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0" r:id="rId5"/>
    <p:sldId id="263" r:id="rId6"/>
    <p:sldId id="264" r:id="rId7"/>
    <p:sldId id="265" r:id="rId8"/>
    <p:sldId id="266" r:id="rId9"/>
    <p:sldId id="267" r:id="rId10"/>
    <p:sldId id="268" r:id="rId11"/>
    <p:sldId id="269" r:id="rId12"/>
    <p:sldId id="270" r:id="rId13"/>
    <p:sldId id="271" r:id="rId14"/>
    <p:sldId id="272" r:id="rId15"/>
    <p:sldId id="273" r:id="rId16"/>
  </p:sldIdLst>
  <p:sldSz cx="7772400" cy="10058400"/>
  <p:notesSz cx="7023100" cy="93091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2118" y="-18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den Blow" userId="08e0c153-3a56-4b1a-9841-d37f395c5018" providerId="ADAL" clId="{67A60869-C982-4BCE-B097-C5DD34DF1AEC}"/>
    <pc:docChg chg="undo custSel modSld">
      <pc:chgData name="Darden Blow" userId="08e0c153-3a56-4b1a-9841-d37f395c5018" providerId="ADAL" clId="{67A60869-C982-4BCE-B097-C5DD34DF1AEC}" dt="2023-12-19T21:53:55.589" v="1412" actId="20577"/>
      <pc:docMkLst>
        <pc:docMk/>
      </pc:docMkLst>
      <pc:sldChg chg="modSp mod">
        <pc:chgData name="Darden Blow" userId="08e0c153-3a56-4b1a-9841-d37f395c5018" providerId="ADAL" clId="{67A60869-C982-4BCE-B097-C5DD34DF1AEC}" dt="2023-12-19T21:28:13.109" v="1" actId="20577"/>
        <pc:sldMkLst>
          <pc:docMk/>
          <pc:sldMk cId="0" sldId="256"/>
        </pc:sldMkLst>
        <pc:spChg chg="mod">
          <ac:chgData name="Darden Blow" userId="08e0c153-3a56-4b1a-9841-d37f395c5018" providerId="ADAL" clId="{67A60869-C982-4BCE-B097-C5DD34DF1AEC}" dt="2023-12-19T21:28:13.109" v="1" actId="20577"/>
          <ac:spMkLst>
            <pc:docMk/>
            <pc:sldMk cId="0" sldId="256"/>
            <ac:spMk id="3" creationId="{00000000-0000-0000-0000-000000000000}"/>
          </ac:spMkLst>
        </pc:spChg>
      </pc:sldChg>
      <pc:sldChg chg="modSp mod">
        <pc:chgData name="Darden Blow" userId="08e0c153-3a56-4b1a-9841-d37f395c5018" providerId="ADAL" clId="{67A60869-C982-4BCE-B097-C5DD34DF1AEC}" dt="2023-12-19T21:34:18.063" v="34" actId="20577"/>
        <pc:sldMkLst>
          <pc:docMk/>
          <pc:sldMk cId="0" sldId="257"/>
        </pc:sldMkLst>
        <pc:spChg chg="mod">
          <ac:chgData name="Darden Blow" userId="08e0c153-3a56-4b1a-9841-d37f395c5018" providerId="ADAL" clId="{67A60869-C982-4BCE-B097-C5DD34DF1AEC}" dt="2023-12-19T21:31:10.381" v="13" actId="20577"/>
          <ac:spMkLst>
            <pc:docMk/>
            <pc:sldMk cId="0" sldId="257"/>
            <ac:spMk id="7" creationId="{00000000-0000-0000-0000-000000000000}"/>
          </ac:spMkLst>
        </pc:spChg>
        <pc:spChg chg="mod">
          <ac:chgData name="Darden Blow" userId="08e0c153-3a56-4b1a-9841-d37f395c5018" providerId="ADAL" clId="{67A60869-C982-4BCE-B097-C5DD34DF1AEC}" dt="2023-12-19T21:34:18.063" v="34" actId="20577"/>
          <ac:spMkLst>
            <pc:docMk/>
            <pc:sldMk cId="0" sldId="257"/>
            <ac:spMk id="24" creationId="{00000000-0000-0000-0000-000000000000}"/>
          </ac:spMkLst>
        </pc:spChg>
      </pc:sldChg>
      <pc:sldChg chg="modSp mod">
        <pc:chgData name="Darden Blow" userId="08e0c153-3a56-4b1a-9841-d37f395c5018" providerId="ADAL" clId="{67A60869-C982-4BCE-B097-C5DD34DF1AEC}" dt="2023-12-19T21:33:02.383" v="14" actId="6549"/>
        <pc:sldMkLst>
          <pc:docMk/>
          <pc:sldMk cId="0" sldId="263"/>
        </pc:sldMkLst>
        <pc:spChg chg="mod">
          <ac:chgData name="Darden Blow" userId="08e0c153-3a56-4b1a-9841-d37f395c5018" providerId="ADAL" clId="{67A60869-C982-4BCE-B097-C5DD34DF1AEC}" dt="2023-12-19T21:33:02.383" v="14" actId="6549"/>
          <ac:spMkLst>
            <pc:docMk/>
            <pc:sldMk cId="0" sldId="263"/>
            <ac:spMk id="10" creationId="{00000000-0000-0000-0000-000000000000}"/>
          </ac:spMkLst>
        </pc:spChg>
      </pc:sldChg>
      <pc:sldChg chg="modSp mod">
        <pc:chgData name="Darden Blow" userId="08e0c153-3a56-4b1a-9841-d37f395c5018" providerId="ADAL" clId="{67A60869-C982-4BCE-B097-C5DD34DF1AEC}" dt="2023-12-19T21:40:49.626" v="1273" actId="6549"/>
        <pc:sldMkLst>
          <pc:docMk/>
          <pc:sldMk cId="0" sldId="264"/>
        </pc:sldMkLst>
        <pc:spChg chg="mod">
          <ac:chgData name="Darden Blow" userId="08e0c153-3a56-4b1a-9841-d37f395c5018" providerId="ADAL" clId="{67A60869-C982-4BCE-B097-C5DD34DF1AEC}" dt="2023-12-19T21:40:49.626" v="1273" actId="6549"/>
          <ac:spMkLst>
            <pc:docMk/>
            <pc:sldMk cId="0" sldId="264"/>
            <ac:spMk id="3" creationId="{00000000-0000-0000-0000-000000000000}"/>
          </ac:spMkLst>
        </pc:spChg>
      </pc:sldChg>
      <pc:sldChg chg="modSp mod">
        <pc:chgData name="Darden Blow" userId="08e0c153-3a56-4b1a-9841-d37f395c5018" providerId="ADAL" clId="{67A60869-C982-4BCE-B097-C5DD34DF1AEC}" dt="2023-12-19T21:43:03.311" v="1285" actId="6549"/>
        <pc:sldMkLst>
          <pc:docMk/>
          <pc:sldMk cId="0" sldId="265"/>
        </pc:sldMkLst>
        <pc:spChg chg="mod">
          <ac:chgData name="Darden Blow" userId="08e0c153-3a56-4b1a-9841-d37f395c5018" providerId="ADAL" clId="{67A60869-C982-4BCE-B097-C5DD34DF1AEC}" dt="2023-12-19T21:43:03.311" v="1285" actId="6549"/>
          <ac:spMkLst>
            <pc:docMk/>
            <pc:sldMk cId="0" sldId="265"/>
            <ac:spMk id="3" creationId="{00000000-0000-0000-0000-000000000000}"/>
          </ac:spMkLst>
        </pc:spChg>
      </pc:sldChg>
      <pc:sldChg chg="modSp mod">
        <pc:chgData name="Darden Blow" userId="08e0c153-3a56-4b1a-9841-d37f395c5018" providerId="ADAL" clId="{67A60869-C982-4BCE-B097-C5DD34DF1AEC}" dt="2023-12-19T21:47:29.020" v="1302" actId="6549"/>
        <pc:sldMkLst>
          <pc:docMk/>
          <pc:sldMk cId="0" sldId="268"/>
        </pc:sldMkLst>
        <pc:spChg chg="mod">
          <ac:chgData name="Darden Blow" userId="08e0c153-3a56-4b1a-9841-d37f395c5018" providerId="ADAL" clId="{67A60869-C982-4BCE-B097-C5DD34DF1AEC}" dt="2023-12-19T21:47:29.020" v="1302" actId="6549"/>
          <ac:spMkLst>
            <pc:docMk/>
            <pc:sldMk cId="0" sldId="268"/>
            <ac:spMk id="3" creationId="{00000000-0000-0000-0000-000000000000}"/>
          </ac:spMkLst>
        </pc:spChg>
      </pc:sldChg>
      <pc:sldChg chg="modSp mod">
        <pc:chgData name="Darden Blow" userId="08e0c153-3a56-4b1a-9841-d37f395c5018" providerId="ADAL" clId="{67A60869-C982-4BCE-B097-C5DD34DF1AEC}" dt="2023-12-19T21:51:45.949" v="1342" actId="20577"/>
        <pc:sldMkLst>
          <pc:docMk/>
          <pc:sldMk cId="0" sldId="269"/>
        </pc:sldMkLst>
        <pc:spChg chg="mod">
          <ac:chgData name="Darden Blow" userId="08e0c153-3a56-4b1a-9841-d37f395c5018" providerId="ADAL" clId="{67A60869-C982-4BCE-B097-C5DD34DF1AEC}" dt="2023-12-19T21:51:45.949" v="1342" actId="20577"/>
          <ac:spMkLst>
            <pc:docMk/>
            <pc:sldMk cId="0" sldId="269"/>
            <ac:spMk id="3" creationId="{00000000-0000-0000-0000-000000000000}"/>
          </ac:spMkLst>
        </pc:spChg>
      </pc:sldChg>
      <pc:sldChg chg="modSp mod">
        <pc:chgData name="Darden Blow" userId="08e0c153-3a56-4b1a-9841-d37f395c5018" providerId="ADAL" clId="{67A60869-C982-4BCE-B097-C5DD34DF1AEC}" dt="2023-12-19T21:53:55.589" v="1412" actId="20577"/>
        <pc:sldMkLst>
          <pc:docMk/>
          <pc:sldMk cId="0" sldId="270"/>
        </pc:sldMkLst>
        <pc:spChg chg="mod">
          <ac:chgData name="Darden Blow" userId="08e0c153-3a56-4b1a-9841-d37f395c5018" providerId="ADAL" clId="{67A60869-C982-4BCE-B097-C5DD34DF1AEC}" dt="2023-12-19T21:53:55.589" v="1412" actId="20577"/>
          <ac:spMkLst>
            <pc:docMk/>
            <pc:sldMk cId="0" sldId="270"/>
            <ac:spMk id="3" creationId="{00000000-0000-0000-0000-000000000000}"/>
          </ac:spMkLst>
        </pc:spChg>
      </pc:sldChg>
    </pc:docChg>
  </pc:docChgLst>
  <pc:docChgLst>
    <pc:chgData name="Darden Blow" userId="08e0c153-3a56-4b1a-9841-d37f395c5018" providerId="ADAL" clId="{FC8F717C-2E7D-48FB-8653-EA8B9B435021}"/>
    <pc:docChg chg="undo custSel addSld delSld modSld">
      <pc:chgData name="Darden Blow" userId="08e0c153-3a56-4b1a-9841-d37f395c5018" providerId="ADAL" clId="{FC8F717C-2E7D-48FB-8653-EA8B9B435021}" dt="2023-01-03T20:59:31.282" v="401" actId="1076"/>
      <pc:docMkLst>
        <pc:docMk/>
      </pc:docMkLst>
      <pc:sldChg chg="modSp mod">
        <pc:chgData name="Darden Blow" userId="08e0c153-3a56-4b1a-9841-d37f395c5018" providerId="ADAL" clId="{FC8F717C-2E7D-48FB-8653-EA8B9B435021}" dt="2023-01-03T20:32:08.598" v="182" actId="20577"/>
        <pc:sldMkLst>
          <pc:docMk/>
          <pc:sldMk cId="0" sldId="256"/>
        </pc:sldMkLst>
        <pc:spChg chg="mod">
          <ac:chgData name="Darden Blow" userId="08e0c153-3a56-4b1a-9841-d37f395c5018" providerId="ADAL" clId="{FC8F717C-2E7D-48FB-8653-EA8B9B435021}" dt="2023-01-03T20:32:08.598" v="182" actId="20577"/>
          <ac:spMkLst>
            <pc:docMk/>
            <pc:sldMk cId="0" sldId="256"/>
            <ac:spMk id="3" creationId="{00000000-0000-0000-0000-000000000000}"/>
          </ac:spMkLst>
        </pc:spChg>
      </pc:sldChg>
      <pc:sldChg chg="modSp mod">
        <pc:chgData name="Darden Blow" userId="08e0c153-3a56-4b1a-9841-d37f395c5018" providerId="ADAL" clId="{FC8F717C-2E7D-48FB-8653-EA8B9B435021}" dt="2023-01-03T20:36:28.544" v="234" actId="20577"/>
        <pc:sldMkLst>
          <pc:docMk/>
          <pc:sldMk cId="0" sldId="257"/>
        </pc:sldMkLst>
        <pc:spChg chg="mod">
          <ac:chgData name="Darden Blow" userId="08e0c153-3a56-4b1a-9841-d37f395c5018" providerId="ADAL" clId="{FC8F717C-2E7D-48FB-8653-EA8B9B435021}" dt="2023-01-03T20:17:17.558" v="129" actId="20577"/>
          <ac:spMkLst>
            <pc:docMk/>
            <pc:sldMk cId="0" sldId="257"/>
            <ac:spMk id="3" creationId="{00000000-0000-0000-0000-000000000000}"/>
          </ac:spMkLst>
        </pc:spChg>
        <pc:spChg chg="mod">
          <ac:chgData name="Darden Blow" userId="08e0c153-3a56-4b1a-9841-d37f395c5018" providerId="ADAL" clId="{FC8F717C-2E7D-48FB-8653-EA8B9B435021}" dt="2023-01-03T20:15:30.872" v="42" actId="20577"/>
          <ac:spMkLst>
            <pc:docMk/>
            <pc:sldMk cId="0" sldId="257"/>
            <ac:spMk id="6" creationId="{00000000-0000-0000-0000-000000000000}"/>
          </ac:spMkLst>
        </pc:spChg>
        <pc:spChg chg="mod">
          <ac:chgData name="Darden Blow" userId="08e0c153-3a56-4b1a-9841-d37f395c5018" providerId="ADAL" clId="{FC8F717C-2E7D-48FB-8653-EA8B9B435021}" dt="2023-01-03T20:16:12.743" v="96" actId="20577"/>
          <ac:spMkLst>
            <pc:docMk/>
            <pc:sldMk cId="0" sldId="257"/>
            <ac:spMk id="7" creationId="{00000000-0000-0000-0000-000000000000}"/>
          </ac:spMkLst>
        </pc:spChg>
        <pc:spChg chg="mod">
          <ac:chgData name="Darden Blow" userId="08e0c153-3a56-4b1a-9841-d37f395c5018" providerId="ADAL" clId="{FC8F717C-2E7D-48FB-8653-EA8B9B435021}" dt="2023-01-03T20:36:28.544" v="234" actId="20577"/>
          <ac:spMkLst>
            <pc:docMk/>
            <pc:sldMk cId="0" sldId="257"/>
            <ac:spMk id="33" creationId="{00000000-0000-0000-0000-000000000000}"/>
          </ac:spMkLst>
        </pc:spChg>
      </pc:sldChg>
      <pc:sldChg chg="addSp delSp modSp mod">
        <pc:chgData name="Darden Blow" userId="08e0c153-3a56-4b1a-9841-d37f395c5018" providerId="ADAL" clId="{FC8F717C-2E7D-48FB-8653-EA8B9B435021}" dt="2023-01-03T20:36:11.537" v="230" actId="20577"/>
        <pc:sldMkLst>
          <pc:docMk/>
          <pc:sldMk cId="0" sldId="258"/>
        </pc:sldMkLst>
        <pc:spChg chg="mod">
          <ac:chgData name="Darden Blow" userId="08e0c153-3a56-4b1a-9841-d37f395c5018" providerId="ADAL" clId="{FC8F717C-2E7D-48FB-8653-EA8B9B435021}" dt="2023-01-03T20:35:30.375" v="225" actId="1076"/>
          <ac:spMkLst>
            <pc:docMk/>
            <pc:sldMk cId="0" sldId="258"/>
            <ac:spMk id="7" creationId="{00000000-0000-0000-0000-000000000000}"/>
          </ac:spMkLst>
        </pc:spChg>
        <pc:spChg chg="mod">
          <ac:chgData name="Darden Blow" userId="08e0c153-3a56-4b1a-9841-d37f395c5018" providerId="ADAL" clId="{FC8F717C-2E7D-48FB-8653-EA8B9B435021}" dt="2023-01-03T20:35:36.903" v="226" actId="1076"/>
          <ac:spMkLst>
            <pc:docMk/>
            <pc:sldMk cId="0" sldId="258"/>
            <ac:spMk id="8" creationId="{00000000-0000-0000-0000-000000000000}"/>
          </ac:spMkLst>
        </pc:spChg>
        <pc:spChg chg="add del mod">
          <ac:chgData name="Darden Blow" userId="08e0c153-3a56-4b1a-9841-d37f395c5018" providerId="ADAL" clId="{FC8F717C-2E7D-48FB-8653-EA8B9B435021}" dt="2023-01-03T20:31:40.525" v="161" actId="14100"/>
          <ac:spMkLst>
            <pc:docMk/>
            <pc:sldMk cId="0" sldId="258"/>
            <ac:spMk id="9" creationId="{00000000-0000-0000-0000-000000000000}"/>
          </ac:spMkLst>
        </pc:spChg>
        <pc:spChg chg="mod">
          <ac:chgData name="Darden Blow" userId="08e0c153-3a56-4b1a-9841-d37f395c5018" providerId="ADAL" clId="{FC8F717C-2E7D-48FB-8653-EA8B9B435021}" dt="2023-01-03T20:30:12.374" v="158" actId="20577"/>
          <ac:spMkLst>
            <pc:docMk/>
            <pc:sldMk cId="0" sldId="258"/>
            <ac:spMk id="10" creationId="{00000000-0000-0000-0000-000000000000}"/>
          </ac:spMkLst>
        </pc:spChg>
        <pc:spChg chg="mod">
          <ac:chgData name="Darden Blow" userId="08e0c153-3a56-4b1a-9841-d37f395c5018" providerId="ADAL" clId="{FC8F717C-2E7D-48FB-8653-EA8B9B435021}" dt="2023-01-03T20:36:11.537" v="230" actId="20577"/>
          <ac:spMkLst>
            <pc:docMk/>
            <pc:sldMk cId="0" sldId="258"/>
            <ac:spMk id="20" creationId="{00000000-0000-0000-0000-000000000000}"/>
          </ac:spMkLst>
        </pc:spChg>
        <pc:spChg chg="add del">
          <ac:chgData name="Darden Blow" userId="08e0c153-3a56-4b1a-9841-d37f395c5018" providerId="ADAL" clId="{FC8F717C-2E7D-48FB-8653-EA8B9B435021}" dt="2023-01-03T20:26:19.577" v="132" actId="11529"/>
          <ac:spMkLst>
            <pc:docMk/>
            <pc:sldMk cId="0" sldId="258"/>
            <ac:spMk id="21" creationId="{9703893C-725C-7C18-1E0F-FE13468B4262}"/>
          </ac:spMkLst>
        </pc:spChg>
        <pc:spChg chg="add mod ord">
          <ac:chgData name="Darden Blow" userId="08e0c153-3a56-4b1a-9841-d37f395c5018" providerId="ADAL" clId="{FC8F717C-2E7D-48FB-8653-EA8B9B435021}" dt="2023-01-03T20:31:31.079" v="160" actId="14100"/>
          <ac:spMkLst>
            <pc:docMk/>
            <pc:sldMk cId="0" sldId="258"/>
            <ac:spMk id="22" creationId="{36A107A1-C5AC-145F-331E-445FEDC58469}"/>
          </ac:spMkLst>
        </pc:spChg>
      </pc:sldChg>
      <pc:sldChg chg="del">
        <pc:chgData name="Darden Blow" userId="08e0c153-3a56-4b1a-9841-d37f395c5018" providerId="ADAL" clId="{FC8F717C-2E7D-48FB-8653-EA8B9B435021}" dt="2023-01-03T20:32:49.450" v="183" actId="2696"/>
        <pc:sldMkLst>
          <pc:docMk/>
          <pc:sldMk cId="0" sldId="259"/>
        </pc:sldMkLst>
      </pc:sldChg>
      <pc:sldChg chg="addSp delSp modSp mod">
        <pc:chgData name="Darden Blow" userId="08e0c153-3a56-4b1a-9841-d37f395c5018" providerId="ADAL" clId="{FC8F717C-2E7D-48FB-8653-EA8B9B435021}" dt="2023-01-03T20:54:07.173" v="386" actId="20577"/>
        <pc:sldMkLst>
          <pc:docMk/>
          <pc:sldMk cId="0" sldId="260"/>
        </pc:sldMkLst>
        <pc:spChg chg="mod">
          <ac:chgData name="Darden Blow" userId="08e0c153-3a56-4b1a-9841-d37f395c5018" providerId="ADAL" clId="{FC8F717C-2E7D-48FB-8653-EA8B9B435021}" dt="2023-01-03T20:54:07.173" v="386" actId="20577"/>
          <ac:spMkLst>
            <pc:docMk/>
            <pc:sldMk cId="0" sldId="260"/>
            <ac:spMk id="3" creationId="{00000000-0000-0000-0000-000000000000}"/>
          </ac:spMkLst>
        </pc:spChg>
        <pc:spChg chg="del mod">
          <ac:chgData name="Darden Blow" userId="08e0c153-3a56-4b1a-9841-d37f395c5018" providerId="ADAL" clId="{FC8F717C-2E7D-48FB-8653-EA8B9B435021}" dt="2023-01-03T20:39:17.464" v="264"/>
          <ac:spMkLst>
            <pc:docMk/>
            <pc:sldMk cId="0" sldId="260"/>
            <ac:spMk id="4" creationId="{00000000-0000-0000-0000-000000000000}"/>
          </ac:spMkLst>
        </pc:spChg>
        <pc:spChg chg="mod">
          <ac:chgData name="Darden Blow" userId="08e0c153-3a56-4b1a-9841-d37f395c5018" providerId="ADAL" clId="{FC8F717C-2E7D-48FB-8653-EA8B9B435021}" dt="2023-01-03T20:38:00.863" v="240" actId="207"/>
          <ac:spMkLst>
            <pc:docMk/>
            <pc:sldMk cId="0" sldId="260"/>
            <ac:spMk id="6" creationId="{00000000-0000-0000-0000-000000000000}"/>
          </ac:spMkLst>
        </pc:spChg>
        <pc:spChg chg="mod">
          <ac:chgData name="Darden Blow" userId="08e0c153-3a56-4b1a-9841-d37f395c5018" providerId="ADAL" clId="{FC8F717C-2E7D-48FB-8653-EA8B9B435021}" dt="2023-01-03T20:38:05.149" v="241" actId="20577"/>
          <ac:spMkLst>
            <pc:docMk/>
            <pc:sldMk cId="0" sldId="260"/>
            <ac:spMk id="7" creationId="{00000000-0000-0000-0000-000000000000}"/>
          </ac:spMkLst>
        </pc:spChg>
        <pc:spChg chg="mod">
          <ac:chgData name="Darden Blow" userId="08e0c153-3a56-4b1a-9841-d37f395c5018" providerId="ADAL" clId="{FC8F717C-2E7D-48FB-8653-EA8B9B435021}" dt="2023-01-03T20:36:43.630" v="236" actId="20577"/>
          <ac:spMkLst>
            <pc:docMk/>
            <pc:sldMk cId="0" sldId="260"/>
            <ac:spMk id="19" creationId="{00000000-0000-0000-0000-000000000000}"/>
          </ac:spMkLst>
        </pc:spChg>
        <pc:picChg chg="add mod ord">
          <ac:chgData name="Darden Blow" userId="08e0c153-3a56-4b1a-9841-d37f395c5018" providerId="ADAL" clId="{FC8F717C-2E7D-48FB-8653-EA8B9B435021}" dt="2023-01-03T20:37:24.751" v="239" actId="167"/>
          <ac:picMkLst>
            <pc:docMk/>
            <pc:sldMk cId="0" sldId="260"/>
            <ac:picMk id="20" creationId="{8B1D1303-5815-85F4-7922-A164BF40EB90}"/>
          </ac:picMkLst>
        </pc:picChg>
        <pc:picChg chg="add del">
          <ac:chgData name="Darden Blow" userId="08e0c153-3a56-4b1a-9841-d37f395c5018" providerId="ADAL" clId="{FC8F717C-2E7D-48FB-8653-EA8B9B435021}" dt="2023-01-03T20:43:37.802" v="276"/>
          <ac:picMkLst>
            <pc:docMk/>
            <pc:sldMk cId="0" sldId="260"/>
            <ac:picMk id="21" creationId="{3C056C44-F52D-9F34-18F2-A59312FAC383}"/>
          </ac:picMkLst>
        </pc:picChg>
      </pc:sldChg>
      <pc:sldChg chg="del">
        <pc:chgData name="Darden Blow" userId="08e0c153-3a56-4b1a-9841-d37f395c5018" providerId="ADAL" clId="{FC8F717C-2E7D-48FB-8653-EA8B9B435021}" dt="2023-01-03T20:40:32.550" v="266" actId="2696"/>
        <pc:sldMkLst>
          <pc:docMk/>
          <pc:sldMk cId="0" sldId="261"/>
        </pc:sldMkLst>
      </pc:sldChg>
      <pc:sldChg chg="del">
        <pc:chgData name="Darden Blow" userId="08e0c153-3a56-4b1a-9841-d37f395c5018" providerId="ADAL" clId="{FC8F717C-2E7D-48FB-8653-EA8B9B435021}" dt="2023-01-03T20:40:50.086" v="267" actId="2696"/>
        <pc:sldMkLst>
          <pc:docMk/>
          <pc:sldMk cId="0" sldId="262"/>
        </pc:sldMkLst>
      </pc:sldChg>
      <pc:sldChg chg="addSp delSp modSp mod">
        <pc:chgData name="Darden Blow" userId="08e0c153-3a56-4b1a-9841-d37f395c5018" providerId="ADAL" clId="{FC8F717C-2E7D-48FB-8653-EA8B9B435021}" dt="2023-01-03T20:46:07.291" v="307" actId="20577"/>
        <pc:sldMkLst>
          <pc:docMk/>
          <pc:sldMk cId="0" sldId="263"/>
        </pc:sldMkLst>
        <pc:spChg chg="mod">
          <ac:chgData name="Darden Blow" userId="08e0c153-3a56-4b1a-9841-d37f395c5018" providerId="ADAL" clId="{FC8F717C-2E7D-48FB-8653-EA8B9B435021}" dt="2023-01-03T20:46:01.607" v="305" actId="1076"/>
          <ac:spMkLst>
            <pc:docMk/>
            <pc:sldMk cId="0" sldId="263"/>
            <ac:spMk id="3" creationId="{00000000-0000-0000-0000-000000000000}"/>
          </ac:spMkLst>
        </pc:spChg>
        <pc:spChg chg="mod">
          <ac:chgData name="Darden Blow" userId="08e0c153-3a56-4b1a-9841-d37f395c5018" providerId="ADAL" clId="{FC8F717C-2E7D-48FB-8653-EA8B9B435021}" dt="2023-01-03T20:44:51.820" v="287" actId="207"/>
          <ac:spMkLst>
            <pc:docMk/>
            <pc:sldMk cId="0" sldId="263"/>
            <ac:spMk id="9" creationId="{00000000-0000-0000-0000-000000000000}"/>
          </ac:spMkLst>
        </pc:spChg>
        <pc:spChg chg="mod">
          <ac:chgData name="Darden Blow" userId="08e0c153-3a56-4b1a-9841-d37f395c5018" providerId="ADAL" clId="{FC8F717C-2E7D-48FB-8653-EA8B9B435021}" dt="2023-01-03T20:46:07.291" v="307" actId="20577"/>
          <ac:spMkLst>
            <pc:docMk/>
            <pc:sldMk cId="0" sldId="263"/>
            <ac:spMk id="11" creationId="{00000000-0000-0000-0000-000000000000}"/>
          </ac:spMkLst>
        </pc:spChg>
        <pc:picChg chg="ord">
          <ac:chgData name="Darden Blow" userId="08e0c153-3a56-4b1a-9841-d37f395c5018" providerId="ADAL" clId="{FC8F717C-2E7D-48FB-8653-EA8B9B435021}" dt="2023-01-03T20:44:39.335" v="286" actId="167"/>
          <ac:picMkLst>
            <pc:docMk/>
            <pc:sldMk cId="0" sldId="263"/>
            <ac:picMk id="4" creationId="{00000000-0000-0000-0000-000000000000}"/>
          </ac:picMkLst>
        </pc:picChg>
        <pc:picChg chg="add del">
          <ac:chgData name="Darden Blow" userId="08e0c153-3a56-4b1a-9841-d37f395c5018" providerId="ADAL" clId="{FC8F717C-2E7D-48FB-8653-EA8B9B435021}" dt="2023-01-03T20:42:57.279" v="270"/>
          <ac:picMkLst>
            <pc:docMk/>
            <pc:sldMk cId="0" sldId="263"/>
            <ac:picMk id="12" creationId="{B1A9B3C5-45FD-CD69-9BB7-6ACE4271DD23}"/>
          </ac:picMkLst>
        </pc:picChg>
        <pc:picChg chg="add del">
          <ac:chgData name="Darden Blow" userId="08e0c153-3a56-4b1a-9841-d37f395c5018" providerId="ADAL" clId="{FC8F717C-2E7D-48FB-8653-EA8B9B435021}" dt="2023-01-03T20:43:29.764" v="274"/>
          <ac:picMkLst>
            <pc:docMk/>
            <pc:sldMk cId="0" sldId="263"/>
            <ac:picMk id="13" creationId="{AACCCF6C-FE15-BF40-5A14-D3989D38BF5B}"/>
          </ac:picMkLst>
        </pc:picChg>
        <pc:picChg chg="add mod ord">
          <ac:chgData name="Darden Blow" userId="08e0c153-3a56-4b1a-9841-d37f395c5018" providerId="ADAL" clId="{FC8F717C-2E7D-48FB-8653-EA8B9B435021}" dt="2023-01-03T20:44:28.779" v="285" actId="167"/>
          <ac:picMkLst>
            <pc:docMk/>
            <pc:sldMk cId="0" sldId="263"/>
            <ac:picMk id="14" creationId="{2DA4E8CF-0F44-34FF-ACA2-0F71A053819E}"/>
          </ac:picMkLst>
        </pc:picChg>
      </pc:sldChg>
      <pc:sldChg chg="modSp mod">
        <pc:chgData name="Darden Blow" userId="08e0c153-3a56-4b1a-9841-d37f395c5018" providerId="ADAL" clId="{FC8F717C-2E7D-48FB-8653-EA8B9B435021}" dt="2023-01-03T20:46:43.097" v="309" actId="20577"/>
        <pc:sldMkLst>
          <pc:docMk/>
          <pc:sldMk cId="0" sldId="264"/>
        </pc:sldMkLst>
        <pc:spChg chg="mod">
          <ac:chgData name="Darden Blow" userId="08e0c153-3a56-4b1a-9841-d37f395c5018" providerId="ADAL" clId="{FC8F717C-2E7D-48FB-8653-EA8B9B435021}" dt="2023-01-03T20:46:43.097" v="309" actId="20577"/>
          <ac:spMkLst>
            <pc:docMk/>
            <pc:sldMk cId="0" sldId="264"/>
            <ac:spMk id="15" creationId="{00000000-0000-0000-0000-000000000000}"/>
          </ac:spMkLst>
        </pc:spChg>
      </pc:sldChg>
      <pc:sldChg chg="modSp mod">
        <pc:chgData name="Darden Blow" userId="08e0c153-3a56-4b1a-9841-d37f395c5018" providerId="ADAL" clId="{FC8F717C-2E7D-48FB-8653-EA8B9B435021}" dt="2023-01-03T20:46:52.506" v="311" actId="20577"/>
        <pc:sldMkLst>
          <pc:docMk/>
          <pc:sldMk cId="0" sldId="265"/>
        </pc:sldMkLst>
        <pc:spChg chg="mod">
          <ac:chgData name="Darden Blow" userId="08e0c153-3a56-4b1a-9841-d37f395c5018" providerId="ADAL" clId="{FC8F717C-2E7D-48FB-8653-EA8B9B435021}" dt="2023-01-03T20:46:52.506" v="311" actId="20577"/>
          <ac:spMkLst>
            <pc:docMk/>
            <pc:sldMk cId="0" sldId="265"/>
            <ac:spMk id="35" creationId="{00000000-0000-0000-0000-000000000000}"/>
          </ac:spMkLst>
        </pc:spChg>
      </pc:sldChg>
      <pc:sldChg chg="modSp mod">
        <pc:chgData name="Darden Blow" userId="08e0c153-3a56-4b1a-9841-d37f395c5018" providerId="ADAL" clId="{FC8F717C-2E7D-48FB-8653-EA8B9B435021}" dt="2023-01-03T20:59:31.282" v="401" actId="1076"/>
        <pc:sldMkLst>
          <pc:docMk/>
          <pc:sldMk cId="0" sldId="266"/>
        </pc:sldMkLst>
        <pc:spChg chg="mod">
          <ac:chgData name="Darden Blow" userId="08e0c153-3a56-4b1a-9841-d37f395c5018" providerId="ADAL" clId="{FC8F717C-2E7D-48FB-8653-EA8B9B435021}" dt="2023-01-03T20:57:26.228" v="392" actId="1076"/>
          <ac:spMkLst>
            <pc:docMk/>
            <pc:sldMk cId="0" sldId="266"/>
            <ac:spMk id="2" creationId="{00000000-0000-0000-0000-000000000000}"/>
          </ac:spMkLst>
        </pc:spChg>
        <pc:spChg chg="mod">
          <ac:chgData name="Darden Blow" userId="08e0c153-3a56-4b1a-9841-d37f395c5018" providerId="ADAL" clId="{FC8F717C-2E7D-48FB-8653-EA8B9B435021}" dt="2023-01-03T20:59:31.282" v="401" actId="1076"/>
          <ac:spMkLst>
            <pc:docMk/>
            <pc:sldMk cId="0" sldId="266"/>
            <ac:spMk id="3" creationId="{00000000-0000-0000-0000-000000000000}"/>
          </ac:spMkLst>
        </pc:spChg>
        <pc:spChg chg="mod">
          <ac:chgData name="Darden Blow" userId="08e0c153-3a56-4b1a-9841-d37f395c5018" providerId="ADAL" clId="{FC8F717C-2E7D-48FB-8653-EA8B9B435021}" dt="2023-01-03T20:57:57.173" v="395" actId="1076"/>
          <ac:spMkLst>
            <pc:docMk/>
            <pc:sldMk cId="0" sldId="266"/>
            <ac:spMk id="4" creationId="{00000000-0000-0000-0000-000000000000}"/>
          </ac:spMkLst>
        </pc:spChg>
        <pc:spChg chg="mod">
          <ac:chgData name="Darden Blow" userId="08e0c153-3a56-4b1a-9841-d37f395c5018" providerId="ADAL" clId="{FC8F717C-2E7D-48FB-8653-EA8B9B435021}" dt="2023-01-03T20:58:16.441" v="398" actId="1076"/>
          <ac:spMkLst>
            <pc:docMk/>
            <pc:sldMk cId="0" sldId="266"/>
            <ac:spMk id="5" creationId="{00000000-0000-0000-0000-000000000000}"/>
          </ac:spMkLst>
        </pc:spChg>
        <pc:spChg chg="mod">
          <ac:chgData name="Darden Blow" userId="08e0c153-3a56-4b1a-9841-d37f395c5018" providerId="ADAL" clId="{FC8F717C-2E7D-48FB-8653-EA8B9B435021}" dt="2023-01-03T20:58:23.832" v="400" actId="20577"/>
          <ac:spMkLst>
            <pc:docMk/>
            <pc:sldMk cId="0" sldId="266"/>
            <ac:spMk id="6" creationId="{00000000-0000-0000-0000-000000000000}"/>
          </ac:spMkLst>
        </pc:spChg>
        <pc:spChg chg="mod">
          <ac:chgData name="Darden Blow" userId="08e0c153-3a56-4b1a-9841-d37f395c5018" providerId="ADAL" clId="{FC8F717C-2E7D-48FB-8653-EA8B9B435021}" dt="2023-01-03T20:47:05.871" v="313" actId="20577"/>
          <ac:spMkLst>
            <pc:docMk/>
            <pc:sldMk cId="0" sldId="266"/>
            <ac:spMk id="16" creationId="{00000000-0000-0000-0000-000000000000}"/>
          </ac:spMkLst>
        </pc:spChg>
      </pc:sldChg>
      <pc:sldChg chg="modSp mod">
        <pc:chgData name="Darden Blow" userId="08e0c153-3a56-4b1a-9841-d37f395c5018" providerId="ADAL" clId="{FC8F717C-2E7D-48FB-8653-EA8B9B435021}" dt="2023-01-03T20:49:05.855" v="327" actId="20577"/>
        <pc:sldMkLst>
          <pc:docMk/>
          <pc:sldMk cId="0" sldId="267"/>
        </pc:sldMkLst>
        <pc:spChg chg="mod">
          <ac:chgData name="Darden Blow" userId="08e0c153-3a56-4b1a-9841-d37f395c5018" providerId="ADAL" clId="{FC8F717C-2E7D-48FB-8653-EA8B9B435021}" dt="2023-01-03T20:49:05.855" v="327" actId="20577"/>
          <ac:spMkLst>
            <pc:docMk/>
            <pc:sldMk cId="0" sldId="267"/>
            <ac:spMk id="16" creationId="{00000000-0000-0000-0000-000000000000}"/>
          </ac:spMkLst>
        </pc:spChg>
      </pc:sldChg>
      <pc:sldChg chg="modSp mod">
        <pc:chgData name="Darden Blow" userId="08e0c153-3a56-4b1a-9841-d37f395c5018" providerId="ADAL" clId="{FC8F717C-2E7D-48FB-8653-EA8B9B435021}" dt="2023-01-03T20:49:25.201" v="329" actId="20577"/>
        <pc:sldMkLst>
          <pc:docMk/>
          <pc:sldMk cId="0" sldId="268"/>
        </pc:sldMkLst>
        <pc:spChg chg="mod">
          <ac:chgData name="Darden Blow" userId="08e0c153-3a56-4b1a-9841-d37f395c5018" providerId="ADAL" clId="{FC8F717C-2E7D-48FB-8653-EA8B9B435021}" dt="2023-01-03T20:49:25.201" v="329" actId="20577"/>
          <ac:spMkLst>
            <pc:docMk/>
            <pc:sldMk cId="0" sldId="268"/>
            <ac:spMk id="35" creationId="{00000000-0000-0000-0000-000000000000}"/>
          </ac:spMkLst>
        </pc:spChg>
      </pc:sldChg>
      <pc:sldChg chg="modSp mod">
        <pc:chgData name="Darden Blow" userId="08e0c153-3a56-4b1a-9841-d37f395c5018" providerId="ADAL" clId="{FC8F717C-2E7D-48FB-8653-EA8B9B435021}" dt="2023-01-03T20:49:33.656" v="333" actId="20577"/>
        <pc:sldMkLst>
          <pc:docMk/>
          <pc:sldMk cId="0" sldId="270"/>
        </pc:sldMkLst>
        <pc:spChg chg="mod">
          <ac:chgData name="Darden Blow" userId="08e0c153-3a56-4b1a-9841-d37f395c5018" providerId="ADAL" clId="{FC8F717C-2E7D-48FB-8653-EA8B9B435021}" dt="2023-01-03T20:49:33.656" v="333" actId="20577"/>
          <ac:spMkLst>
            <pc:docMk/>
            <pc:sldMk cId="0" sldId="270"/>
            <ac:spMk id="8" creationId="{00000000-0000-0000-0000-000000000000}"/>
          </ac:spMkLst>
        </pc:spChg>
      </pc:sldChg>
      <pc:sldChg chg="modSp mod">
        <pc:chgData name="Darden Blow" userId="08e0c153-3a56-4b1a-9841-d37f395c5018" providerId="ADAL" clId="{FC8F717C-2E7D-48FB-8653-EA8B9B435021}" dt="2023-01-03T20:50:49.754" v="340" actId="20577"/>
        <pc:sldMkLst>
          <pc:docMk/>
          <pc:sldMk cId="0" sldId="271"/>
        </pc:sldMkLst>
        <pc:spChg chg="mod">
          <ac:chgData name="Darden Blow" userId="08e0c153-3a56-4b1a-9841-d37f395c5018" providerId="ADAL" clId="{FC8F717C-2E7D-48FB-8653-EA8B9B435021}" dt="2023-01-03T20:50:24.084" v="336" actId="6549"/>
          <ac:spMkLst>
            <pc:docMk/>
            <pc:sldMk cId="0" sldId="271"/>
            <ac:spMk id="3" creationId="{00000000-0000-0000-0000-000000000000}"/>
          </ac:spMkLst>
        </pc:spChg>
        <pc:spChg chg="mod">
          <ac:chgData name="Darden Blow" userId="08e0c153-3a56-4b1a-9841-d37f395c5018" providerId="ADAL" clId="{FC8F717C-2E7D-48FB-8653-EA8B9B435021}" dt="2023-01-03T20:50:43.810" v="338" actId="6549"/>
          <ac:spMkLst>
            <pc:docMk/>
            <pc:sldMk cId="0" sldId="271"/>
            <ac:spMk id="4" creationId="{00000000-0000-0000-0000-000000000000}"/>
          </ac:spMkLst>
        </pc:spChg>
        <pc:spChg chg="mod">
          <ac:chgData name="Darden Blow" userId="08e0c153-3a56-4b1a-9841-d37f395c5018" providerId="ADAL" clId="{FC8F717C-2E7D-48FB-8653-EA8B9B435021}" dt="2023-01-03T20:50:49.754" v="340" actId="20577"/>
          <ac:spMkLst>
            <pc:docMk/>
            <pc:sldMk cId="0" sldId="271"/>
            <ac:spMk id="43" creationId="{00000000-0000-0000-0000-000000000000}"/>
          </ac:spMkLst>
        </pc:spChg>
      </pc:sldChg>
      <pc:sldChg chg="modSp mod">
        <pc:chgData name="Darden Blow" userId="08e0c153-3a56-4b1a-9841-d37f395c5018" providerId="ADAL" clId="{FC8F717C-2E7D-48FB-8653-EA8B9B435021}" dt="2023-01-03T20:52:13.718" v="355" actId="20577"/>
        <pc:sldMkLst>
          <pc:docMk/>
          <pc:sldMk cId="0" sldId="272"/>
        </pc:sldMkLst>
        <pc:spChg chg="mod">
          <ac:chgData name="Darden Blow" userId="08e0c153-3a56-4b1a-9841-d37f395c5018" providerId="ADAL" clId="{FC8F717C-2E7D-48FB-8653-EA8B9B435021}" dt="2023-01-03T20:52:09.446" v="353" actId="6549"/>
          <ac:spMkLst>
            <pc:docMk/>
            <pc:sldMk cId="0" sldId="272"/>
            <ac:spMk id="2" creationId="{00000000-0000-0000-0000-000000000000}"/>
          </ac:spMkLst>
        </pc:spChg>
        <pc:spChg chg="mod">
          <ac:chgData name="Darden Blow" userId="08e0c153-3a56-4b1a-9841-d37f395c5018" providerId="ADAL" clId="{FC8F717C-2E7D-48FB-8653-EA8B9B435021}" dt="2023-01-03T20:52:13.718" v="355" actId="20577"/>
          <ac:spMkLst>
            <pc:docMk/>
            <pc:sldMk cId="0" sldId="272"/>
            <ac:spMk id="17" creationId="{00000000-0000-0000-0000-000000000000}"/>
          </ac:spMkLst>
        </pc:spChg>
      </pc:sldChg>
      <pc:sldChg chg="modSp mod">
        <pc:chgData name="Darden Blow" userId="08e0c153-3a56-4b1a-9841-d37f395c5018" providerId="ADAL" clId="{FC8F717C-2E7D-48FB-8653-EA8B9B435021}" dt="2023-01-03T20:53:08.084" v="369" actId="20577"/>
        <pc:sldMkLst>
          <pc:docMk/>
          <pc:sldMk cId="0" sldId="273"/>
        </pc:sldMkLst>
        <pc:spChg chg="mod">
          <ac:chgData name="Darden Blow" userId="08e0c153-3a56-4b1a-9841-d37f395c5018" providerId="ADAL" clId="{FC8F717C-2E7D-48FB-8653-EA8B9B435021}" dt="2023-01-03T20:52:51.612" v="363" actId="20577"/>
          <ac:spMkLst>
            <pc:docMk/>
            <pc:sldMk cId="0" sldId="273"/>
            <ac:spMk id="3" creationId="{00000000-0000-0000-0000-000000000000}"/>
          </ac:spMkLst>
        </pc:spChg>
        <pc:spChg chg="mod">
          <ac:chgData name="Darden Blow" userId="08e0c153-3a56-4b1a-9841-d37f395c5018" providerId="ADAL" clId="{FC8F717C-2E7D-48FB-8653-EA8B9B435021}" dt="2023-01-03T20:53:08.084" v="369" actId="20577"/>
          <ac:spMkLst>
            <pc:docMk/>
            <pc:sldMk cId="0" sldId="273"/>
            <ac:spMk id="35" creationId="{00000000-0000-0000-0000-000000000000}"/>
          </ac:spMkLst>
        </pc:spChg>
      </pc:sldChg>
      <pc:sldChg chg="del">
        <pc:chgData name="Darden Blow" userId="08e0c153-3a56-4b1a-9841-d37f395c5018" providerId="ADAL" clId="{FC8F717C-2E7D-48FB-8653-EA8B9B435021}" dt="2023-01-03T20:42:02.956" v="268" actId="2696"/>
        <pc:sldMkLst>
          <pc:docMk/>
          <pc:sldMk cId="0" sldId="274"/>
        </pc:sldMkLst>
      </pc:sldChg>
      <pc:sldChg chg="add del">
        <pc:chgData name="Darden Blow" userId="08e0c153-3a56-4b1a-9841-d37f395c5018" providerId="ADAL" clId="{FC8F717C-2E7D-48FB-8653-EA8B9B435021}" dt="2023-01-03T20:43:05.792" v="272"/>
        <pc:sldMkLst>
          <pc:docMk/>
          <pc:sldMk cId="2323268064" sldId="27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2700" b="1" i="0">
                <a:solidFill>
                  <a:srgbClr val="08A6DE"/>
                </a:solidFill>
                <a:latin typeface="Arial"/>
                <a:cs typeface="Arial"/>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sz="2700" b="1" i="0">
                <a:solidFill>
                  <a:srgbClr val="08A6DE"/>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A7A9AC"/>
                </a:solidFill>
                <a:latin typeface="Arial"/>
                <a:cs typeface="Arial"/>
              </a:defRPr>
            </a:lvl1pPr>
          </a:lstStyle>
          <a:p>
            <a:pPr marL="12700">
              <a:lnSpc>
                <a:spcPts val="1300"/>
              </a:lnSpc>
            </a:pPr>
            <a:r>
              <a:rPr dirty="0"/>
              <a:t>2022</a:t>
            </a:r>
            <a:r>
              <a:rPr spc="-60" dirty="0"/>
              <a:t> </a:t>
            </a:r>
            <a:r>
              <a:rPr spc="-90" dirty="0"/>
              <a:t>SUPPLY</a:t>
            </a:r>
            <a:r>
              <a:rPr spc="-55" dirty="0"/>
              <a:t> DRIVE </a:t>
            </a:r>
            <a:r>
              <a:rPr spc="-45" dirty="0"/>
              <a:t>COORDINATOR</a:t>
            </a:r>
            <a:r>
              <a:rPr spc="-60" dirty="0"/>
              <a:t> </a:t>
            </a:r>
            <a:r>
              <a:rPr spc="-10" dirty="0"/>
              <a:t>TOOLKIT</a:t>
            </a:r>
            <a:r>
              <a:rPr spc="225" dirty="0"/>
              <a:t> </a:t>
            </a:r>
            <a:r>
              <a:rPr dirty="0"/>
              <a:t>|</a:t>
            </a:r>
            <a:r>
              <a:rPr spc="220" dirty="0"/>
              <a:t> </a:t>
            </a:r>
            <a:r>
              <a:rPr spc="-20" dirty="0"/>
              <a:t>CLASSROOMCENTRAL.ORG</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08A6DE"/>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700" b="1" i="0">
                <a:solidFill>
                  <a:srgbClr val="08A6DE"/>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A7A9AC"/>
                </a:solidFill>
                <a:latin typeface="Arial"/>
                <a:cs typeface="Arial"/>
              </a:defRPr>
            </a:lvl1pPr>
          </a:lstStyle>
          <a:p>
            <a:pPr marL="12700">
              <a:lnSpc>
                <a:spcPts val="1300"/>
              </a:lnSpc>
            </a:pPr>
            <a:r>
              <a:rPr dirty="0"/>
              <a:t>2022</a:t>
            </a:r>
            <a:r>
              <a:rPr spc="-60" dirty="0"/>
              <a:t> </a:t>
            </a:r>
            <a:r>
              <a:rPr spc="-90" dirty="0"/>
              <a:t>SUPPLY</a:t>
            </a:r>
            <a:r>
              <a:rPr spc="-55" dirty="0"/>
              <a:t> DRIVE </a:t>
            </a:r>
            <a:r>
              <a:rPr spc="-45" dirty="0"/>
              <a:t>COORDINATOR</a:t>
            </a:r>
            <a:r>
              <a:rPr spc="-60" dirty="0"/>
              <a:t> </a:t>
            </a:r>
            <a:r>
              <a:rPr spc="-10" dirty="0"/>
              <a:t>TOOLKIT</a:t>
            </a:r>
            <a:r>
              <a:rPr spc="225" dirty="0"/>
              <a:t> </a:t>
            </a:r>
            <a:r>
              <a:rPr dirty="0"/>
              <a:t>|</a:t>
            </a:r>
            <a:r>
              <a:rPr spc="220" dirty="0"/>
              <a:t> </a:t>
            </a:r>
            <a:r>
              <a:rPr spc="-20" dirty="0"/>
              <a:t>CLASSROOMCENTRAL.ORG</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08A6DE"/>
                </a:solidFill>
                <a:latin typeface="Arial"/>
                <a:cs typeface="Arial"/>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A7A9AC"/>
                </a:solidFill>
                <a:latin typeface="Arial"/>
                <a:cs typeface="Arial"/>
              </a:defRPr>
            </a:lvl1pPr>
          </a:lstStyle>
          <a:p>
            <a:pPr marL="12700">
              <a:lnSpc>
                <a:spcPts val="1300"/>
              </a:lnSpc>
            </a:pPr>
            <a:r>
              <a:rPr dirty="0"/>
              <a:t>2022</a:t>
            </a:r>
            <a:r>
              <a:rPr spc="-60" dirty="0"/>
              <a:t> </a:t>
            </a:r>
            <a:r>
              <a:rPr spc="-90" dirty="0"/>
              <a:t>SUPPLY</a:t>
            </a:r>
            <a:r>
              <a:rPr spc="-55" dirty="0"/>
              <a:t> DRIVE </a:t>
            </a:r>
            <a:r>
              <a:rPr spc="-45" dirty="0"/>
              <a:t>COORDINATOR</a:t>
            </a:r>
            <a:r>
              <a:rPr spc="-60" dirty="0"/>
              <a:t> </a:t>
            </a:r>
            <a:r>
              <a:rPr spc="-10" dirty="0"/>
              <a:t>TOOLKIT</a:t>
            </a:r>
            <a:r>
              <a:rPr spc="225" dirty="0"/>
              <a:t> </a:t>
            </a:r>
            <a:r>
              <a:rPr dirty="0"/>
              <a:t>|</a:t>
            </a:r>
            <a:r>
              <a:rPr spc="220" dirty="0"/>
              <a:t> </a:t>
            </a:r>
            <a:r>
              <a:rPr spc="-20" dirty="0"/>
              <a:t>CLASSROOMCENTRAL.ORG</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08A6D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A7A9AC"/>
                </a:solidFill>
                <a:latin typeface="Arial"/>
                <a:cs typeface="Arial"/>
              </a:defRPr>
            </a:lvl1pPr>
          </a:lstStyle>
          <a:p>
            <a:pPr marL="12700">
              <a:lnSpc>
                <a:spcPts val="1300"/>
              </a:lnSpc>
            </a:pPr>
            <a:r>
              <a:rPr dirty="0"/>
              <a:t>2022</a:t>
            </a:r>
            <a:r>
              <a:rPr spc="-60" dirty="0"/>
              <a:t> </a:t>
            </a:r>
            <a:r>
              <a:rPr spc="-90" dirty="0"/>
              <a:t>SUPPLY</a:t>
            </a:r>
            <a:r>
              <a:rPr spc="-55" dirty="0"/>
              <a:t> DRIVE </a:t>
            </a:r>
            <a:r>
              <a:rPr spc="-45" dirty="0"/>
              <a:t>COORDINATOR</a:t>
            </a:r>
            <a:r>
              <a:rPr spc="-60" dirty="0"/>
              <a:t> </a:t>
            </a:r>
            <a:r>
              <a:rPr spc="-10" dirty="0"/>
              <a:t>TOOLKIT</a:t>
            </a:r>
            <a:r>
              <a:rPr spc="225" dirty="0"/>
              <a:t> </a:t>
            </a:r>
            <a:r>
              <a:rPr dirty="0"/>
              <a:t>|</a:t>
            </a:r>
            <a:r>
              <a:rPr spc="220" dirty="0"/>
              <a:t> </a:t>
            </a:r>
            <a:r>
              <a:rPr spc="-20" dirty="0"/>
              <a:t>CLASSROOMCENTRAL.ORG</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A7A9AC"/>
                </a:solidFill>
                <a:latin typeface="Arial"/>
                <a:cs typeface="Arial"/>
              </a:defRPr>
            </a:lvl1pPr>
          </a:lstStyle>
          <a:p>
            <a:pPr marL="12700">
              <a:lnSpc>
                <a:spcPts val="1300"/>
              </a:lnSpc>
            </a:pPr>
            <a:r>
              <a:rPr dirty="0"/>
              <a:t>2022</a:t>
            </a:r>
            <a:r>
              <a:rPr spc="-60" dirty="0"/>
              <a:t> </a:t>
            </a:r>
            <a:r>
              <a:rPr spc="-90" dirty="0"/>
              <a:t>SUPPLY</a:t>
            </a:r>
            <a:r>
              <a:rPr spc="-55" dirty="0"/>
              <a:t> DRIVE </a:t>
            </a:r>
            <a:r>
              <a:rPr spc="-45" dirty="0"/>
              <a:t>COORDINATOR</a:t>
            </a:r>
            <a:r>
              <a:rPr spc="-60" dirty="0"/>
              <a:t> </a:t>
            </a:r>
            <a:r>
              <a:rPr spc="-10" dirty="0"/>
              <a:t>TOOLKIT</a:t>
            </a:r>
            <a:r>
              <a:rPr spc="225" dirty="0"/>
              <a:t> </a:t>
            </a:r>
            <a:r>
              <a:rPr dirty="0"/>
              <a:t>|</a:t>
            </a:r>
            <a:r>
              <a:rPr spc="220" dirty="0"/>
              <a:t> </a:t>
            </a:r>
            <a:r>
              <a:rPr spc="-20" dirty="0"/>
              <a:t>CLASSROOMCENTRAL.ORG</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838560" y="8254917"/>
            <a:ext cx="31115" cy="170815"/>
          </a:xfrm>
          <a:custGeom>
            <a:avLst/>
            <a:gdLst/>
            <a:ahLst/>
            <a:cxnLst/>
            <a:rect l="l" t="t" r="r" b="b"/>
            <a:pathLst>
              <a:path w="31115" h="170815">
                <a:moveTo>
                  <a:pt x="23888" y="0"/>
                </a:moveTo>
                <a:lnTo>
                  <a:pt x="15392" y="0"/>
                </a:lnTo>
                <a:lnTo>
                  <a:pt x="6896" y="0"/>
                </a:lnTo>
                <a:lnTo>
                  <a:pt x="0" y="7861"/>
                </a:lnTo>
                <a:lnTo>
                  <a:pt x="0" y="162686"/>
                </a:lnTo>
                <a:lnTo>
                  <a:pt x="6896" y="170548"/>
                </a:lnTo>
                <a:lnTo>
                  <a:pt x="23888" y="170548"/>
                </a:lnTo>
                <a:lnTo>
                  <a:pt x="30797" y="162686"/>
                </a:lnTo>
                <a:lnTo>
                  <a:pt x="30797" y="7861"/>
                </a:lnTo>
                <a:lnTo>
                  <a:pt x="23888" y="0"/>
                </a:lnTo>
                <a:close/>
              </a:path>
            </a:pathLst>
          </a:custGeom>
          <a:solidFill>
            <a:srgbClr val="231F20"/>
          </a:solidFill>
        </p:spPr>
        <p:txBody>
          <a:bodyPr wrap="square" lIns="0" tIns="0" rIns="0" bIns="0" rtlCol="0"/>
          <a:lstStyle/>
          <a:p>
            <a:endParaRPr/>
          </a:p>
        </p:txBody>
      </p:sp>
      <p:sp>
        <p:nvSpPr>
          <p:cNvPr id="17" name="bg object 17"/>
          <p:cNvSpPr/>
          <p:nvPr/>
        </p:nvSpPr>
        <p:spPr>
          <a:xfrm>
            <a:off x="7119135" y="8642727"/>
            <a:ext cx="148590" cy="35560"/>
          </a:xfrm>
          <a:custGeom>
            <a:avLst/>
            <a:gdLst/>
            <a:ahLst/>
            <a:cxnLst/>
            <a:rect l="l" t="t" r="r" b="b"/>
            <a:pathLst>
              <a:path w="148590" h="35559">
                <a:moveTo>
                  <a:pt x="141224" y="0"/>
                </a:moveTo>
                <a:lnTo>
                  <a:pt x="132727" y="0"/>
                </a:lnTo>
                <a:lnTo>
                  <a:pt x="6908" y="0"/>
                </a:lnTo>
                <a:lnTo>
                  <a:pt x="0" y="7861"/>
                </a:lnTo>
                <a:lnTo>
                  <a:pt x="0" y="27177"/>
                </a:lnTo>
                <a:lnTo>
                  <a:pt x="6908" y="35039"/>
                </a:lnTo>
                <a:lnTo>
                  <a:pt x="141224" y="35039"/>
                </a:lnTo>
                <a:lnTo>
                  <a:pt x="148132" y="27177"/>
                </a:lnTo>
                <a:lnTo>
                  <a:pt x="148132" y="7861"/>
                </a:lnTo>
                <a:lnTo>
                  <a:pt x="141224" y="0"/>
                </a:lnTo>
                <a:close/>
              </a:path>
            </a:pathLst>
          </a:custGeom>
          <a:solidFill>
            <a:srgbClr val="231F20"/>
          </a:solidFill>
        </p:spPr>
        <p:txBody>
          <a:bodyPr wrap="square" lIns="0" tIns="0" rIns="0" bIns="0" rtlCol="0"/>
          <a:lstStyle/>
          <a:p>
            <a:endParaRPr/>
          </a:p>
        </p:txBody>
      </p:sp>
      <p:sp>
        <p:nvSpPr>
          <p:cNvPr id="18" name="bg object 18"/>
          <p:cNvSpPr/>
          <p:nvPr/>
        </p:nvSpPr>
        <p:spPr>
          <a:xfrm>
            <a:off x="6435647" y="8642726"/>
            <a:ext cx="148590" cy="35560"/>
          </a:xfrm>
          <a:custGeom>
            <a:avLst/>
            <a:gdLst/>
            <a:ahLst/>
            <a:cxnLst/>
            <a:rect l="l" t="t" r="r" b="b"/>
            <a:pathLst>
              <a:path w="148590" h="35559">
                <a:moveTo>
                  <a:pt x="141211" y="0"/>
                </a:moveTo>
                <a:lnTo>
                  <a:pt x="132727" y="0"/>
                </a:lnTo>
                <a:lnTo>
                  <a:pt x="6908" y="0"/>
                </a:lnTo>
                <a:lnTo>
                  <a:pt x="0" y="7861"/>
                </a:lnTo>
                <a:lnTo>
                  <a:pt x="0" y="27177"/>
                </a:lnTo>
                <a:lnTo>
                  <a:pt x="6908" y="35039"/>
                </a:lnTo>
                <a:lnTo>
                  <a:pt x="141211" y="35039"/>
                </a:lnTo>
                <a:lnTo>
                  <a:pt x="148132" y="27177"/>
                </a:lnTo>
                <a:lnTo>
                  <a:pt x="148132" y="7861"/>
                </a:lnTo>
                <a:lnTo>
                  <a:pt x="141211" y="0"/>
                </a:lnTo>
                <a:close/>
              </a:path>
            </a:pathLst>
          </a:custGeom>
          <a:solidFill>
            <a:srgbClr val="231F20"/>
          </a:solidFill>
        </p:spPr>
        <p:txBody>
          <a:bodyPr wrap="square" lIns="0" tIns="0" rIns="0" bIns="0" rtlCol="0"/>
          <a:lstStyle/>
          <a:p>
            <a:endParaRPr/>
          </a:p>
        </p:txBody>
      </p:sp>
      <p:pic>
        <p:nvPicPr>
          <p:cNvPr id="19" name="bg object 19"/>
          <p:cNvPicPr/>
          <p:nvPr/>
        </p:nvPicPr>
        <p:blipFill>
          <a:blip r:embed="rId7" cstate="print"/>
          <a:stretch>
            <a:fillRect/>
          </a:stretch>
        </p:blipFill>
        <p:spPr>
          <a:xfrm>
            <a:off x="6250844" y="8391175"/>
            <a:ext cx="1201226" cy="1384286"/>
          </a:xfrm>
          <a:prstGeom prst="rect">
            <a:avLst/>
          </a:prstGeom>
        </p:spPr>
      </p:pic>
      <p:sp>
        <p:nvSpPr>
          <p:cNvPr id="2" name="Holder 2"/>
          <p:cNvSpPr>
            <a:spLocks noGrp="1"/>
          </p:cNvSpPr>
          <p:nvPr>
            <p:ph type="title"/>
          </p:nvPr>
        </p:nvSpPr>
        <p:spPr>
          <a:xfrm>
            <a:off x="444500" y="337612"/>
            <a:ext cx="3833495" cy="436880"/>
          </a:xfrm>
          <a:prstGeom prst="rect">
            <a:avLst/>
          </a:prstGeom>
        </p:spPr>
        <p:txBody>
          <a:bodyPr wrap="square" lIns="0" tIns="0" rIns="0" bIns="0">
            <a:spAutoFit/>
          </a:bodyPr>
          <a:lstStyle>
            <a:lvl1pPr>
              <a:defRPr sz="2700" b="1" i="0">
                <a:solidFill>
                  <a:srgbClr val="08A6DE"/>
                </a:solidFill>
                <a:latin typeface="Arial"/>
                <a:cs typeface="Arial"/>
              </a:defRPr>
            </a:lvl1pPr>
          </a:lstStyle>
          <a:p>
            <a:endParaRPr/>
          </a:p>
        </p:txBody>
      </p:sp>
      <p:sp>
        <p:nvSpPr>
          <p:cNvPr id="3" name="Holder 3"/>
          <p:cNvSpPr>
            <a:spLocks noGrp="1"/>
          </p:cNvSpPr>
          <p:nvPr>
            <p:ph type="body" idx="1"/>
          </p:nvPr>
        </p:nvSpPr>
        <p:spPr>
          <a:xfrm>
            <a:off x="3288284" y="4955331"/>
            <a:ext cx="3979545" cy="3241675"/>
          </a:xfrm>
          <a:prstGeom prst="rect">
            <a:avLst/>
          </a:prstGeom>
        </p:spPr>
        <p:txBody>
          <a:bodyPr wrap="square" lIns="0" tIns="0" rIns="0" bIns="0">
            <a:spAutoFit/>
          </a:bodyPr>
          <a:lstStyle>
            <a:lvl1pPr>
              <a:defRPr sz="2700" b="1" i="0">
                <a:solidFill>
                  <a:srgbClr val="08A6DE"/>
                </a:solidFill>
                <a:latin typeface="Arial"/>
                <a:cs typeface="Arial"/>
              </a:defRPr>
            </a:lvl1pPr>
          </a:lstStyle>
          <a:p>
            <a:endParaRPr/>
          </a:p>
        </p:txBody>
      </p:sp>
      <p:sp>
        <p:nvSpPr>
          <p:cNvPr id="4" name="Holder 4"/>
          <p:cNvSpPr>
            <a:spLocks noGrp="1"/>
          </p:cNvSpPr>
          <p:nvPr>
            <p:ph type="ftr" sz="quarter" idx="5"/>
          </p:nvPr>
        </p:nvSpPr>
        <p:spPr>
          <a:xfrm>
            <a:off x="317320" y="9587910"/>
            <a:ext cx="5412740" cy="177800"/>
          </a:xfrm>
          <a:prstGeom prst="rect">
            <a:avLst/>
          </a:prstGeom>
        </p:spPr>
        <p:txBody>
          <a:bodyPr wrap="square" lIns="0" tIns="0" rIns="0" bIns="0">
            <a:spAutoFit/>
          </a:bodyPr>
          <a:lstStyle>
            <a:lvl1pPr>
              <a:defRPr sz="1200" b="0" i="0">
                <a:solidFill>
                  <a:srgbClr val="A7A9AC"/>
                </a:solidFill>
                <a:latin typeface="Arial"/>
                <a:cs typeface="Arial"/>
              </a:defRPr>
            </a:lvl1pPr>
          </a:lstStyle>
          <a:p>
            <a:pPr marL="12700">
              <a:lnSpc>
                <a:spcPts val="1300"/>
              </a:lnSpc>
            </a:pPr>
            <a:r>
              <a:rPr dirty="0"/>
              <a:t>2022</a:t>
            </a:r>
            <a:r>
              <a:rPr spc="-60" dirty="0"/>
              <a:t> </a:t>
            </a:r>
            <a:r>
              <a:rPr spc="-90" dirty="0"/>
              <a:t>SUPPLY</a:t>
            </a:r>
            <a:r>
              <a:rPr spc="-55" dirty="0"/>
              <a:t> DRIVE </a:t>
            </a:r>
            <a:r>
              <a:rPr spc="-45" dirty="0"/>
              <a:t>COORDINATOR</a:t>
            </a:r>
            <a:r>
              <a:rPr spc="-60" dirty="0"/>
              <a:t> </a:t>
            </a:r>
            <a:r>
              <a:rPr spc="-10" dirty="0"/>
              <a:t>TOOLKIT</a:t>
            </a:r>
            <a:r>
              <a:rPr spc="225" dirty="0"/>
              <a:t> </a:t>
            </a:r>
            <a:r>
              <a:rPr dirty="0"/>
              <a:t>|</a:t>
            </a:r>
            <a:r>
              <a:rPr spc="220" dirty="0"/>
              <a:t> </a:t>
            </a:r>
            <a:r>
              <a:rPr spc="-20" dirty="0"/>
              <a:t>CLASSROOMCENTRAL.ORG</a:t>
            </a: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12/19/2023</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hyperlink" Target="mailto:darden@classroomcentral.org"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hyperlink" Target="mailto:darden@classroomcentral.org"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darden@classroomcentral.org" TargetMode="Externa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hyperlink" Target="mailto:darden@classroomcentral.org"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hyperlink" Target="mailto:darden@classroomcentral.org"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darden@classroomcentral.org"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darden@classroomcentral.org"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mailto:darden@classroomcentral.org"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mailto:darden@classroomcentral.org" TargetMode="External"/><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mailto:darden@classroomcentral.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darden@classroomcentral.org"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darden@classroomcentral.org"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darden@classroomcentral.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7772400" cy="10058400"/>
          </a:xfrm>
          <a:prstGeom prst="rect">
            <a:avLst/>
          </a:prstGeom>
        </p:spPr>
      </p:pic>
      <p:sp>
        <p:nvSpPr>
          <p:cNvPr id="3" name="object 3"/>
          <p:cNvSpPr txBox="1"/>
          <p:nvPr/>
        </p:nvSpPr>
        <p:spPr>
          <a:xfrm>
            <a:off x="1636020" y="5167929"/>
            <a:ext cx="4500880" cy="2879634"/>
          </a:xfrm>
          <a:prstGeom prst="rect">
            <a:avLst/>
          </a:prstGeom>
        </p:spPr>
        <p:txBody>
          <a:bodyPr vert="horz" wrap="square" lIns="0" tIns="169545" rIns="0" bIns="0" rtlCol="0">
            <a:spAutoFit/>
          </a:bodyPr>
          <a:lstStyle/>
          <a:p>
            <a:pPr algn="ctr">
              <a:lnSpc>
                <a:spcPct val="100000"/>
              </a:lnSpc>
              <a:spcBef>
                <a:spcPts val="1335"/>
              </a:spcBef>
            </a:pPr>
            <a:r>
              <a:rPr lang="en-US" sz="5750" b="1" dirty="0">
                <a:solidFill>
                  <a:srgbClr val="FECF00"/>
                </a:solidFill>
                <a:latin typeface="Source Sans 3 Semibold"/>
                <a:cs typeface="Source Sans 3 Semibold"/>
              </a:rPr>
              <a:t>School Supply Drive</a:t>
            </a:r>
            <a:endParaRPr sz="5750" dirty="0">
              <a:latin typeface="Source Sans 3 Semibold"/>
              <a:cs typeface="Source Sans 3 Semibold"/>
            </a:endParaRPr>
          </a:p>
          <a:p>
            <a:pPr marL="180975" marR="173990" indent="-635" algn="ctr">
              <a:lnSpc>
                <a:spcPct val="100499"/>
              </a:lnSpc>
              <a:spcBef>
                <a:spcPts val="595"/>
              </a:spcBef>
            </a:pPr>
            <a:r>
              <a:rPr sz="2800" spc="105" dirty="0">
                <a:solidFill>
                  <a:srgbClr val="FFFFFF"/>
                </a:solidFill>
                <a:latin typeface="Arial"/>
                <a:cs typeface="Arial"/>
              </a:rPr>
              <a:t>202</a:t>
            </a:r>
            <a:r>
              <a:rPr lang="en-US" sz="2800" spc="105" dirty="0">
                <a:solidFill>
                  <a:srgbClr val="FFFFFF"/>
                </a:solidFill>
                <a:latin typeface="Arial"/>
                <a:cs typeface="Arial"/>
              </a:rPr>
              <a:t>4</a:t>
            </a:r>
            <a:r>
              <a:rPr sz="2800" spc="-155" dirty="0">
                <a:solidFill>
                  <a:srgbClr val="FFFFFF"/>
                </a:solidFill>
                <a:latin typeface="Arial"/>
                <a:cs typeface="Arial"/>
              </a:rPr>
              <a:t> </a:t>
            </a:r>
            <a:r>
              <a:rPr sz="2800" spc="-180" dirty="0">
                <a:solidFill>
                  <a:srgbClr val="FFFFFF"/>
                </a:solidFill>
                <a:latin typeface="Arial"/>
                <a:cs typeface="Arial"/>
              </a:rPr>
              <a:t>SUPPLY</a:t>
            </a:r>
            <a:r>
              <a:rPr sz="2800" spc="-155" dirty="0">
                <a:solidFill>
                  <a:srgbClr val="FFFFFF"/>
                </a:solidFill>
                <a:latin typeface="Arial"/>
                <a:cs typeface="Arial"/>
              </a:rPr>
              <a:t> </a:t>
            </a:r>
            <a:r>
              <a:rPr sz="2800" spc="-10" dirty="0">
                <a:solidFill>
                  <a:srgbClr val="FFFFFF"/>
                </a:solidFill>
                <a:latin typeface="Arial"/>
                <a:cs typeface="Arial"/>
              </a:rPr>
              <a:t>DRIVE </a:t>
            </a:r>
            <a:r>
              <a:rPr sz="2800" spc="-80" dirty="0">
                <a:solidFill>
                  <a:srgbClr val="FFFFFF"/>
                </a:solidFill>
                <a:latin typeface="Arial"/>
                <a:cs typeface="Arial"/>
              </a:rPr>
              <a:t>COORDINATOR</a:t>
            </a:r>
            <a:r>
              <a:rPr sz="2800" spc="-105" dirty="0">
                <a:solidFill>
                  <a:srgbClr val="FFFFFF"/>
                </a:solidFill>
                <a:latin typeface="Arial"/>
                <a:cs typeface="Arial"/>
              </a:rPr>
              <a:t> </a:t>
            </a:r>
            <a:r>
              <a:rPr sz="2800" spc="-40" dirty="0">
                <a:solidFill>
                  <a:srgbClr val="FFFFFF"/>
                </a:solidFill>
                <a:latin typeface="Arial"/>
                <a:cs typeface="Arial"/>
              </a:rPr>
              <a:t>TOOLKIT</a:t>
            </a:r>
            <a:endParaRPr sz="2800" dirty="0">
              <a:latin typeface="Arial"/>
              <a:cs typeface="Arial"/>
            </a:endParaRPr>
          </a:p>
        </p:txBody>
      </p:sp>
      <p:grpSp>
        <p:nvGrpSpPr>
          <p:cNvPr id="4" name="object 4"/>
          <p:cNvGrpSpPr/>
          <p:nvPr/>
        </p:nvGrpSpPr>
        <p:grpSpPr>
          <a:xfrm>
            <a:off x="1920100" y="1244600"/>
            <a:ext cx="5509895" cy="8587740"/>
            <a:chOff x="1920100" y="1244600"/>
            <a:chExt cx="5509895" cy="8587740"/>
          </a:xfrm>
        </p:grpSpPr>
        <p:pic>
          <p:nvPicPr>
            <p:cNvPr id="5" name="object 5"/>
            <p:cNvPicPr/>
            <p:nvPr/>
          </p:nvPicPr>
          <p:blipFill>
            <a:blip r:embed="rId3" cstate="print"/>
            <a:stretch>
              <a:fillRect/>
            </a:stretch>
          </p:blipFill>
          <p:spPr>
            <a:xfrm>
              <a:off x="1920100" y="1244600"/>
              <a:ext cx="3932199" cy="3932212"/>
            </a:xfrm>
            <a:prstGeom prst="rect">
              <a:avLst/>
            </a:prstGeom>
          </p:spPr>
        </p:pic>
        <p:pic>
          <p:nvPicPr>
            <p:cNvPr id="6" name="object 6"/>
            <p:cNvPicPr/>
            <p:nvPr/>
          </p:nvPicPr>
          <p:blipFill>
            <a:blip r:embed="rId4" cstate="print"/>
            <a:stretch>
              <a:fillRect/>
            </a:stretch>
          </p:blipFill>
          <p:spPr>
            <a:xfrm>
              <a:off x="5783579" y="8572500"/>
              <a:ext cx="1645920" cy="1259559"/>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8815838"/>
            <a:ext cx="3881120" cy="407034"/>
          </a:xfrm>
          <a:prstGeom prst="rect">
            <a:avLst/>
          </a:prstGeom>
        </p:spPr>
        <p:txBody>
          <a:bodyPr vert="horz" wrap="square" lIns="0" tIns="35560" rIns="0" bIns="0" rtlCol="0">
            <a:spAutoFit/>
          </a:bodyPr>
          <a:lstStyle/>
          <a:p>
            <a:pPr marL="12700">
              <a:lnSpc>
                <a:spcPct val="100000"/>
              </a:lnSpc>
              <a:spcBef>
                <a:spcPts val="280"/>
              </a:spcBef>
            </a:pPr>
            <a:r>
              <a:rPr sz="1100" spc="75" dirty="0">
                <a:solidFill>
                  <a:srgbClr val="08A6DE"/>
                </a:solidFill>
                <a:latin typeface="Arial"/>
                <a:cs typeface="Arial"/>
              </a:rPr>
              <a:t>Have</a:t>
            </a:r>
            <a:r>
              <a:rPr sz="1100" spc="-30" dirty="0">
                <a:solidFill>
                  <a:srgbClr val="08A6DE"/>
                </a:solidFill>
                <a:latin typeface="Arial"/>
                <a:cs typeface="Arial"/>
              </a:rPr>
              <a:t> </a:t>
            </a:r>
            <a:r>
              <a:rPr sz="1100" spc="70" dirty="0">
                <a:solidFill>
                  <a:srgbClr val="08A6DE"/>
                </a:solidFill>
                <a:latin typeface="Arial"/>
                <a:cs typeface="Arial"/>
              </a:rPr>
              <a:t>questions</a:t>
            </a:r>
            <a:r>
              <a:rPr sz="1100" spc="-30" dirty="0">
                <a:solidFill>
                  <a:srgbClr val="08A6DE"/>
                </a:solidFill>
                <a:latin typeface="Arial"/>
                <a:cs typeface="Arial"/>
              </a:rPr>
              <a:t> </a:t>
            </a:r>
            <a:r>
              <a:rPr sz="1100" spc="125" dirty="0">
                <a:solidFill>
                  <a:srgbClr val="08A6DE"/>
                </a:solidFill>
                <a:latin typeface="Arial"/>
                <a:cs typeface="Arial"/>
              </a:rPr>
              <a:t>or</a:t>
            </a:r>
            <a:r>
              <a:rPr sz="1100" spc="-25" dirty="0">
                <a:solidFill>
                  <a:srgbClr val="08A6DE"/>
                </a:solidFill>
                <a:latin typeface="Arial"/>
                <a:cs typeface="Arial"/>
              </a:rPr>
              <a:t> </a:t>
            </a:r>
            <a:r>
              <a:rPr sz="1100" spc="90" dirty="0">
                <a:solidFill>
                  <a:srgbClr val="08A6DE"/>
                </a:solidFill>
                <a:latin typeface="Arial"/>
                <a:cs typeface="Arial"/>
              </a:rPr>
              <a:t>need</a:t>
            </a:r>
            <a:r>
              <a:rPr sz="1100" spc="-30" dirty="0">
                <a:solidFill>
                  <a:srgbClr val="08A6DE"/>
                </a:solidFill>
                <a:latin typeface="Arial"/>
                <a:cs typeface="Arial"/>
              </a:rPr>
              <a:t> </a:t>
            </a:r>
            <a:r>
              <a:rPr sz="1100" spc="55" dirty="0">
                <a:solidFill>
                  <a:srgbClr val="08A6DE"/>
                </a:solidFill>
                <a:latin typeface="Arial"/>
                <a:cs typeface="Arial"/>
              </a:rPr>
              <a:t>help?</a:t>
            </a:r>
            <a:r>
              <a:rPr sz="1100" spc="-30" dirty="0">
                <a:solidFill>
                  <a:srgbClr val="08A6DE"/>
                </a:solidFill>
                <a:latin typeface="Arial"/>
                <a:cs typeface="Arial"/>
              </a:rPr>
              <a:t> </a:t>
            </a:r>
            <a:r>
              <a:rPr sz="1100" spc="45" dirty="0">
                <a:solidFill>
                  <a:srgbClr val="231F20"/>
                </a:solidFill>
                <a:latin typeface="Arial"/>
                <a:cs typeface="Arial"/>
              </a:rPr>
              <a:t>Contact</a:t>
            </a:r>
            <a:r>
              <a:rPr sz="1100" spc="-20" dirty="0">
                <a:solidFill>
                  <a:srgbClr val="231F20"/>
                </a:solidFill>
                <a:latin typeface="Arial"/>
                <a:cs typeface="Arial"/>
              </a:rPr>
              <a:t> </a:t>
            </a:r>
            <a:r>
              <a:rPr sz="1100" spc="70" dirty="0">
                <a:solidFill>
                  <a:srgbClr val="231F20"/>
                </a:solidFill>
                <a:latin typeface="Arial"/>
                <a:cs typeface="Arial"/>
              </a:rPr>
              <a:t>Darden</a:t>
            </a:r>
            <a:r>
              <a:rPr sz="1100" spc="-25" dirty="0">
                <a:solidFill>
                  <a:srgbClr val="231F20"/>
                </a:solidFill>
                <a:latin typeface="Arial"/>
                <a:cs typeface="Arial"/>
              </a:rPr>
              <a:t> </a:t>
            </a:r>
            <a:r>
              <a:rPr sz="1100" spc="30" dirty="0">
                <a:solidFill>
                  <a:srgbClr val="231F20"/>
                </a:solidFill>
                <a:latin typeface="Arial"/>
                <a:cs typeface="Arial"/>
              </a:rPr>
              <a:t>Blow</a:t>
            </a:r>
            <a:endParaRPr sz="1100">
              <a:latin typeface="Arial"/>
              <a:cs typeface="Arial"/>
            </a:endParaRPr>
          </a:p>
          <a:p>
            <a:pPr marL="12700">
              <a:lnSpc>
                <a:spcPct val="100000"/>
              </a:lnSpc>
              <a:spcBef>
                <a:spcPts val="180"/>
              </a:spcBef>
            </a:pPr>
            <a:r>
              <a:rPr sz="1100" spc="75" dirty="0">
                <a:solidFill>
                  <a:srgbClr val="231F20"/>
                </a:solidFill>
                <a:latin typeface="Arial"/>
                <a:cs typeface="Arial"/>
              </a:rPr>
              <a:t>at</a:t>
            </a:r>
            <a:r>
              <a:rPr sz="1100" spc="-25" dirty="0">
                <a:solidFill>
                  <a:srgbClr val="231F20"/>
                </a:solidFill>
                <a:latin typeface="Arial"/>
                <a:cs typeface="Arial"/>
              </a:rPr>
              <a:t> </a:t>
            </a:r>
            <a:r>
              <a:rPr sz="1100" spc="55" dirty="0">
                <a:solidFill>
                  <a:srgbClr val="231F20"/>
                </a:solidFill>
                <a:latin typeface="Arial"/>
                <a:cs typeface="Arial"/>
                <a:hlinkClick r:id="rId2"/>
              </a:rPr>
              <a:t>darden@classroomcentral.org</a:t>
            </a:r>
            <a:r>
              <a:rPr sz="1100" spc="-20" dirty="0">
                <a:solidFill>
                  <a:srgbClr val="231F20"/>
                </a:solidFill>
                <a:latin typeface="Arial"/>
                <a:cs typeface="Arial"/>
              </a:rPr>
              <a:t> </a:t>
            </a:r>
            <a:r>
              <a:rPr sz="1100" spc="110" dirty="0">
                <a:solidFill>
                  <a:srgbClr val="231F20"/>
                </a:solidFill>
                <a:latin typeface="Arial"/>
                <a:cs typeface="Arial"/>
              </a:rPr>
              <a:t>or</a:t>
            </a:r>
            <a:r>
              <a:rPr sz="1100" spc="-20" dirty="0">
                <a:solidFill>
                  <a:srgbClr val="231F20"/>
                </a:solidFill>
                <a:latin typeface="Arial"/>
                <a:cs typeface="Arial"/>
              </a:rPr>
              <a:t> </a:t>
            </a:r>
            <a:r>
              <a:rPr sz="1100" spc="-45" dirty="0">
                <a:solidFill>
                  <a:srgbClr val="231F20"/>
                </a:solidFill>
                <a:latin typeface="Arial"/>
                <a:cs typeface="Arial"/>
              </a:rPr>
              <a:t>704.377.1740</a:t>
            </a:r>
            <a:r>
              <a:rPr sz="1100" spc="-20" dirty="0">
                <a:solidFill>
                  <a:srgbClr val="231F20"/>
                </a:solidFill>
                <a:latin typeface="Arial"/>
                <a:cs typeface="Arial"/>
              </a:rPr>
              <a:t> </a:t>
            </a:r>
            <a:r>
              <a:rPr sz="1100" dirty="0">
                <a:solidFill>
                  <a:srgbClr val="231F20"/>
                </a:solidFill>
                <a:latin typeface="Arial"/>
                <a:cs typeface="Arial"/>
              </a:rPr>
              <a:t>ext.</a:t>
            </a:r>
            <a:r>
              <a:rPr sz="1100" spc="-20" dirty="0">
                <a:solidFill>
                  <a:srgbClr val="231F20"/>
                </a:solidFill>
                <a:latin typeface="Arial"/>
                <a:cs typeface="Arial"/>
              </a:rPr>
              <a:t> 4120</a:t>
            </a:r>
            <a:endParaRPr sz="1100">
              <a:latin typeface="Arial"/>
              <a:cs typeface="Arial"/>
            </a:endParaRPr>
          </a:p>
        </p:txBody>
      </p:sp>
      <p:sp>
        <p:nvSpPr>
          <p:cNvPr id="3" name="object 3"/>
          <p:cNvSpPr txBox="1"/>
          <p:nvPr/>
        </p:nvSpPr>
        <p:spPr>
          <a:xfrm>
            <a:off x="444500" y="2308218"/>
            <a:ext cx="5993130" cy="4960910"/>
          </a:xfrm>
          <a:prstGeom prst="rect">
            <a:avLst/>
          </a:prstGeom>
        </p:spPr>
        <p:txBody>
          <a:bodyPr vert="horz" wrap="square" lIns="0" tIns="12700" rIns="0" bIns="0" rtlCol="0">
            <a:spAutoFit/>
          </a:bodyPr>
          <a:lstStyle/>
          <a:p>
            <a:pPr marL="12700">
              <a:lnSpc>
                <a:spcPct val="100000"/>
              </a:lnSpc>
              <a:spcBef>
                <a:spcPts val="100"/>
              </a:spcBef>
            </a:pPr>
            <a:r>
              <a:rPr sz="1100" spc="65" dirty="0">
                <a:solidFill>
                  <a:srgbClr val="19455C"/>
                </a:solidFill>
                <a:latin typeface="Arial"/>
                <a:cs typeface="Arial"/>
              </a:rPr>
              <a:t>Email</a:t>
            </a:r>
            <a:r>
              <a:rPr sz="1100" spc="-45" dirty="0">
                <a:solidFill>
                  <a:srgbClr val="19455C"/>
                </a:solidFill>
                <a:latin typeface="Arial"/>
                <a:cs typeface="Arial"/>
              </a:rPr>
              <a:t> </a:t>
            </a:r>
            <a:r>
              <a:rPr sz="1100" dirty="0">
                <a:solidFill>
                  <a:srgbClr val="19455C"/>
                </a:solidFill>
                <a:latin typeface="Arial"/>
                <a:cs typeface="Arial"/>
              </a:rPr>
              <a:t>5:</a:t>
            </a:r>
            <a:r>
              <a:rPr sz="1100" spc="-40" dirty="0">
                <a:solidFill>
                  <a:srgbClr val="19455C"/>
                </a:solidFill>
                <a:latin typeface="Arial"/>
                <a:cs typeface="Arial"/>
              </a:rPr>
              <a:t> </a:t>
            </a:r>
            <a:r>
              <a:rPr sz="1100" spc="80" dirty="0">
                <a:solidFill>
                  <a:srgbClr val="08A6DE"/>
                </a:solidFill>
                <a:latin typeface="Arial"/>
                <a:cs typeface="Arial"/>
              </a:rPr>
              <a:t>Reminder</a:t>
            </a:r>
            <a:r>
              <a:rPr sz="1100" spc="-40" dirty="0">
                <a:solidFill>
                  <a:srgbClr val="08A6DE"/>
                </a:solidFill>
                <a:latin typeface="Arial"/>
                <a:cs typeface="Arial"/>
              </a:rPr>
              <a:t> </a:t>
            </a:r>
            <a:r>
              <a:rPr sz="1100" spc="100" dirty="0">
                <a:solidFill>
                  <a:srgbClr val="08A6DE"/>
                </a:solidFill>
                <a:latin typeface="Arial"/>
                <a:cs typeface="Arial"/>
              </a:rPr>
              <a:t>&amp;</a:t>
            </a:r>
            <a:r>
              <a:rPr sz="1100" spc="-55" dirty="0">
                <a:solidFill>
                  <a:srgbClr val="08A6DE"/>
                </a:solidFill>
                <a:latin typeface="Arial"/>
                <a:cs typeface="Arial"/>
              </a:rPr>
              <a:t> </a:t>
            </a:r>
            <a:r>
              <a:rPr sz="1100" spc="65" dirty="0">
                <a:solidFill>
                  <a:srgbClr val="08A6DE"/>
                </a:solidFill>
                <a:latin typeface="Arial"/>
                <a:cs typeface="Arial"/>
              </a:rPr>
              <a:t>Teacher</a:t>
            </a:r>
            <a:r>
              <a:rPr sz="1100" spc="-55" dirty="0">
                <a:solidFill>
                  <a:srgbClr val="08A6DE"/>
                </a:solidFill>
                <a:latin typeface="Arial"/>
                <a:cs typeface="Arial"/>
              </a:rPr>
              <a:t> </a:t>
            </a:r>
            <a:r>
              <a:rPr sz="1100" spc="45" dirty="0">
                <a:solidFill>
                  <a:srgbClr val="08A6DE"/>
                </a:solidFill>
                <a:latin typeface="Arial"/>
                <a:cs typeface="Arial"/>
              </a:rPr>
              <a:t>Testimonials</a:t>
            </a:r>
            <a:endParaRPr sz="1100" dirty="0">
              <a:latin typeface="Arial"/>
              <a:cs typeface="Arial"/>
            </a:endParaRPr>
          </a:p>
          <a:p>
            <a:pPr>
              <a:lnSpc>
                <a:spcPct val="100000"/>
              </a:lnSpc>
              <a:spcBef>
                <a:spcPts val="35"/>
              </a:spcBef>
            </a:pPr>
            <a:endParaRPr sz="1300" dirty="0">
              <a:latin typeface="Arial"/>
              <a:cs typeface="Arial"/>
            </a:endParaRPr>
          </a:p>
          <a:p>
            <a:pPr marL="12700">
              <a:lnSpc>
                <a:spcPct val="100000"/>
              </a:lnSpc>
            </a:pPr>
            <a:r>
              <a:rPr sz="1050" spc="-10" dirty="0">
                <a:solidFill>
                  <a:srgbClr val="231F20"/>
                </a:solidFill>
                <a:latin typeface="Myriad Pro"/>
                <a:cs typeface="Myriad Pro"/>
              </a:rPr>
              <a:t>It’s</a:t>
            </a:r>
            <a:r>
              <a:rPr sz="1050" spc="-45" dirty="0">
                <a:solidFill>
                  <a:srgbClr val="231F20"/>
                </a:solidFill>
                <a:latin typeface="Myriad Pro"/>
                <a:cs typeface="Myriad Pro"/>
              </a:rPr>
              <a:t> </a:t>
            </a:r>
            <a:r>
              <a:rPr sz="1050" i="1" dirty="0">
                <a:solidFill>
                  <a:srgbClr val="231F20"/>
                </a:solidFill>
                <a:latin typeface="Myriad Pro"/>
                <a:cs typeface="Myriad Pro"/>
              </a:rPr>
              <a:t>[insert</a:t>
            </a:r>
            <a:r>
              <a:rPr sz="1050" i="1" spc="5" dirty="0">
                <a:solidFill>
                  <a:srgbClr val="231F20"/>
                </a:solidFill>
                <a:latin typeface="Myriad Pro"/>
                <a:cs typeface="Myriad Pro"/>
              </a:rPr>
              <a:t> </a:t>
            </a:r>
            <a:r>
              <a:rPr sz="1050" i="1" dirty="0">
                <a:solidFill>
                  <a:srgbClr val="231F20"/>
                </a:solidFill>
                <a:latin typeface="Myriad Pro"/>
                <a:cs typeface="Myriad Pro"/>
              </a:rPr>
              <a:t>week/day #]</a:t>
            </a:r>
            <a:r>
              <a:rPr sz="1050" i="1" spc="5" dirty="0">
                <a:solidFill>
                  <a:srgbClr val="231F20"/>
                </a:solidFill>
                <a:latin typeface="Myriad Pro"/>
                <a:cs typeface="Myriad Pro"/>
              </a:rPr>
              <a:t> </a:t>
            </a:r>
            <a:r>
              <a:rPr sz="1050" dirty="0">
                <a:solidFill>
                  <a:srgbClr val="231F20"/>
                </a:solidFill>
                <a:latin typeface="Myriad Pro"/>
                <a:cs typeface="Myriad Pro"/>
              </a:rPr>
              <a:t>of</a:t>
            </a:r>
            <a:r>
              <a:rPr sz="1050" spc="5" dirty="0">
                <a:solidFill>
                  <a:srgbClr val="231F20"/>
                </a:solidFill>
                <a:latin typeface="Myriad Pro"/>
                <a:cs typeface="Myriad Pro"/>
              </a:rPr>
              <a:t> </a:t>
            </a:r>
            <a:r>
              <a:rPr sz="1050" dirty="0">
                <a:solidFill>
                  <a:srgbClr val="231F20"/>
                </a:solidFill>
                <a:latin typeface="Myriad Pro"/>
                <a:cs typeface="Myriad Pro"/>
              </a:rPr>
              <a:t>our school</a:t>
            </a:r>
            <a:r>
              <a:rPr sz="1050" spc="5" dirty="0">
                <a:solidFill>
                  <a:srgbClr val="231F20"/>
                </a:solidFill>
                <a:latin typeface="Myriad Pro"/>
                <a:cs typeface="Myriad Pro"/>
              </a:rPr>
              <a:t> </a:t>
            </a:r>
            <a:r>
              <a:rPr sz="1050" dirty="0">
                <a:solidFill>
                  <a:srgbClr val="231F20"/>
                </a:solidFill>
                <a:latin typeface="Myriad Pro"/>
                <a:cs typeface="Myriad Pro"/>
              </a:rPr>
              <a:t>supply</a:t>
            </a:r>
            <a:r>
              <a:rPr sz="1050" spc="5" dirty="0">
                <a:solidFill>
                  <a:srgbClr val="231F20"/>
                </a:solidFill>
                <a:latin typeface="Myriad Pro"/>
                <a:cs typeface="Myriad Pro"/>
              </a:rPr>
              <a:t> </a:t>
            </a:r>
            <a:r>
              <a:rPr sz="1050" spc="-10" dirty="0">
                <a:solidFill>
                  <a:srgbClr val="231F20"/>
                </a:solidFill>
                <a:latin typeface="Myriad Pro"/>
                <a:cs typeface="Myriad Pro"/>
              </a:rPr>
              <a:t>drive!</a:t>
            </a:r>
            <a:r>
              <a:rPr sz="1050" spc="-45" dirty="0">
                <a:solidFill>
                  <a:srgbClr val="231F20"/>
                </a:solidFill>
                <a:latin typeface="Myriad Pro"/>
                <a:cs typeface="Myriad Pro"/>
              </a:rPr>
              <a:t> </a:t>
            </a:r>
            <a:r>
              <a:rPr sz="1050" dirty="0">
                <a:solidFill>
                  <a:srgbClr val="231F20"/>
                </a:solidFill>
                <a:latin typeface="Myriad Pro"/>
                <a:cs typeface="Myriad Pro"/>
              </a:rPr>
              <a:t>The</a:t>
            </a:r>
            <a:r>
              <a:rPr sz="1050" spc="5" dirty="0">
                <a:solidFill>
                  <a:srgbClr val="231F20"/>
                </a:solidFill>
                <a:latin typeface="Myriad Pro"/>
                <a:cs typeface="Myriad Pro"/>
              </a:rPr>
              <a:t> </a:t>
            </a:r>
            <a:r>
              <a:rPr sz="1050" dirty="0">
                <a:solidFill>
                  <a:srgbClr val="231F20"/>
                </a:solidFill>
                <a:latin typeface="Myriad Pro"/>
                <a:cs typeface="Myriad Pro"/>
              </a:rPr>
              <a:t>deadline</a:t>
            </a:r>
            <a:r>
              <a:rPr sz="1050" spc="5" dirty="0">
                <a:solidFill>
                  <a:srgbClr val="231F20"/>
                </a:solidFill>
                <a:latin typeface="Myriad Pro"/>
                <a:cs typeface="Myriad Pro"/>
              </a:rPr>
              <a:t> </a:t>
            </a:r>
            <a:r>
              <a:rPr sz="1050" dirty="0">
                <a:solidFill>
                  <a:srgbClr val="231F20"/>
                </a:solidFill>
                <a:latin typeface="Myriad Pro"/>
                <a:cs typeface="Myriad Pro"/>
              </a:rPr>
              <a:t>for donations</a:t>
            </a:r>
            <a:r>
              <a:rPr sz="1050" spc="5" dirty="0">
                <a:solidFill>
                  <a:srgbClr val="231F20"/>
                </a:solidFill>
                <a:latin typeface="Myriad Pro"/>
                <a:cs typeface="Myriad Pro"/>
              </a:rPr>
              <a:t> </a:t>
            </a:r>
            <a:r>
              <a:rPr sz="1050" dirty="0">
                <a:solidFill>
                  <a:srgbClr val="231F20"/>
                </a:solidFill>
                <a:latin typeface="Myriad Pro"/>
                <a:cs typeface="Myriad Pro"/>
              </a:rPr>
              <a:t>is</a:t>
            </a:r>
            <a:r>
              <a:rPr sz="1050" spc="5" dirty="0">
                <a:solidFill>
                  <a:srgbClr val="231F20"/>
                </a:solidFill>
                <a:latin typeface="Myriad Pro"/>
                <a:cs typeface="Myriad Pro"/>
              </a:rPr>
              <a:t> </a:t>
            </a:r>
            <a:r>
              <a:rPr sz="1050" i="1" dirty="0">
                <a:solidFill>
                  <a:srgbClr val="231F20"/>
                </a:solidFill>
                <a:latin typeface="Myriad Pro"/>
                <a:cs typeface="Myriad Pro"/>
              </a:rPr>
              <a:t>[insert</a:t>
            </a:r>
            <a:r>
              <a:rPr sz="1050" i="1" spc="5" dirty="0">
                <a:solidFill>
                  <a:srgbClr val="231F20"/>
                </a:solidFill>
                <a:latin typeface="Myriad Pro"/>
                <a:cs typeface="Myriad Pro"/>
              </a:rPr>
              <a:t> </a:t>
            </a:r>
            <a:r>
              <a:rPr sz="1050" i="1" spc="-10" dirty="0">
                <a:solidFill>
                  <a:srgbClr val="231F20"/>
                </a:solidFill>
                <a:latin typeface="Myriad Pro"/>
                <a:cs typeface="Myriad Pro"/>
              </a:rPr>
              <a:t>deadline]!</a:t>
            </a:r>
            <a:endParaRPr sz="1050" dirty="0">
              <a:latin typeface="Myriad Pro"/>
              <a:cs typeface="Myriad Pro"/>
            </a:endParaRPr>
          </a:p>
          <a:p>
            <a:pPr>
              <a:lnSpc>
                <a:spcPct val="100000"/>
              </a:lnSpc>
              <a:spcBef>
                <a:spcPts val="35"/>
              </a:spcBef>
            </a:pPr>
            <a:endParaRPr sz="1250" dirty="0">
              <a:latin typeface="Myriad Pro"/>
              <a:cs typeface="Myriad Pro"/>
            </a:endParaRPr>
          </a:p>
          <a:p>
            <a:pPr marL="12700">
              <a:lnSpc>
                <a:spcPct val="100000"/>
              </a:lnSpc>
            </a:pPr>
            <a:r>
              <a:rPr sz="1050" dirty="0">
                <a:solidFill>
                  <a:srgbClr val="231F20"/>
                </a:solidFill>
                <a:latin typeface="Myriad Pro"/>
                <a:cs typeface="Myriad Pro"/>
              </a:rPr>
              <a:t>See</a:t>
            </a:r>
            <a:r>
              <a:rPr sz="1050" spc="-10" dirty="0">
                <a:solidFill>
                  <a:srgbClr val="231F20"/>
                </a:solidFill>
                <a:latin typeface="Myriad Pro"/>
                <a:cs typeface="Myriad Pro"/>
              </a:rPr>
              <a:t> </a:t>
            </a:r>
            <a:r>
              <a:rPr sz="1050" dirty="0">
                <a:solidFill>
                  <a:srgbClr val="231F20"/>
                </a:solidFill>
                <a:latin typeface="Myriad Pro"/>
                <a:cs typeface="Myriad Pro"/>
              </a:rPr>
              <a:t>what</a:t>
            </a:r>
            <a:r>
              <a:rPr sz="1050" spc="-10" dirty="0">
                <a:solidFill>
                  <a:srgbClr val="231F20"/>
                </a:solidFill>
                <a:latin typeface="Myriad Pro"/>
                <a:cs typeface="Myriad Pro"/>
              </a:rPr>
              <a:t> </a:t>
            </a:r>
            <a:r>
              <a:rPr sz="1050" dirty="0">
                <a:solidFill>
                  <a:srgbClr val="231F20"/>
                </a:solidFill>
                <a:latin typeface="Myriad Pro"/>
                <a:cs typeface="Myriad Pro"/>
              </a:rPr>
              <a:t>teachers</a:t>
            </a:r>
            <a:r>
              <a:rPr sz="1050" spc="-5" dirty="0">
                <a:solidFill>
                  <a:srgbClr val="231F20"/>
                </a:solidFill>
                <a:latin typeface="Myriad Pro"/>
                <a:cs typeface="Myriad Pro"/>
              </a:rPr>
              <a:t> </a:t>
            </a:r>
            <a:r>
              <a:rPr sz="1050" dirty="0">
                <a:solidFill>
                  <a:srgbClr val="231F20"/>
                </a:solidFill>
                <a:latin typeface="Myriad Pro"/>
                <a:cs typeface="Myriad Pro"/>
              </a:rPr>
              <a:t>have</a:t>
            </a:r>
            <a:r>
              <a:rPr sz="1050" spc="-10" dirty="0">
                <a:solidFill>
                  <a:srgbClr val="231F20"/>
                </a:solidFill>
                <a:latin typeface="Myriad Pro"/>
                <a:cs typeface="Myriad Pro"/>
              </a:rPr>
              <a:t>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dirty="0">
                <a:solidFill>
                  <a:srgbClr val="231F20"/>
                </a:solidFill>
                <a:latin typeface="Myriad Pro"/>
                <a:cs typeface="Myriad Pro"/>
              </a:rPr>
              <a:t>say</a:t>
            </a:r>
            <a:r>
              <a:rPr sz="1050" spc="-10" dirty="0">
                <a:solidFill>
                  <a:srgbClr val="231F20"/>
                </a:solidFill>
                <a:latin typeface="Myriad Pro"/>
                <a:cs typeface="Myriad Pro"/>
              </a:rPr>
              <a:t> </a:t>
            </a:r>
            <a:r>
              <a:rPr sz="1050" dirty="0">
                <a:solidFill>
                  <a:srgbClr val="231F20"/>
                </a:solidFill>
                <a:latin typeface="Myriad Pro"/>
                <a:cs typeface="Myriad Pro"/>
              </a:rPr>
              <a:t>about</a:t>
            </a:r>
            <a:r>
              <a:rPr sz="1050" spc="-5" dirty="0">
                <a:solidFill>
                  <a:srgbClr val="231F20"/>
                </a:solidFill>
                <a:latin typeface="Myriad Pro"/>
                <a:cs typeface="Myriad Pro"/>
              </a:rPr>
              <a:t> </a:t>
            </a:r>
            <a:r>
              <a:rPr sz="1050" dirty="0">
                <a:solidFill>
                  <a:srgbClr val="231F20"/>
                </a:solidFill>
                <a:latin typeface="Myriad Pro"/>
                <a:cs typeface="Myriad Pro"/>
              </a:rPr>
              <a:t>us</a:t>
            </a:r>
            <a:r>
              <a:rPr sz="1050" spc="-10" dirty="0">
                <a:solidFill>
                  <a:srgbClr val="231F20"/>
                </a:solidFill>
                <a:latin typeface="Myriad Pro"/>
                <a:cs typeface="Myriad Pro"/>
              </a:rPr>
              <a:t> </a:t>
            </a:r>
            <a:r>
              <a:rPr sz="1050" dirty="0">
                <a:solidFill>
                  <a:srgbClr val="231F20"/>
                </a:solidFill>
                <a:latin typeface="Myriad Pro"/>
                <a:cs typeface="Myriad Pro"/>
              </a:rPr>
              <a:t>—</a:t>
            </a:r>
            <a:r>
              <a:rPr sz="1050" spc="-5" dirty="0">
                <a:solidFill>
                  <a:srgbClr val="231F20"/>
                </a:solidFill>
                <a:latin typeface="Myriad Pro"/>
                <a:cs typeface="Myriad Pro"/>
              </a:rPr>
              <a:t> </a:t>
            </a:r>
            <a:r>
              <a:rPr sz="1050" dirty="0">
                <a:solidFill>
                  <a:srgbClr val="231F20"/>
                </a:solidFill>
                <a:latin typeface="Myriad Pro"/>
                <a:cs typeface="Myriad Pro"/>
              </a:rPr>
              <a:t>Classroom</a:t>
            </a:r>
            <a:r>
              <a:rPr sz="1050" spc="-10" dirty="0">
                <a:solidFill>
                  <a:srgbClr val="231F20"/>
                </a:solidFill>
                <a:latin typeface="Myriad Pro"/>
                <a:cs typeface="Myriad Pro"/>
              </a:rPr>
              <a:t> Central’s</a:t>
            </a:r>
            <a:r>
              <a:rPr sz="1050" spc="-5" dirty="0">
                <a:solidFill>
                  <a:srgbClr val="231F20"/>
                </a:solidFill>
                <a:latin typeface="Myriad Pro"/>
                <a:cs typeface="Myriad Pro"/>
              </a:rPr>
              <a:t> </a:t>
            </a:r>
            <a:r>
              <a:rPr sz="1050" spc="-10" dirty="0">
                <a:solidFill>
                  <a:srgbClr val="231F20"/>
                </a:solidFill>
                <a:latin typeface="Myriad Pro"/>
                <a:cs typeface="Myriad Pro"/>
              </a:rPr>
              <a:t>donors:</a:t>
            </a:r>
            <a:endParaRPr sz="1050" dirty="0">
              <a:latin typeface="Myriad Pro"/>
              <a:cs typeface="Myriad Pro"/>
            </a:endParaRPr>
          </a:p>
          <a:p>
            <a:pPr>
              <a:lnSpc>
                <a:spcPct val="100000"/>
              </a:lnSpc>
              <a:spcBef>
                <a:spcPts val="15"/>
              </a:spcBef>
            </a:pPr>
            <a:endParaRPr sz="1150" dirty="0">
              <a:latin typeface="Myriad Pro"/>
              <a:cs typeface="Myriad Pro"/>
            </a:endParaRPr>
          </a:p>
          <a:p>
            <a:pPr marL="12700" marR="94615">
              <a:lnSpc>
                <a:spcPct val="111100"/>
              </a:lnSpc>
              <a:spcBef>
                <a:spcPts val="5"/>
              </a:spcBef>
            </a:pPr>
            <a:r>
              <a:rPr sz="1050" dirty="0">
                <a:solidFill>
                  <a:srgbClr val="231F20"/>
                </a:solidFill>
                <a:latin typeface="Myriad Pro"/>
                <a:cs typeface="Myriad Pro"/>
              </a:rPr>
              <a:t>“Students</a:t>
            </a:r>
            <a:r>
              <a:rPr sz="1050" spc="-10" dirty="0">
                <a:solidFill>
                  <a:srgbClr val="231F20"/>
                </a:solidFill>
                <a:latin typeface="Myriad Pro"/>
                <a:cs typeface="Myriad Pro"/>
              </a:rPr>
              <a:t> </a:t>
            </a:r>
            <a:r>
              <a:rPr sz="1050" dirty="0">
                <a:solidFill>
                  <a:srgbClr val="231F20"/>
                </a:solidFill>
                <a:latin typeface="Myriad Pro"/>
                <a:cs typeface="Myriad Pro"/>
              </a:rPr>
              <a:t>are</a:t>
            </a:r>
            <a:r>
              <a:rPr sz="1050" spc="-5" dirty="0">
                <a:solidFill>
                  <a:srgbClr val="231F20"/>
                </a:solidFill>
                <a:latin typeface="Myriad Pro"/>
                <a:cs typeface="Myriad Pro"/>
              </a:rPr>
              <a:t> </a:t>
            </a:r>
            <a:r>
              <a:rPr sz="1050" dirty="0">
                <a:solidFill>
                  <a:srgbClr val="231F20"/>
                </a:solidFill>
                <a:latin typeface="Myriad Pro"/>
                <a:cs typeface="Myriad Pro"/>
              </a:rPr>
              <a:t>often</a:t>
            </a:r>
            <a:r>
              <a:rPr sz="1050" spc="-5" dirty="0">
                <a:solidFill>
                  <a:srgbClr val="231F20"/>
                </a:solidFill>
                <a:latin typeface="Myriad Pro"/>
                <a:cs typeface="Myriad Pro"/>
              </a:rPr>
              <a:t> </a:t>
            </a:r>
            <a:r>
              <a:rPr sz="1050" dirty="0">
                <a:solidFill>
                  <a:srgbClr val="231F20"/>
                </a:solidFill>
                <a:latin typeface="Myriad Pro"/>
                <a:cs typeface="Myriad Pro"/>
              </a:rPr>
              <a:t>embarrassed</a:t>
            </a:r>
            <a:r>
              <a:rPr sz="1050" spc="-5" dirty="0">
                <a:solidFill>
                  <a:srgbClr val="231F20"/>
                </a:solidFill>
                <a:latin typeface="Myriad Pro"/>
                <a:cs typeface="Myriad Pro"/>
              </a:rPr>
              <a:t>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dirty="0">
                <a:solidFill>
                  <a:srgbClr val="231F20"/>
                </a:solidFill>
                <a:latin typeface="Myriad Pro"/>
                <a:cs typeface="Myriad Pro"/>
              </a:rPr>
              <a:t>admit</a:t>
            </a:r>
            <a:r>
              <a:rPr sz="1050" spc="-5" dirty="0">
                <a:solidFill>
                  <a:srgbClr val="231F20"/>
                </a:solidFill>
                <a:latin typeface="Myriad Pro"/>
                <a:cs typeface="Myriad Pro"/>
              </a:rPr>
              <a:t> </a:t>
            </a:r>
            <a:r>
              <a:rPr sz="1050" dirty="0">
                <a:solidFill>
                  <a:srgbClr val="231F20"/>
                </a:solidFill>
                <a:latin typeface="Myriad Pro"/>
                <a:cs typeface="Myriad Pro"/>
              </a:rPr>
              <a:t>that</a:t>
            </a:r>
            <a:r>
              <a:rPr sz="1050" spc="-5" dirty="0">
                <a:solidFill>
                  <a:srgbClr val="231F20"/>
                </a:solidFill>
                <a:latin typeface="Myriad Pro"/>
                <a:cs typeface="Myriad Pro"/>
              </a:rPr>
              <a:t> </a:t>
            </a:r>
            <a:r>
              <a:rPr sz="1050" dirty="0">
                <a:solidFill>
                  <a:srgbClr val="231F20"/>
                </a:solidFill>
                <a:latin typeface="Myriad Pro"/>
                <a:cs typeface="Myriad Pro"/>
              </a:rPr>
              <a:t>they</a:t>
            </a:r>
            <a:r>
              <a:rPr sz="1050" spc="-5" dirty="0">
                <a:solidFill>
                  <a:srgbClr val="231F20"/>
                </a:solidFill>
                <a:latin typeface="Myriad Pro"/>
                <a:cs typeface="Myriad Pro"/>
              </a:rPr>
              <a:t> </a:t>
            </a:r>
            <a:r>
              <a:rPr sz="1050" dirty="0">
                <a:solidFill>
                  <a:srgbClr val="231F20"/>
                </a:solidFill>
                <a:latin typeface="Myriad Pro"/>
                <a:cs typeface="Myriad Pro"/>
              </a:rPr>
              <a:t>do</a:t>
            </a:r>
            <a:r>
              <a:rPr sz="1050" spc="-5" dirty="0">
                <a:solidFill>
                  <a:srgbClr val="231F20"/>
                </a:solidFill>
                <a:latin typeface="Myriad Pro"/>
                <a:cs typeface="Myriad Pro"/>
              </a:rPr>
              <a:t> </a:t>
            </a:r>
            <a:r>
              <a:rPr sz="1050" dirty="0">
                <a:solidFill>
                  <a:srgbClr val="231F20"/>
                </a:solidFill>
                <a:latin typeface="Myriad Pro"/>
                <a:cs typeface="Myriad Pro"/>
              </a:rPr>
              <a:t>not</a:t>
            </a:r>
            <a:r>
              <a:rPr sz="1050" spc="-5" dirty="0">
                <a:solidFill>
                  <a:srgbClr val="231F20"/>
                </a:solidFill>
                <a:latin typeface="Myriad Pro"/>
                <a:cs typeface="Myriad Pro"/>
              </a:rPr>
              <a:t> </a:t>
            </a:r>
            <a:r>
              <a:rPr sz="1050" dirty="0">
                <a:solidFill>
                  <a:srgbClr val="231F20"/>
                </a:solidFill>
                <a:latin typeface="Myriad Pro"/>
                <a:cs typeface="Myriad Pro"/>
              </a:rPr>
              <a:t>have</a:t>
            </a:r>
            <a:r>
              <a:rPr sz="1050" spc="-5" dirty="0">
                <a:solidFill>
                  <a:srgbClr val="231F20"/>
                </a:solidFill>
                <a:latin typeface="Myriad Pro"/>
                <a:cs typeface="Myriad Pro"/>
              </a:rPr>
              <a:t> </a:t>
            </a:r>
            <a:r>
              <a:rPr sz="1050" dirty="0">
                <a:solidFill>
                  <a:srgbClr val="231F20"/>
                </a:solidFill>
                <a:latin typeface="Myriad Pro"/>
                <a:cs typeface="Myriad Pro"/>
              </a:rPr>
              <a:t>the</a:t>
            </a:r>
            <a:r>
              <a:rPr sz="1050" spc="-5" dirty="0">
                <a:solidFill>
                  <a:srgbClr val="231F20"/>
                </a:solidFill>
                <a:latin typeface="Myriad Pro"/>
                <a:cs typeface="Myriad Pro"/>
              </a:rPr>
              <a:t> </a:t>
            </a:r>
            <a:r>
              <a:rPr sz="1050" dirty="0">
                <a:solidFill>
                  <a:srgbClr val="231F20"/>
                </a:solidFill>
                <a:latin typeface="Myriad Pro"/>
                <a:cs typeface="Myriad Pro"/>
              </a:rPr>
              <a:t>required</a:t>
            </a:r>
            <a:r>
              <a:rPr sz="1050" spc="-5" dirty="0">
                <a:solidFill>
                  <a:srgbClr val="231F20"/>
                </a:solidFill>
                <a:latin typeface="Myriad Pro"/>
                <a:cs typeface="Myriad Pro"/>
              </a:rPr>
              <a:t> </a:t>
            </a:r>
            <a:r>
              <a:rPr sz="1050" spc="-10" dirty="0">
                <a:solidFill>
                  <a:srgbClr val="231F20"/>
                </a:solidFill>
                <a:latin typeface="Myriad Pro"/>
                <a:cs typeface="Myriad Pro"/>
              </a:rPr>
              <a:t>supplies.</a:t>
            </a:r>
            <a:r>
              <a:rPr sz="1050" spc="-50" dirty="0">
                <a:solidFill>
                  <a:srgbClr val="231F20"/>
                </a:solidFill>
                <a:latin typeface="Myriad Pro"/>
                <a:cs typeface="Myriad Pro"/>
              </a:rPr>
              <a:t> </a:t>
            </a:r>
            <a:r>
              <a:rPr sz="1050" spc="-10" dirty="0">
                <a:solidFill>
                  <a:srgbClr val="231F20"/>
                </a:solidFill>
                <a:latin typeface="Myriad Pro"/>
                <a:cs typeface="Myriad Pro"/>
              </a:rPr>
              <a:t>Your</a:t>
            </a:r>
            <a:r>
              <a:rPr sz="1050" spc="-5" dirty="0">
                <a:solidFill>
                  <a:srgbClr val="231F20"/>
                </a:solidFill>
                <a:latin typeface="Myriad Pro"/>
                <a:cs typeface="Myriad Pro"/>
              </a:rPr>
              <a:t> </a:t>
            </a:r>
            <a:r>
              <a:rPr sz="1050" dirty="0">
                <a:solidFill>
                  <a:srgbClr val="231F20"/>
                </a:solidFill>
                <a:latin typeface="Myriad Pro"/>
                <a:cs typeface="Myriad Pro"/>
              </a:rPr>
              <a:t>generosity</a:t>
            </a:r>
            <a:r>
              <a:rPr sz="1050" spc="-5" dirty="0">
                <a:solidFill>
                  <a:srgbClr val="231F20"/>
                </a:solidFill>
                <a:latin typeface="Myriad Pro"/>
                <a:cs typeface="Myriad Pro"/>
              </a:rPr>
              <a:t> </a:t>
            </a:r>
            <a:r>
              <a:rPr sz="1050" spc="-25" dirty="0">
                <a:solidFill>
                  <a:srgbClr val="231F20"/>
                </a:solidFill>
                <a:latin typeface="Myriad Pro"/>
                <a:cs typeface="Myriad Pro"/>
              </a:rPr>
              <a:t>has</a:t>
            </a:r>
            <a:r>
              <a:rPr sz="1050" dirty="0">
                <a:solidFill>
                  <a:srgbClr val="231F20"/>
                </a:solidFill>
                <a:latin typeface="Myriad Pro"/>
                <a:cs typeface="Myriad Pro"/>
              </a:rPr>
              <a:t> granted</a:t>
            </a:r>
            <a:r>
              <a:rPr sz="1050" spc="-10" dirty="0">
                <a:solidFill>
                  <a:srgbClr val="231F20"/>
                </a:solidFill>
                <a:latin typeface="Myriad Pro"/>
                <a:cs typeface="Myriad Pro"/>
              </a:rPr>
              <a:t> </a:t>
            </a:r>
            <a:r>
              <a:rPr sz="1050" dirty="0">
                <a:solidFill>
                  <a:srgbClr val="231F20"/>
                </a:solidFill>
                <a:latin typeface="Myriad Pro"/>
                <a:cs typeface="Myriad Pro"/>
              </a:rPr>
              <a:t>so</a:t>
            </a:r>
            <a:r>
              <a:rPr sz="1050" spc="-5" dirty="0">
                <a:solidFill>
                  <a:srgbClr val="231F20"/>
                </a:solidFill>
                <a:latin typeface="Myriad Pro"/>
                <a:cs typeface="Myriad Pro"/>
              </a:rPr>
              <a:t> </a:t>
            </a:r>
            <a:r>
              <a:rPr sz="1050" dirty="0">
                <a:solidFill>
                  <a:srgbClr val="231F20"/>
                </a:solidFill>
                <a:latin typeface="Myriad Pro"/>
                <a:cs typeface="Myriad Pro"/>
              </a:rPr>
              <a:t>many</a:t>
            </a:r>
            <a:r>
              <a:rPr sz="1050" spc="-5" dirty="0">
                <a:solidFill>
                  <a:srgbClr val="231F20"/>
                </a:solidFill>
                <a:latin typeface="Myriad Pro"/>
                <a:cs typeface="Myriad Pro"/>
              </a:rPr>
              <a:t> </a:t>
            </a:r>
            <a:r>
              <a:rPr sz="1050" dirty="0">
                <a:solidFill>
                  <a:srgbClr val="231F20"/>
                </a:solidFill>
                <a:latin typeface="Myriad Pro"/>
                <a:cs typeface="Myriad Pro"/>
              </a:rPr>
              <a:t>children</a:t>
            </a:r>
            <a:r>
              <a:rPr sz="1050" spc="-5" dirty="0">
                <a:solidFill>
                  <a:srgbClr val="231F20"/>
                </a:solidFill>
                <a:latin typeface="Myriad Pro"/>
                <a:cs typeface="Myriad Pro"/>
              </a:rPr>
              <a:t> </a:t>
            </a:r>
            <a:r>
              <a:rPr sz="1050" dirty="0">
                <a:solidFill>
                  <a:srgbClr val="231F20"/>
                </a:solidFill>
                <a:latin typeface="Myriad Pro"/>
                <a:cs typeface="Myriad Pro"/>
              </a:rPr>
              <a:t>more</a:t>
            </a:r>
            <a:r>
              <a:rPr sz="1050" spc="-10" dirty="0">
                <a:solidFill>
                  <a:srgbClr val="231F20"/>
                </a:solidFill>
                <a:latin typeface="Myriad Pro"/>
                <a:cs typeface="Myriad Pro"/>
              </a:rPr>
              <a:t> </a:t>
            </a:r>
            <a:r>
              <a:rPr sz="1050" dirty="0">
                <a:solidFill>
                  <a:srgbClr val="231F20"/>
                </a:solidFill>
                <a:latin typeface="Myriad Pro"/>
                <a:cs typeface="Myriad Pro"/>
              </a:rPr>
              <a:t>self-</a:t>
            </a:r>
            <a:r>
              <a:rPr sz="1050" spc="-10" dirty="0">
                <a:solidFill>
                  <a:srgbClr val="231F20"/>
                </a:solidFill>
                <a:latin typeface="Myriad Pro"/>
                <a:cs typeface="Myriad Pro"/>
              </a:rPr>
              <a:t>confidence</a:t>
            </a:r>
            <a:r>
              <a:rPr sz="1050" spc="-5" dirty="0">
                <a:solidFill>
                  <a:srgbClr val="231F20"/>
                </a:solidFill>
                <a:latin typeface="Myriad Pro"/>
                <a:cs typeface="Myriad Pro"/>
              </a:rPr>
              <a:t> </a:t>
            </a:r>
            <a:r>
              <a:rPr sz="1050" dirty="0">
                <a:solidFill>
                  <a:srgbClr val="231F20"/>
                </a:solidFill>
                <a:latin typeface="Myriad Pro"/>
                <a:cs typeface="Myriad Pro"/>
              </a:rPr>
              <a:t>and</a:t>
            </a:r>
            <a:r>
              <a:rPr sz="1050" spc="-5" dirty="0">
                <a:solidFill>
                  <a:srgbClr val="231F20"/>
                </a:solidFill>
                <a:latin typeface="Myriad Pro"/>
                <a:cs typeface="Myriad Pro"/>
              </a:rPr>
              <a:t> </a:t>
            </a:r>
            <a:r>
              <a:rPr sz="1050" dirty="0">
                <a:solidFill>
                  <a:srgbClr val="231F20"/>
                </a:solidFill>
                <a:latin typeface="Myriad Pro"/>
                <a:cs typeface="Myriad Pro"/>
              </a:rPr>
              <a:t>capability</a:t>
            </a:r>
            <a:r>
              <a:rPr sz="1050" spc="-5" dirty="0">
                <a:solidFill>
                  <a:srgbClr val="231F20"/>
                </a:solidFill>
                <a:latin typeface="Myriad Pro"/>
                <a:cs typeface="Myriad Pro"/>
              </a:rPr>
              <a:t> </a:t>
            </a:r>
            <a:r>
              <a:rPr sz="1050" dirty="0">
                <a:solidFill>
                  <a:srgbClr val="231F20"/>
                </a:solidFill>
                <a:latin typeface="Myriad Pro"/>
                <a:cs typeface="Myriad Pro"/>
              </a:rPr>
              <a:t>to</a:t>
            </a:r>
            <a:r>
              <a:rPr sz="1050" spc="-10" dirty="0">
                <a:solidFill>
                  <a:srgbClr val="231F20"/>
                </a:solidFill>
                <a:latin typeface="Myriad Pro"/>
                <a:cs typeface="Myriad Pro"/>
              </a:rPr>
              <a:t> </a:t>
            </a:r>
            <a:r>
              <a:rPr sz="1050" dirty="0">
                <a:solidFill>
                  <a:srgbClr val="231F20"/>
                </a:solidFill>
                <a:latin typeface="Myriad Pro"/>
                <a:cs typeface="Myriad Pro"/>
              </a:rPr>
              <a:t>complete</a:t>
            </a:r>
            <a:r>
              <a:rPr sz="1050" spc="-5" dirty="0">
                <a:solidFill>
                  <a:srgbClr val="231F20"/>
                </a:solidFill>
                <a:latin typeface="Myriad Pro"/>
                <a:cs typeface="Myriad Pro"/>
              </a:rPr>
              <a:t> </a:t>
            </a:r>
            <a:r>
              <a:rPr sz="1050" dirty="0">
                <a:solidFill>
                  <a:srgbClr val="231F20"/>
                </a:solidFill>
                <a:latin typeface="Myriad Pro"/>
                <a:cs typeface="Myriad Pro"/>
              </a:rPr>
              <a:t>school</a:t>
            </a:r>
            <a:r>
              <a:rPr sz="1050" spc="-5" dirty="0">
                <a:solidFill>
                  <a:srgbClr val="231F20"/>
                </a:solidFill>
                <a:latin typeface="Myriad Pro"/>
                <a:cs typeface="Myriad Pro"/>
              </a:rPr>
              <a:t> </a:t>
            </a:r>
            <a:r>
              <a:rPr sz="1050" dirty="0">
                <a:solidFill>
                  <a:srgbClr val="231F20"/>
                </a:solidFill>
                <a:latin typeface="Myriad Pro"/>
                <a:cs typeface="Myriad Pro"/>
              </a:rPr>
              <a:t>work</a:t>
            </a:r>
            <a:r>
              <a:rPr sz="1050" spc="-5" dirty="0">
                <a:solidFill>
                  <a:srgbClr val="231F20"/>
                </a:solidFill>
                <a:latin typeface="Myriad Pro"/>
                <a:cs typeface="Myriad Pro"/>
              </a:rPr>
              <a:t> </a:t>
            </a:r>
            <a:r>
              <a:rPr sz="1050" dirty="0">
                <a:solidFill>
                  <a:srgbClr val="231F20"/>
                </a:solidFill>
                <a:latin typeface="Myriad Pro"/>
                <a:cs typeface="Myriad Pro"/>
              </a:rPr>
              <a:t>and</a:t>
            </a:r>
            <a:r>
              <a:rPr sz="1050" spc="-5" dirty="0">
                <a:solidFill>
                  <a:srgbClr val="231F20"/>
                </a:solidFill>
                <a:latin typeface="Myriad Pro"/>
                <a:cs typeface="Myriad Pro"/>
              </a:rPr>
              <a:t> </a:t>
            </a:r>
            <a:r>
              <a:rPr sz="1050" dirty="0">
                <a:solidFill>
                  <a:srgbClr val="231F20"/>
                </a:solidFill>
                <a:latin typeface="Myriad Pro"/>
                <a:cs typeface="Myriad Pro"/>
              </a:rPr>
              <a:t>fulfill</a:t>
            </a:r>
            <a:r>
              <a:rPr sz="1050" spc="-10" dirty="0">
                <a:solidFill>
                  <a:srgbClr val="231F20"/>
                </a:solidFill>
                <a:latin typeface="Myriad Pro"/>
                <a:cs typeface="Myriad Pro"/>
              </a:rPr>
              <a:t> their dreams.”</a:t>
            </a:r>
            <a:endParaRPr sz="1050" dirty="0">
              <a:latin typeface="Myriad Pro"/>
              <a:cs typeface="Myriad Pro"/>
            </a:endParaRPr>
          </a:p>
          <a:p>
            <a:pPr>
              <a:lnSpc>
                <a:spcPct val="100000"/>
              </a:lnSpc>
              <a:spcBef>
                <a:spcPts val="15"/>
              </a:spcBef>
            </a:pPr>
            <a:endParaRPr sz="1150" dirty="0">
              <a:latin typeface="Myriad Pro"/>
              <a:cs typeface="Myriad Pro"/>
            </a:endParaRPr>
          </a:p>
          <a:p>
            <a:pPr marL="12700" marR="5080">
              <a:lnSpc>
                <a:spcPct val="111100"/>
              </a:lnSpc>
            </a:pPr>
            <a:r>
              <a:rPr sz="1050" spc="-10" dirty="0">
                <a:solidFill>
                  <a:srgbClr val="231F20"/>
                </a:solidFill>
                <a:latin typeface="Myriad Pro"/>
                <a:cs typeface="Myriad Pro"/>
              </a:rPr>
              <a:t>“You</a:t>
            </a:r>
            <a:r>
              <a:rPr sz="1050" spc="-15" dirty="0">
                <a:solidFill>
                  <a:srgbClr val="231F20"/>
                </a:solidFill>
                <a:latin typeface="Myriad Pro"/>
                <a:cs typeface="Myriad Pro"/>
              </a:rPr>
              <a:t> </a:t>
            </a:r>
            <a:r>
              <a:rPr sz="1050" dirty="0">
                <a:solidFill>
                  <a:srgbClr val="231F20"/>
                </a:solidFill>
                <a:latin typeface="Myriad Pro"/>
                <a:cs typeface="Myriad Pro"/>
              </a:rPr>
              <a:t>guys</a:t>
            </a:r>
            <a:r>
              <a:rPr sz="1050" spc="-10" dirty="0">
                <a:solidFill>
                  <a:srgbClr val="231F20"/>
                </a:solidFill>
                <a:latin typeface="Myriad Pro"/>
                <a:cs typeface="Myriad Pro"/>
              </a:rPr>
              <a:t> </a:t>
            </a:r>
            <a:r>
              <a:rPr sz="1050" dirty="0">
                <a:solidFill>
                  <a:srgbClr val="231F20"/>
                </a:solidFill>
                <a:latin typeface="Myriad Pro"/>
                <a:cs typeface="Myriad Pro"/>
              </a:rPr>
              <a:t>have</a:t>
            </a:r>
            <a:r>
              <a:rPr sz="1050" spc="-15" dirty="0">
                <a:solidFill>
                  <a:srgbClr val="231F20"/>
                </a:solidFill>
                <a:latin typeface="Myriad Pro"/>
                <a:cs typeface="Myriad Pro"/>
              </a:rPr>
              <a:t> </a:t>
            </a:r>
            <a:r>
              <a:rPr sz="1050" dirty="0">
                <a:solidFill>
                  <a:srgbClr val="231F20"/>
                </a:solidFill>
                <a:latin typeface="Myriad Pro"/>
                <a:cs typeface="Myriad Pro"/>
              </a:rPr>
              <a:t>given</a:t>
            </a:r>
            <a:r>
              <a:rPr sz="1050" spc="-10" dirty="0">
                <a:solidFill>
                  <a:srgbClr val="231F20"/>
                </a:solidFill>
                <a:latin typeface="Myriad Pro"/>
                <a:cs typeface="Myriad Pro"/>
              </a:rPr>
              <a:t> </a:t>
            </a:r>
            <a:r>
              <a:rPr sz="1050" dirty="0">
                <a:solidFill>
                  <a:srgbClr val="231F20"/>
                </a:solidFill>
                <a:latin typeface="Myriad Pro"/>
                <a:cs typeface="Myriad Pro"/>
              </a:rPr>
              <a:t>me</a:t>
            </a:r>
            <a:r>
              <a:rPr sz="1050" spc="-15" dirty="0">
                <a:solidFill>
                  <a:srgbClr val="231F20"/>
                </a:solidFill>
                <a:latin typeface="Myriad Pro"/>
                <a:cs typeface="Myriad Pro"/>
              </a:rPr>
              <a:t> </a:t>
            </a:r>
            <a:r>
              <a:rPr sz="1050" dirty="0">
                <a:solidFill>
                  <a:srgbClr val="231F20"/>
                </a:solidFill>
                <a:latin typeface="Myriad Pro"/>
                <a:cs typeface="Myriad Pro"/>
              </a:rPr>
              <a:t>more</a:t>
            </a:r>
            <a:r>
              <a:rPr sz="1050" spc="-10" dirty="0">
                <a:solidFill>
                  <a:srgbClr val="231F20"/>
                </a:solidFill>
                <a:latin typeface="Myriad Pro"/>
                <a:cs typeface="Myriad Pro"/>
              </a:rPr>
              <a:t> </a:t>
            </a:r>
            <a:r>
              <a:rPr sz="1050" dirty="0">
                <a:solidFill>
                  <a:srgbClr val="231F20"/>
                </a:solidFill>
                <a:latin typeface="Myriad Pro"/>
                <a:cs typeface="Myriad Pro"/>
              </a:rPr>
              <a:t>than</a:t>
            </a:r>
            <a:r>
              <a:rPr sz="1050" spc="-15" dirty="0">
                <a:solidFill>
                  <a:srgbClr val="231F20"/>
                </a:solidFill>
                <a:latin typeface="Myriad Pro"/>
                <a:cs typeface="Myriad Pro"/>
              </a:rPr>
              <a:t> </a:t>
            </a:r>
            <a:r>
              <a:rPr sz="1050" dirty="0">
                <a:solidFill>
                  <a:srgbClr val="231F20"/>
                </a:solidFill>
                <a:latin typeface="Myriad Pro"/>
                <a:cs typeface="Myriad Pro"/>
              </a:rPr>
              <a:t>I</a:t>
            </a:r>
            <a:r>
              <a:rPr sz="1050" spc="-10" dirty="0">
                <a:solidFill>
                  <a:srgbClr val="231F20"/>
                </a:solidFill>
                <a:latin typeface="Myriad Pro"/>
                <a:cs typeface="Myriad Pro"/>
              </a:rPr>
              <a:t> </a:t>
            </a:r>
            <a:r>
              <a:rPr sz="1050" dirty="0">
                <a:solidFill>
                  <a:srgbClr val="231F20"/>
                </a:solidFill>
                <a:latin typeface="Myriad Pro"/>
                <a:cs typeface="Myriad Pro"/>
              </a:rPr>
              <a:t>could</a:t>
            </a:r>
            <a:r>
              <a:rPr sz="1050" spc="-15" dirty="0">
                <a:solidFill>
                  <a:srgbClr val="231F20"/>
                </a:solidFill>
                <a:latin typeface="Myriad Pro"/>
                <a:cs typeface="Myriad Pro"/>
              </a:rPr>
              <a:t> </a:t>
            </a:r>
            <a:r>
              <a:rPr sz="1050" dirty="0">
                <a:solidFill>
                  <a:srgbClr val="231F20"/>
                </a:solidFill>
                <a:latin typeface="Myriad Pro"/>
                <a:cs typeface="Myriad Pro"/>
              </a:rPr>
              <a:t>ever</a:t>
            </a:r>
            <a:r>
              <a:rPr sz="1050" spc="-10" dirty="0">
                <a:solidFill>
                  <a:srgbClr val="231F20"/>
                </a:solidFill>
                <a:latin typeface="Myriad Pro"/>
                <a:cs typeface="Myriad Pro"/>
              </a:rPr>
              <a:t> </a:t>
            </a:r>
            <a:r>
              <a:rPr sz="1050" dirty="0">
                <a:solidFill>
                  <a:srgbClr val="231F20"/>
                </a:solidFill>
                <a:latin typeface="Myriad Pro"/>
                <a:cs typeface="Myriad Pro"/>
              </a:rPr>
              <a:t>repay</a:t>
            </a:r>
            <a:r>
              <a:rPr sz="1050" spc="-15" dirty="0">
                <a:solidFill>
                  <a:srgbClr val="231F20"/>
                </a:solidFill>
                <a:latin typeface="Myriad Pro"/>
                <a:cs typeface="Myriad Pro"/>
              </a:rPr>
              <a:t> </a:t>
            </a:r>
            <a:r>
              <a:rPr sz="1050" dirty="0">
                <a:solidFill>
                  <a:srgbClr val="231F20"/>
                </a:solidFill>
                <a:latin typeface="Myriad Pro"/>
                <a:cs typeface="Myriad Pro"/>
              </a:rPr>
              <a:t>you</a:t>
            </a:r>
            <a:r>
              <a:rPr sz="1050" spc="-10" dirty="0">
                <a:solidFill>
                  <a:srgbClr val="231F20"/>
                </a:solidFill>
                <a:latin typeface="Myriad Pro"/>
                <a:cs typeface="Myriad Pro"/>
              </a:rPr>
              <a:t> for.</a:t>
            </a:r>
            <a:r>
              <a:rPr sz="1050" spc="-15" dirty="0">
                <a:solidFill>
                  <a:srgbClr val="231F20"/>
                </a:solidFill>
                <a:latin typeface="Myriad Pro"/>
                <a:cs typeface="Myriad Pro"/>
              </a:rPr>
              <a:t> </a:t>
            </a:r>
            <a:r>
              <a:rPr sz="1050" dirty="0">
                <a:solidFill>
                  <a:srgbClr val="231F20"/>
                </a:solidFill>
                <a:latin typeface="Myriad Pro"/>
                <a:cs typeface="Myriad Pro"/>
              </a:rPr>
              <a:t>I</a:t>
            </a:r>
            <a:r>
              <a:rPr sz="1050" spc="-10" dirty="0">
                <a:solidFill>
                  <a:srgbClr val="231F20"/>
                </a:solidFill>
                <a:latin typeface="Myriad Pro"/>
                <a:cs typeface="Myriad Pro"/>
              </a:rPr>
              <a:t> </a:t>
            </a:r>
            <a:r>
              <a:rPr sz="1050" dirty="0">
                <a:solidFill>
                  <a:srgbClr val="231F20"/>
                </a:solidFill>
                <a:latin typeface="Myriad Pro"/>
                <a:cs typeface="Myriad Pro"/>
              </a:rPr>
              <a:t>am</a:t>
            </a:r>
            <a:r>
              <a:rPr sz="1050" spc="-15" dirty="0">
                <a:solidFill>
                  <a:srgbClr val="231F20"/>
                </a:solidFill>
                <a:latin typeface="Myriad Pro"/>
                <a:cs typeface="Myriad Pro"/>
              </a:rPr>
              <a:t> </a:t>
            </a:r>
            <a:r>
              <a:rPr sz="1050" dirty="0">
                <a:solidFill>
                  <a:srgbClr val="231F20"/>
                </a:solidFill>
                <a:latin typeface="Myriad Pro"/>
                <a:cs typeface="Myriad Pro"/>
              </a:rPr>
              <a:t>constantly</a:t>
            </a:r>
            <a:r>
              <a:rPr sz="1050" spc="-10" dirty="0">
                <a:solidFill>
                  <a:srgbClr val="231F20"/>
                </a:solidFill>
                <a:latin typeface="Myriad Pro"/>
                <a:cs typeface="Myriad Pro"/>
              </a:rPr>
              <a:t> </a:t>
            </a:r>
            <a:r>
              <a:rPr sz="1050" dirty="0">
                <a:solidFill>
                  <a:srgbClr val="231F20"/>
                </a:solidFill>
                <a:latin typeface="Myriad Pro"/>
                <a:cs typeface="Myriad Pro"/>
              </a:rPr>
              <a:t>spending</a:t>
            </a:r>
            <a:r>
              <a:rPr sz="1050" spc="-10" dirty="0">
                <a:solidFill>
                  <a:srgbClr val="231F20"/>
                </a:solidFill>
                <a:latin typeface="Myriad Pro"/>
                <a:cs typeface="Myriad Pro"/>
              </a:rPr>
              <a:t> </a:t>
            </a:r>
            <a:r>
              <a:rPr sz="1050" dirty="0">
                <a:solidFill>
                  <a:srgbClr val="231F20"/>
                </a:solidFill>
                <a:latin typeface="Myriad Pro"/>
                <a:cs typeface="Myriad Pro"/>
              </a:rPr>
              <a:t>$1,500-</a:t>
            </a:r>
            <a:r>
              <a:rPr sz="1050" spc="-10" dirty="0">
                <a:solidFill>
                  <a:srgbClr val="231F20"/>
                </a:solidFill>
                <a:latin typeface="Myriad Pro"/>
                <a:cs typeface="Myriad Pro"/>
              </a:rPr>
              <a:t>$2,000</a:t>
            </a:r>
            <a:r>
              <a:rPr sz="1050" spc="500" dirty="0">
                <a:solidFill>
                  <a:srgbClr val="231F20"/>
                </a:solidFill>
                <a:latin typeface="Myriad Pro"/>
                <a:cs typeface="Myriad Pro"/>
              </a:rPr>
              <a:t> </a:t>
            </a:r>
            <a:r>
              <a:rPr sz="1050" dirty="0">
                <a:solidFill>
                  <a:srgbClr val="231F20"/>
                </a:solidFill>
                <a:latin typeface="Myriad Pro"/>
                <a:cs typeface="Myriad Pro"/>
              </a:rPr>
              <a:t>each</a:t>
            </a:r>
            <a:r>
              <a:rPr sz="1050" spc="-10" dirty="0">
                <a:solidFill>
                  <a:srgbClr val="231F20"/>
                </a:solidFill>
                <a:latin typeface="Myriad Pro"/>
                <a:cs typeface="Myriad Pro"/>
              </a:rPr>
              <a:t> </a:t>
            </a:r>
            <a:r>
              <a:rPr sz="1050" dirty="0">
                <a:solidFill>
                  <a:srgbClr val="231F20"/>
                </a:solidFill>
                <a:latin typeface="Myriad Pro"/>
                <a:cs typeface="Myriad Pro"/>
              </a:rPr>
              <a:t>school</a:t>
            </a:r>
            <a:r>
              <a:rPr sz="1050" spc="-10" dirty="0">
                <a:solidFill>
                  <a:srgbClr val="231F20"/>
                </a:solidFill>
                <a:latin typeface="Myriad Pro"/>
                <a:cs typeface="Myriad Pro"/>
              </a:rPr>
              <a:t> </a:t>
            </a:r>
            <a:r>
              <a:rPr sz="1050" dirty="0">
                <a:solidFill>
                  <a:srgbClr val="231F20"/>
                </a:solidFill>
                <a:latin typeface="Myriad Pro"/>
                <a:cs typeface="Myriad Pro"/>
              </a:rPr>
              <a:t>year</a:t>
            </a:r>
            <a:r>
              <a:rPr sz="1050" spc="-10" dirty="0">
                <a:solidFill>
                  <a:srgbClr val="231F20"/>
                </a:solidFill>
                <a:latin typeface="Myriad Pro"/>
                <a:cs typeface="Myriad Pro"/>
              </a:rPr>
              <a:t> </a:t>
            </a:r>
            <a:r>
              <a:rPr sz="1050" dirty="0">
                <a:solidFill>
                  <a:srgbClr val="231F20"/>
                </a:solidFill>
                <a:latin typeface="Myriad Pro"/>
                <a:cs typeface="Myriad Pro"/>
              </a:rPr>
              <a:t>on</a:t>
            </a:r>
            <a:r>
              <a:rPr sz="1050" spc="-10" dirty="0">
                <a:solidFill>
                  <a:srgbClr val="231F20"/>
                </a:solidFill>
                <a:latin typeface="Myriad Pro"/>
                <a:cs typeface="Myriad Pro"/>
              </a:rPr>
              <a:t> </a:t>
            </a:r>
            <a:r>
              <a:rPr sz="1050" dirty="0">
                <a:solidFill>
                  <a:srgbClr val="231F20"/>
                </a:solidFill>
                <a:latin typeface="Myriad Pro"/>
                <a:cs typeface="Myriad Pro"/>
              </a:rPr>
              <a:t>my</a:t>
            </a:r>
            <a:r>
              <a:rPr sz="1050" spc="-10" dirty="0">
                <a:solidFill>
                  <a:srgbClr val="231F20"/>
                </a:solidFill>
                <a:latin typeface="Myriad Pro"/>
                <a:cs typeface="Myriad Pro"/>
              </a:rPr>
              <a:t> </a:t>
            </a:r>
            <a:r>
              <a:rPr sz="1050" dirty="0">
                <a:solidFill>
                  <a:srgbClr val="231F20"/>
                </a:solidFill>
                <a:latin typeface="Myriad Pro"/>
                <a:cs typeface="Myriad Pro"/>
              </a:rPr>
              <a:t>students</a:t>
            </a:r>
            <a:r>
              <a:rPr sz="1050" spc="-10" dirty="0">
                <a:solidFill>
                  <a:srgbClr val="231F20"/>
                </a:solidFill>
                <a:latin typeface="Myriad Pro"/>
                <a:cs typeface="Myriad Pro"/>
              </a:rPr>
              <a:t> </a:t>
            </a:r>
            <a:r>
              <a:rPr sz="1050" dirty="0">
                <a:solidFill>
                  <a:srgbClr val="231F20"/>
                </a:solidFill>
                <a:latin typeface="Myriad Pro"/>
                <a:cs typeface="Myriad Pro"/>
              </a:rPr>
              <a:t>and</a:t>
            </a:r>
            <a:r>
              <a:rPr sz="1050" spc="-10" dirty="0">
                <a:solidFill>
                  <a:srgbClr val="231F20"/>
                </a:solidFill>
                <a:latin typeface="Myriad Pro"/>
                <a:cs typeface="Myriad Pro"/>
              </a:rPr>
              <a:t> </a:t>
            </a:r>
            <a:r>
              <a:rPr sz="1050" dirty="0">
                <a:solidFill>
                  <a:srgbClr val="231F20"/>
                </a:solidFill>
                <a:latin typeface="Myriad Pro"/>
                <a:cs typeface="Myriad Pro"/>
              </a:rPr>
              <a:t>supplies.</a:t>
            </a:r>
            <a:r>
              <a:rPr sz="1050" spc="-45" dirty="0">
                <a:solidFill>
                  <a:srgbClr val="231F20"/>
                </a:solidFill>
                <a:latin typeface="Myriad Pro"/>
                <a:cs typeface="Myriad Pro"/>
              </a:rPr>
              <a:t> </a:t>
            </a:r>
            <a:r>
              <a:rPr sz="1050" dirty="0">
                <a:solidFill>
                  <a:srgbClr val="231F20"/>
                </a:solidFill>
                <a:latin typeface="Myriad Pro"/>
                <a:cs typeface="Myriad Pro"/>
              </a:rPr>
              <a:t>With</a:t>
            </a:r>
            <a:r>
              <a:rPr sz="1050" spc="-10" dirty="0">
                <a:solidFill>
                  <a:srgbClr val="231F20"/>
                </a:solidFill>
                <a:latin typeface="Myriad Pro"/>
                <a:cs typeface="Myriad Pro"/>
              </a:rPr>
              <a:t> </a:t>
            </a:r>
            <a:r>
              <a:rPr sz="1050" dirty="0">
                <a:solidFill>
                  <a:srgbClr val="231F20"/>
                </a:solidFill>
                <a:latin typeface="Myriad Pro"/>
                <a:cs typeface="Myriad Pro"/>
              </a:rPr>
              <a:t>your</a:t>
            </a:r>
            <a:r>
              <a:rPr sz="1050" spc="-10" dirty="0">
                <a:solidFill>
                  <a:srgbClr val="231F20"/>
                </a:solidFill>
                <a:latin typeface="Myriad Pro"/>
                <a:cs typeface="Myriad Pro"/>
              </a:rPr>
              <a:t> </a:t>
            </a:r>
            <a:r>
              <a:rPr sz="1050" dirty="0">
                <a:solidFill>
                  <a:srgbClr val="231F20"/>
                </a:solidFill>
                <a:latin typeface="Myriad Pro"/>
                <a:cs typeface="Myriad Pro"/>
              </a:rPr>
              <a:t>generosity,</a:t>
            </a:r>
            <a:r>
              <a:rPr sz="1050" spc="-10" dirty="0">
                <a:solidFill>
                  <a:srgbClr val="231F20"/>
                </a:solidFill>
                <a:latin typeface="Myriad Pro"/>
                <a:cs typeface="Myriad Pro"/>
              </a:rPr>
              <a:t> </a:t>
            </a:r>
            <a:r>
              <a:rPr sz="1050" dirty="0">
                <a:solidFill>
                  <a:srgbClr val="231F20"/>
                </a:solidFill>
                <a:latin typeface="Myriad Pro"/>
                <a:cs typeface="Myriad Pro"/>
              </a:rPr>
              <a:t>more</a:t>
            </a:r>
            <a:r>
              <a:rPr sz="1050" spc="-10" dirty="0">
                <a:solidFill>
                  <a:srgbClr val="231F20"/>
                </a:solidFill>
                <a:latin typeface="Myriad Pro"/>
                <a:cs typeface="Myriad Pro"/>
              </a:rPr>
              <a:t> </a:t>
            </a:r>
            <a:r>
              <a:rPr sz="1050" dirty="0">
                <a:solidFill>
                  <a:srgbClr val="231F20"/>
                </a:solidFill>
                <a:latin typeface="Myriad Pro"/>
                <a:cs typeface="Myriad Pro"/>
              </a:rPr>
              <a:t>of</a:t>
            </a:r>
            <a:r>
              <a:rPr sz="1050" spc="-10" dirty="0">
                <a:solidFill>
                  <a:srgbClr val="231F20"/>
                </a:solidFill>
                <a:latin typeface="Myriad Pro"/>
                <a:cs typeface="Myriad Pro"/>
              </a:rPr>
              <a:t> </a:t>
            </a:r>
            <a:r>
              <a:rPr sz="1050" dirty="0">
                <a:solidFill>
                  <a:srgbClr val="231F20"/>
                </a:solidFill>
                <a:latin typeface="Myriad Pro"/>
                <a:cs typeface="Myriad Pro"/>
              </a:rPr>
              <a:t>my</a:t>
            </a:r>
            <a:r>
              <a:rPr sz="1050" spc="-10" dirty="0">
                <a:solidFill>
                  <a:srgbClr val="231F20"/>
                </a:solidFill>
                <a:latin typeface="Myriad Pro"/>
                <a:cs typeface="Myriad Pro"/>
              </a:rPr>
              <a:t> </a:t>
            </a:r>
            <a:r>
              <a:rPr sz="1050" dirty="0">
                <a:solidFill>
                  <a:srgbClr val="231F20"/>
                </a:solidFill>
                <a:latin typeface="Myriad Pro"/>
                <a:cs typeface="Myriad Pro"/>
              </a:rPr>
              <a:t>money</a:t>
            </a:r>
            <a:r>
              <a:rPr sz="1050" spc="-10" dirty="0">
                <a:solidFill>
                  <a:srgbClr val="231F20"/>
                </a:solidFill>
                <a:latin typeface="Myriad Pro"/>
                <a:cs typeface="Myriad Pro"/>
              </a:rPr>
              <a:t> </a:t>
            </a:r>
            <a:r>
              <a:rPr sz="1050" dirty="0">
                <a:solidFill>
                  <a:srgbClr val="231F20"/>
                </a:solidFill>
                <a:latin typeface="Myriad Pro"/>
                <a:cs typeface="Myriad Pro"/>
              </a:rPr>
              <a:t>has</a:t>
            </a:r>
            <a:r>
              <a:rPr sz="1050" spc="-10" dirty="0">
                <a:solidFill>
                  <a:srgbClr val="231F20"/>
                </a:solidFill>
                <a:latin typeface="Myriad Pro"/>
                <a:cs typeface="Myriad Pro"/>
              </a:rPr>
              <a:t> </a:t>
            </a:r>
            <a:r>
              <a:rPr sz="1050" dirty="0">
                <a:solidFill>
                  <a:srgbClr val="231F20"/>
                </a:solidFill>
                <a:latin typeface="Myriad Pro"/>
                <a:cs typeface="Myriad Pro"/>
              </a:rPr>
              <a:t>been</a:t>
            </a:r>
            <a:r>
              <a:rPr sz="1050" spc="-10" dirty="0">
                <a:solidFill>
                  <a:srgbClr val="231F20"/>
                </a:solidFill>
                <a:latin typeface="Myriad Pro"/>
                <a:cs typeface="Myriad Pro"/>
              </a:rPr>
              <a:t> </a:t>
            </a:r>
            <a:r>
              <a:rPr sz="1050" dirty="0">
                <a:solidFill>
                  <a:srgbClr val="231F20"/>
                </a:solidFill>
                <a:latin typeface="Myriad Pro"/>
                <a:cs typeface="Myriad Pro"/>
              </a:rPr>
              <a:t>able</a:t>
            </a:r>
            <a:r>
              <a:rPr sz="1050" spc="-10" dirty="0">
                <a:solidFill>
                  <a:srgbClr val="231F20"/>
                </a:solidFill>
                <a:latin typeface="Myriad Pro"/>
                <a:cs typeface="Myriad Pro"/>
              </a:rPr>
              <a:t>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spc="-25" dirty="0">
                <a:solidFill>
                  <a:srgbClr val="231F20"/>
                </a:solidFill>
                <a:latin typeface="Myriad Pro"/>
                <a:cs typeface="Myriad Pro"/>
              </a:rPr>
              <a:t>go</a:t>
            </a:r>
            <a:r>
              <a:rPr sz="1050" dirty="0">
                <a:solidFill>
                  <a:srgbClr val="231F20"/>
                </a:solidFill>
                <a:latin typeface="Myriad Pro"/>
                <a:cs typeface="Myriad Pro"/>
              </a:rPr>
              <a:t> towards</a:t>
            </a:r>
            <a:r>
              <a:rPr sz="1050" spc="-10" dirty="0">
                <a:solidFill>
                  <a:srgbClr val="231F20"/>
                </a:solidFill>
                <a:latin typeface="Myriad Pro"/>
                <a:cs typeface="Myriad Pro"/>
              </a:rPr>
              <a:t> </a:t>
            </a:r>
            <a:r>
              <a:rPr sz="1050" dirty="0">
                <a:solidFill>
                  <a:srgbClr val="231F20"/>
                </a:solidFill>
                <a:latin typeface="Myriad Pro"/>
                <a:cs typeface="Myriad Pro"/>
              </a:rPr>
              <a:t>my</a:t>
            </a:r>
            <a:r>
              <a:rPr sz="1050" spc="-10" dirty="0">
                <a:solidFill>
                  <a:srgbClr val="231F20"/>
                </a:solidFill>
                <a:latin typeface="Myriad Pro"/>
                <a:cs typeface="Myriad Pro"/>
              </a:rPr>
              <a:t> </a:t>
            </a:r>
            <a:r>
              <a:rPr sz="1050" dirty="0">
                <a:solidFill>
                  <a:srgbClr val="231F20"/>
                </a:solidFill>
                <a:latin typeface="Myriad Pro"/>
                <a:cs typeface="Myriad Pro"/>
              </a:rPr>
              <a:t>needs</a:t>
            </a:r>
            <a:r>
              <a:rPr sz="1050" spc="-5" dirty="0">
                <a:solidFill>
                  <a:srgbClr val="231F20"/>
                </a:solidFill>
                <a:latin typeface="Myriad Pro"/>
                <a:cs typeface="Myriad Pro"/>
              </a:rPr>
              <a:t> </a:t>
            </a:r>
            <a:r>
              <a:rPr sz="1050" dirty="0">
                <a:solidFill>
                  <a:srgbClr val="231F20"/>
                </a:solidFill>
                <a:latin typeface="Myriad Pro"/>
                <a:cs typeface="Myriad Pro"/>
              </a:rPr>
              <a:t>while</a:t>
            </a:r>
            <a:r>
              <a:rPr sz="1050" spc="-10" dirty="0">
                <a:solidFill>
                  <a:srgbClr val="231F20"/>
                </a:solidFill>
                <a:latin typeface="Myriad Pro"/>
                <a:cs typeface="Myriad Pro"/>
              </a:rPr>
              <a:t> </a:t>
            </a:r>
            <a:r>
              <a:rPr sz="1050" dirty="0">
                <a:solidFill>
                  <a:srgbClr val="231F20"/>
                </a:solidFill>
                <a:latin typeface="Myriad Pro"/>
                <a:cs typeface="Myriad Pro"/>
              </a:rPr>
              <a:t>also</a:t>
            </a:r>
            <a:r>
              <a:rPr sz="1050" spc="-10" dirty="0">
                <a:solidFill>
                  <a:srgbClr val="231F20"/>
                </a:solidFill>
                <a:latin typeface="Myriad Pro"/>
                <a:cs typeface="Myriad Pro"/>
              </a:rPr>
              <a:t> </a:t>
            </a:r>
            <a:r>
              <a:rPr sz="1050" dirty="0">
                <a:solidFill>
                  <a:srgbClr val="231F20"/>
                </a:solidFill>
                <a:latin typeface="Myriad Pro"/>
                <a:cs typeface="Myriad Pro"/>
              </a:rPr>
              <a:t>allowing</a:t>
            </a:r>
            <a:r>
              <a:rPr sz="1050" spc="-5" dirty="0">
                <a:solidFill>
                  <a:srgbClr val="231F20"/>
                </a:solidFill>
                <a:latin typeface="Myriad Pro"/>
                <a:cs typeface="Myriad Pro"/>
              </a:rPr>
              <a:t> </a:t>
            </a:r>
            <a:r>
              <a:rPr sz="1050" dirty="0">
                <a:solidFill>
                  <a:srgbClr val="231F20"/>
                </a:solidFill>
                <a:latin typeface="Myriad Pro"/>
                <a:cs typeface="Myriad Pro"/>
              </a:rPr>
              <a:t>my</a:t>
            </a:r>
            <a:r>
              <a:rPr sz="1050" spc="-10" dirty="0">
                <a:solidFill>
                  <a:srgbClr val="231F20"/>
                </a:solidFill>
                <a:latin typeface="Myriad Pro"/>
                <a:cs typeface="Myriad Pro"/>
              </a:rPr>
              <a:t> </a:t>
            </a:r>
            <a:r>
              <a:rPr sz="1050" dirty="0">
                <a:solidFill>
                  <a:srgbClr val="231F20"/>
                </a:solidFill>
                <a:latin typeface="Myriad Pro"/>
                <a:cs typeface="Myriad Pro"/>
              </a:rPr>
              <a:t>students</a:t>
            </a:r>
            <a:r>
              <a:rPr sz="1050" spc="-5" dirty="0">
                <a:solidFill>
                  <a:srgbClr val="231F20"/>
                </a:solidFill>
                <a:latin typeface="Myriad Pro"/>
                <a:cs typeface="Myriad Pro"/>
              </a:rPr>
              <a:t> </a:t>
            </a:r>
            <a:r>
              <a:rPr sz="1050" dirty="0">
                <a:solidFill>
                  <a:srgbClr val="231F20"/>
                </a:solidFill>
                <a:latin typeface="Myriad Pro"/>
                <a:cs typeface="Myriad Pro"/>
              </a:rPr>
              <a:t>to</a:t>
            </a:r>
            <a:r>
              <a:rPr sz="1050" spc="-10" dirty="0">
                <a:solidFill>
                  <a:srgbClr val="231F20"/>
                </a:solidFill>
                <a:latin typeface="Myriad Pro"/>
                <a:cs typeface="Myriad Pro"/>
              </a:rPr>
              <a:t> </a:t>
            </a:r>
            <a:r>
              <a:rPr sz="1050" dirty="0">
                <a:solidFill>
                  <a:srgbClr val="231F20"/>
                </a:solidFill>
                <a:latin typeface="Myriad Pro"/>
                <a:cs typeface="Myriad Pro"/>
              </a:rPr>
              <a:t>have</a:t>
            </a:r>
            <a:r>
              <a:rPr sz="1050" spc="-10" dirty="0">
                <a:solidFill>
                  <a:srgbClr val="231F20"/>
                </a:solidFill>
                <a:latin typeface="Myriad Pro"/>
                <a:cs typeface="Myriad Pro"/>
              </a:rPr>
              <a:t> </a:t>
            </a:r>
            <a:r>
              <a:rPr sz="1050" dirty="0">
                <a:solidFill>
                  <a:srgbClr val="231F20"/>
                </a:solidFill>
                <a:latin typeface="Myriad Pro"/>
                <a:cs typeface="Myriad Pro"/>
              </a:rPr>
              <a:t>access</a:t>
            </a:r>
            <a:r>
              <a:rPr sz="1050" spc="-5" dirty="0">
                <a:solidFill>
                  <a:srgbClr val="231F20"/>
                </a:solidFill>
                <a:latin typeface="Myriad Pro"/>
                <a:cs typeface="Myriad Pro"/>
              </a:rPr>
              <a:t> </a:t>
            </a:r>
            <a:r>
              <a:rPr sz="1050" dirty="0">
                <a:solidFill>
                  <a:srgbClr val="231F20"/>
                </a:solidFill>
                <a:latin typeface="Myriad Pro"/>
                <a:cs typeface="Myriad Pro"/>
              </a:rPr>
              <a:t>to</a:t>
            </a:r>
            <a:r>
              <a:rPr sz="1050" spc="-10" dirty="0">
                <a:solidFill>
                  <a:srgbClr val="231F20"/>
                </a:solidFill>
                <a:latin typeface="Myriad Pro"/>
                <a:cs typeface="Myriad Pro"/>
              </a:rPr>
              <a:t> </a:t>
            </a:r>
            <a:r>
              <a:rPr sz="1050" dirty="0">
                <a:solidFill>
                  <a:srgbClr val="231F20"/>
                </a:solidFill>
                <a:latin typeface="Myriad Pro"/>
                <a:cs typeface="Myriad Pro"/>
              </a:rPr>
              <a:t>what</a:t>
            </a:r>
            <a:r>
              <a:rPr sz="1050" spc="-5" dirty="0">
                <a:solidFill>
                  <a:srgbClr val="231F20"/>
                </a:solidFill>
                <a:latin typeface="Myriad Pro"/>
                <a:cs typeface="Myriad Pro"/>
              </a:rPr>
              <a:t> </a:t>
            </a:r>
            <a:r>
              <a:rPr sz="1050" dirty="0">
                <a:solidFill>
                  <a:srgbClr val="231F20"/>
                </a:solidFill>
                <a:latin typeface="Myriad Pro"/>
                <a:cs typeface="Myriad Pro"/>
              </a:rPr>
              <a:t>they</a:t>
            </a:r>
            <a:r>
              <a:rPr sz="1050" spc="-10" dirty="0">
                <a:solidFill>
                  <a:srgbClr val="231F20"/>
                </a:solidFill>
                <a:latin typeface="Myriad Pro"/>
                <a:cs typeface="Myriad Pro"/>
              </a:rPr>
              <a:t> </a:t>
            </a:r>
            <a:r>
              <a:rPr sz="1050" dirty="0">
                <a:solidFill>
                  <a:srgbClr val="231F20"/>
                </a:solidFill>
                <a:latin typeface="Myriad Pro"/>
                <a:cs typeface="Myriad Pro"/>
              </a:rPr>
              <a:t>need</a:t>
            </a:r>
            <a:r>
              <a:rPr sz="1050" spc="-10" dirty="0">
                <a:solidFill>
                  <a:srgbClr val="231F20"/>
                </a:solidFill>
                <a:latin typeface="Myriad Pro"/>
                <a:cs typeface="Myriad Pro"/>
              </a:rPr>
              <a:t> </a:t>
            </a:r>
            <a:r>
              <a:rPr sz="1050" dirty="0">
                <a:solidFill>
                  <a:srgbClr val="231F20"/>
                </a:solidFill>
                <a:latin typeface="Myriad Pro"/>
                <a:cs typeface="Myriad Pro"/>
              </a:rPr>
              <a:t>and</a:t>
            </a:r>
            <a:r>
              <a:rPr sz="1050" spc="-5" dirty="0">
                <a:solidFill>
                  <a:srgbClr val="231F20"/>
                </a:solidFill>
                <a:latin typeface="Myriad Pro"/>
                <a:cs typeface="Myriad Pro"/>
              </a:rPr>
              <a:t> </a:t>
            </a:r>
            <a:r>
              <a:rPr sz="1050" dirty="0">
                <a:solidFill>
                  <a:srgbClr val="231F20"/>
                </a:solidFill>
                <a:latin typeface="Myriad Pro"/>
                <a:cs typeface="Myriad Pro"/>
              </a:rPr>
              <a:t>deserve</a:t>
            </a:r>
            <a:r>
              <a:rPr sz="1050" spc="-10" dirty="0">
                <a:solidFill>
                  <a:srgbClr val="231F20"/>
                </a:solidFill>
                <a:latin typeface="Myriad Pro"/>
                <a:cs typeface="Myriad Pro"/>
              </a:rPr>
              <a:t> </a:t>
            </a:r>
            <a:r>
              <a:rPr sz="1050" dirty="0">
                <a:solidFill>
                  <a:srgbClr val="231F20"/>
                </a:solidFill>
                <a:latin typeface="Myriad Pro"/>
                <a:cs typeface="Myriad Pro"/>
              </a:rPr>
              <a:t>in</a:t>
            </a:r>
            <a:r>
              <a:rPr sz="1050" spc="-5" dirty="0">
                <a:solidFill>
                  <a:srgbClr val="231F20"/>
                </a:solidFill>
                <a:latin typeface="Myriad Pro"/>
                <a:cs typeface="Myriad Pro"/>
              </a:rPr>
              <a:t> </a:t>
            </a:r>
            <a:r>
              <a:rPr sz="1050" spc="-10" dirty="0">
                <a:solidFill>
                  <a:srgbClr val="231F20"/>
                </a:solidFill>
                <a:latin typeface="Myriad Pro"/>
                <a:cs typeface="Myriad Pro"/>
              </a:rPr>
              <a:t>their </a:t>
            </a:r>
            <a:r>
              <a:rPr sz="1050" dirty="0">
                <a:solidFill>
                  <a:srgbClr val="231F20"/>
                </a:solidFill>
                <a:latin typeface="Myriad Pro"/>
                <a:cs typeface="Myriad Pro"/>
              </a:rPr>
              <a:t>educational</a:t>
            </a:r>
            <a:r>
              <a:rPr sz="1050" spc="-5" dirty="0">
                <a:solidFill>
                  <a:srgbClr val="231F20"/>
                </a:solidFill>
                <a:latin typeface="Myriad Pro"/>
                <a:cs typeface="Myriad Pro"/>
              </a:rPr>
              <a:t> </a:t>
            </a:r>
            <a:r>
              <a:rPr sz="1050" spc="-10" dirty="0">
                <a:solidFill>
                  <a:srgbClr val="231F20"/>
                </a:solidFill>
                <a:latin typeface="Myriad Pro"/>
                <a:cs typeface="Myriad Pro"/>
              </a:rPr>
              <a:t>enviroment.”</a:t>
            </a:r>
            <a:endParaRPr sz="1050" dirty="0">
              <a:latin typeface="Myriad Pro"/>
              <a:cs typeface="Myriad Pro"/>
            </a:endParaRPr>
          </a:p>
          <a:p>
            <a:pPr>
              <a:lnSpc>
                <a:spcPct val="100000"/>
              </a:lnSpc>
              <a:spcBef>
                <a:spcPts val="40"/>
              </a:spcBef>
            </a:pPr>
            <a:endParaRPr sz="1250" dirty="0">
              <a:latin typeface="Myriad Pro"/>
              <a:cs typeface="Myriad Pro"/>
            </a:endParaRPr>
          </a:p>
          <a:p>
            <a:pPr marL="12700">
              <a:lnSpc>
                <a:spcPct val="100000"/>
              </a:lnSpc>
            </a:pPr>
            <a:r>
              <a:rPr sz="1050" dirty="0">
                <a:solidFill>
                  <a:srgbClr val="231F20"/>
                </a:solidFill>
                <a:latin typeface="Myriad Pro"/>
                <a:cs typeface="Myriad Pro"/>
              </a:rPr>
              <a:t>“Without</a:t>
            </a:r>
            <a:r>
              <a:rPr sz="1050" spc="-10" dirty="0">
                <a:solidFill>
                  <a:srgbClr val="231F20"/>
                </a:solidFill>
                <a:latin typeface="Myriad Pro"/>
                <a:cs typeface="Myriad Pro"/>
              </a:rPr>
              <a:t> </a:t>
            </a:r>
            <a:r>
              <a:rPr sz="1050" dirty="0">
                <a:solidFill>
                  <a:srgbClr val="231F20"/>
                </a:solidFill>
                <a:latin typeface="Myriad Pro"/>
                <a:cs typeface="Myriad Pro"/>
              </a:rPr>
              <a:t>you</a:t>
            </a:r>
            <a:r>
              <a:rPr sz="1050" spc="-10" dirty="0">
                <a:solidFill>
                  <a:srgbClr val="231F20"/>
                </a:solidFill>
                <a:latin typeface="Myriad Pro"/>
                <a:cs typeface="Myriad Pro"/>
              </a:rPr>
              <a:t> </a:t>
            </a:r>
            <a:r>
              <a:rPr sz="1050" dirty="0">
                <a:solidFill>
                  <a:srgbClr val="231F20"/>
                </a:solidFill>
                <a:latin typeface="Myriad Pro"/>
                <a:cs typeface="Myriad Pro"/>
              </a:rPr>
              <a:t>all,</a:t>
            </a:r>
            <a:r>
              <a:rPr sz="1050" spc="-10" dirty="0">
                <a:solidFill>
                  <a:srgbClr val="231F20"/>
                </a:solidFill>
                <a:latin typeface="Myriad Pro"/>
                <a:cs typeface="Myriad Pro"/>
              </a:rPr>
              <a:t> </a:t>
            </a:r>
            <a:r>
              <a:rPr sz="1050" dirty="0">
                <a:solidFill>
                  <a:srgbClr val="231F20"/>
                </a:solidFill>
                <a:latin typeface="Myriad Pro"/>
                <a:cs typeface="Myriad Pro"/>
              </a:rPr>
              <a:t>my</a:t>
            </a:r>
            <a:r>
              <a:rPr sz="1050" spc="-10" dirty="0">
                <a:solidFill>
                  <a:srgbClr val="231F20"/>
                </a:solidFill>
                <a:latin typeface="Myriad Pro"/>
                <a:cs typeface="Myriad Pro"/>
              </a:rPr>
              <a:t> </a:t>
            </a:r>
            <a:r>
              <a:rPr sz="1050" dirty="0">
                <a:solidFill>
                  <a:srgbClr val="231F20"/>
                </a:solidFill>
                <a:latin typeface="Myriad Pro"/>
                <a:cs typeface="Myriad Pro"/>
              </a:rPr>
              <a:t>life</a:t>
            </a:r>
            <a:r>
              <a:rPr sz="1050" spc="-10" dirty="0">
                <a:solidFill>
                  <a:srgbClr val="231F20"/>
                </a:solidFill>
                <a:latin typeface="Myriad Pro"/>
                <a:cs typeface="Myriad Pro"/>
              </a:rPr>
              <a:t> </a:t>
            </a:r>
            <a:r>
              <a:rPr sz="1050" dirty="0">
                <a:solidFill>
                  <a:srgbClr val="231F20"/>
                </a:solidFill>
                <a:latin typeface="Myriad Pro"/>
                <a:cs typeface="Myriad Pro"/>
              </a:rPr>
              <a:t>would</a:t>
            </a:r>
            <a:r>
              <a:rPr sz="1050" spc="-10" dirty="0">
                <a:solidFill>
                  <a:srgbClr val="231F20"/>
                </a:solidFill>
                <a:latin typeface="Myriad Pro"/>
                <a:cs typeface="Myriad Pro"/>
              </a:rPr>
              <a:t> </a:t>
            </a:r>
            <a:r>
              <a:rPr sz="1050" dirty="0">
                <a:solidFill>
                  <a:srgbClr val="231F20"/>
                </a:solidFill>
                <a:latin typeface="Myriad Pro"/>
                <a:cs typeface="Myriad Pro"/>
              </a:rPr>
              <a:t>be</a:t>
            </a:r>
            <a:r>
              <a:rPr sz="1050" spc="-10" dirty="0">
                <a:solidFill>
                  <a:srgbClr val="231F20"/>
                </a:solidFill>
                <a:latin typeface="Myriad Pro"/>
                <a:cs typeface="Myriad Pro"/>
              </a:rPr>
              <a:t> </a:t>
            </a:r>
            <a:r>
              <a:rPr sz="1050" dirty="0">
                <a:solidFill>
                  <a:srgbClr val="231F20"/>
                </a:solidFill>
                <a:latin typeface="Myriad Pro"/>
                <a:cs typeface="Myriad Pro"/>
              </a:rPr>
              <a:t>a</a:t>
            </a:r>
            <a:r>
              <a:rPr sz="1050" spc="-10" dirty="0">
                <a:solidFill>
                  <a:srgbClr val="231F20"/>
                </a:solidFill>
                <a:latin typeface="Myriad Pro"/>
                <a:cs typeface="Myriad Pro"/>
              </a:rPr>
              <a:t> </a:t>
            </a:r>
            <a:r>
              <a:rPr sz="1050" dirty="0">
                <a:solidFill>
                  <a:srgbClr val="231F20"/>
                </a:solidFill>
                <a:latin typeface="Myriad Pro"/>
                <a:cs typeface="Myriad Pro"/>
              </a:rPr>
              <a:t>lot</a:t>
            </a:r>
            <a:r>
              <a:rPr sz="1050" spc="-10" dirty="0">
                <a:solidFill>
                  <a:srgbClr val="231F20"/>
                </a:solidFill>
                <a:latin typeface="Myriad Pro"/>
                <a:cs typeface="Myriad Pro"/>
              </a:rPr>
              <a:t> </a:t>
            </a:r>
            <a:r>
              <a:rPr sz="1050" dirty="0">
                <a:solidFill>
                  <a:srgbClr val="231F20"/>
                </a:solidFill>
                <a:latin typeface="Myriad Pro"/>
                <a:cs typeface="Myriad Pro"/>
              </a:rPr>
              <a:t>more</a:t>
            </a:r>
            <a:r>
              <a:rPr sz="1050" spc="-10" dirty="0">
                <a:solidFill>
                  <a:srgbClr val="231F20"/>
                </a:solidFill>
                <a:latin typeface="Myriad Pro"/>
                <a:cs typeface="Myriad Pro"/>
              </a:rPr>
              <a:t> </a:t>
            </a:r>
            <a:r>
              <a:rPr sz="1050" dirty="0">
                <a:solidFill>
                  <a:srgbClr val="231F20"/>
                </a:solidFill>
                <a:latin typeface="Myriad Pro"/>
                <a:cs typeface="Myriad Pro"/>
              </a:rPr>
              <a:t>difficult</a:t>
            </a:r>
            <a:r>
              <a:rPr sz="1050" spc="-10" dirty="0">
                <a:solidFill>
                  <a:srgbClr val="231F20"/>
                </a:solidFill>
                <a:latin typeface="Myriad Pro"/>
                <a:cs typeface="Myriad Pro"/>
              </a:rPr>
              <a:t> </a:t>
            </a:r>
            <a:r>
              <a:rPr sz="1050" dirty="0">
                <a:solidFill>
                  <a:srgbClr val="231F20"/>
                </a:solidFill>
                <a:latin typeface="Myriad Pro"/>
                <a:cs typeface="Myriad Pro"/>
              </a:rPr>
              <a:t>and</a:t>
            </a:r>
            <a:r>
              <a:rPr sz="1050" spc="-10" dirty="0">
                <a:solidFill>
                  <a:srgbClr val="231F20"/>
                </a:solidFill>
                <a:latin typeface="Myriad Pro"/>
                <a:cs typeface="Myriad Pro"/>
              </a:rPr>
              <a:t> costly!”</a:t>
            </a:r>
            <a:endParaRPr sz="1050" dirty="0">
              <a:latin typeface="Myriad Pro"/>
              <a:cs typeface="Myriad Pro"/>
            </a:endParaRPr>
          </a:p>
          <a:p>
            <a:pPr>
              <a:lnSpc>
                <a:spcPct val="100000"/>
              </a:lnSpc>
              <a:spcBef>
                <a:spcPts val="15"/>
              </a:spcBef>
            </a:pPr>
            <a:endParaRPr sz="1150" dirty="0">
              <a:latin typeface="Myriad Pro"/>
              <a:cs typeface="Myriad Pro"/>
            </a:endParaRPr>
          </a:p>
          <a:p>
            <a:pPr marL="12700" marR="641985">
              <a:lnSpc>
                <a:spcPct val="111100"/>
              </a:lnSpc>
              <a:spcBef>
                <a:spcPts val="5"/>
              </a:spcBef>
            </a:pPr>
            <a:r>
              <a:rPr sz="1050" dirty="0">
                <a:solidFill>
                  <a:srgbClr val="231F20"/>
                </a:solidFill>
                <a:latin typeface="Myriad Pro"/>
                <a:cs typeface="Myriad Pro"/>
              </a:rPr>
              <a:t>“Classroom</a:t>
            </a:r>
            <a:r>
              <a:rPr sz="1050" spc="-15" dirty="0">
                <a:solidFill>
                  <a:srgbClr val="231F20"/>
                </a:solidFill>
                <a:latin typeface="Myriad Pro"/>
                <a:cs typeface="Myriad Pro"/>
              </a:rPr>
              <a:t> </a:t>
            </a:r>
            <a:r>
              <a:rPr sz="1050" dirty="0">
                <a:solidFill>
                  <a:srgbClr val="231F20"/>
                </a:solidFill>
                <a:latin typeface="Myriad Pro"/>
                <a:cs typeface="Myriad Pro"/>
              </a:rPr>
              <a:t>Central</a:t>
            </a:r>
            <a:r>
              <a:rPr sz="1050" spc="-10" dirty="0">
                <a:solidFill>
                  <a:srgbClr val="231F20"/>
                </a:solidFill>
                <a:latin typeface="Myriad Pro"/>
                <a:cs typeface="Myriad Pro"/>
              </a:rPr>
              <a:t> </a:t>
            </a:r>
            <a:r>
              <a:rPr sz="1050" dirty="0">
                <a:solidFill>
                  <a:srgbClr val="231F20"/>
                </a:solidFill>
                <a:latin typeface="Myriad Pro"/>
                <a:cs typeface="Myriad Pro"/>
              </a:rPr>
              <a:t>brings</a:t>
            </a:r>
            <a:r>
              <a:rPr sz="1050" spc="-10" dirty="0">
                <a:solidFill>
                  <a:srgbClr val="231F20"/>
                </a:solidFill>
                <a:latin typeface="Myriad Pro"/>
                <a:cs typeface="Myriad Pro"/>
              </a:rPr>
              <a:t> </a:t>
            </a:r>
            <a:r>
              <a:rPr sz="1050" dirty="0">
                <a:solidFill>
                  <a:srgbClr val="231F20"/>
                </a:solidFill>
                <a:latin typeface="Myriad Pro"/>
                <a:cs typeface="Myriad Pro"/>
              </a:rPr>
              <a:t>equity</a:t>
            </a:r>
            <a:r>
              <a:rPr sz="1050" spc="-15" dirty="0">
                <a:solidFill>
                  <a:srgbClr val="231F20"/>
                </a:solidFill>
                <a:latin typeface="Myriad Pro"/>
                <a:cs typeface="Myriad Pro"/>
              </a:rPr>
              <a:t> </a:t>
            </a:r>
            <a:r>
              <a:rPr sz="1050" dirty="0">
                <a:solidFill>
                  <a:srgbClr val="231F20"/>
                </a:solidFill>
                <a:latin typeface="Myriad Pro"/>
                <a:cs typeface="Myriad Pro"/>
              </a:rPr>
              <a:t>into</a:t>
            </a:r>
            <a:r>
              <a:rPr sz="1050" spc="-10" dirty="0">
                <a:solidFill>
                  <a:srgbClr val="231F20"/>
                </a:solidFill>
                <a:latin typeface="Myriad Pro"/>
                <a:cs typeface="Myriad Pro"/>
              </a:rPr>
              <a:t> </a:t>
            </a:r>
            <a:r>
              <a:rPr sz="1050" dirty="0">
                <a:solidFill>
                  <a:srgbClr val="231F20"/>
                </a:solidFill>
                <a:latin typeface="Myriad Pro"/>
                <a:cs typeface="Myriad Pro"/>
              </a:rPr>
              <a:t>my</a:t>
            </a:r>
            <a:r>
              <a:rPr sz="1050" spc="-10" dirty="0">
                <a:solidFill>
                  <a:srgbClr val="231F20"/>
                </a:solidFill>
                <a:latin typeface="Myriad Pro"/>
                <a:cs typeface="Myriad Pro"/>
              </a:rPr>
              <a:t> </a:t>
            </a:r>
            <a:r>
              <a:rPr sz="1050" dirty="0">
                <a:solidFill>
                  <a:srgbClr val="231F20"/>
                </a:solidFill>
                <a:latin typeface="Myriad Pro"/>
                <a:cs typeface="Myriad Pro"/>
              </a:rPr>
              <a:t>classroom,</a:t>
            </a:r>
            <a:r>
              <a:rPr sz="1050" spc="-10" dirty="0">
                <a:solidFill>
                  <a:srgbClr val="231F20"/>
                </a:solidFill>
                <a:latin typeface="Myriad Pro"/>
                <a:cs typeface="Myriad Pro"/>
              </a:rPr>
              <a:t> </a:t>
            </a:r>
            <a:r>
              <a:rPr sz="1050" dirty="0">
                <a:solidFill>
                  <a:srgbClr val="231F20"/>
                </a:solidFill>
                <a:latin typeface="Myriad Pro"/>
                <a:cs typeface="Myriad Pro"/>
              </a:rPr>
              <a:t>by</a:t>
            </a:r>
            <a:r>
              <a:rPr sz="1050" spc="-15" dirty="0">
                <a:solidFill>
                  <a:srgbClr val="231F20"/>
                </a:solidFill>
                <a:latin typeface="Myriad Pro"/>
                <a:cs typeface="Myriad Pro"/>
              </a:rPr>
              <a:t> </a:t>
            </a:r>
            <a:r>
              <a:rPr sz="1050" dirty="0">
                <a:solidFill>
                  <a:srgbClr val="231F20"/>
                </a:solidFill>
                <a:latin typeface="Myriad Pro"/>
                <a:cs typeface="Myriad Pro"/>
              </a:rPr>
              <a:t>enabling</a:t>
            </a:r>
            <a:r>
              <a:rPr sz="1050" spc="-10" dirty="0">
                <a:solidFill>
                  <a:srgbClr val="231F20"/>
                </a:solidFill>
                <a:latin typeface="Myriad Pro"/>
                <a:cs typeface="Myriad Pro"/>
              </a:rPr>
              <a:t> </a:t>
            </a:r>
            <a:r>
              <a:rPr sz="1050" dirty="0">
                <a:solidFill>
                  <a:srgbClr val="231F20"/>
                </a:solidFill>
                <a:latin typeface="Myriad Pro"/>
                <a:cs typeface="Myriad Pro"/>
              </a:rPr>
              <a:t>all</a:t>
            </a:r>
            <a:r>
              <a:rPr sz="1050" spc="-10" dirty="0">
                <a:solidFill>
                  <a:srgbClr val="231F20"/>
                </a:solidFill>
                <a:latin typeface="Myriad Pro"/>
                <a:cs typeface="Myriad Pro"/>
              </a:rPr>
              <a:t> </a:t>
            </a:r>
            <a:r>
              <a:rPr sz="1050" dirty="0">
                <a:solidFill>
                  <a:srgbClr val="231F20"/>
                </a:solidFill>
                <a:latin typeface="Myriad Pro"/>
                <a:cs typeface="Myriad Pro"/>
              </a:rPr>
              <a:t>students</a:t>
            </a:r>
            <a:r>
              <a:rPr sz="1050" spc="-15" dirty="0">
                <a:solidFill>
                  <a:srgbClr val="231F20"/>
                </a:solidFill>
                <a:latin typeface="Myriad Pro"/>
                <a:cs typeface="Myriad Pro"/>
              </a:rPr>
              <a:t> </a:t>
            </a:r>
            <a:r>
              <a:rPr sz="1050" dirty="0">
                <a:solidFill>
                  <a:srgbClr val="231F20"/>
                </a:solidFill>
                <a:latin typeface="Myriad Pro"/>
                <a:cs typeface="Myriad Pro"/>
              </a:rPr>
              <a:t>to</a:t>
            </a:r>
            <a:r>
              <a:rPr sz="1050" spc="-10" dirty="0">
                <a:solidFill>
                  <a:srgbClr val="231F20"/>
                </a:solidFill>
                <a:latin typeface="Myriad Pro"/>
                <a:cs typeface="Myriad Pro"/>
              </a:rPr>
              <a:t> </a:t>
            </a:r>
            <a:r>
              <a:rPr sz="1050" dirty="0">
                <a:solidFill>
                  <a:srgbClr val="231F20"/>
                </a:solidFill>
                <a:latin typeface="Myriad Pro"/>
                <a:cs typeface="Myriad Pro"/>
              </a:rPr>
              <a:t>be</a:t>
            </a:r>
            <a:r>
              <a:rPr sz="1050" spc="-10" dirty="0">
                <a:solidFill>
                  <a:srgbClr val="231F20"/>
                </a:solidFill>
                <a:latin typeface="Myriad Pro"/>
                <a:cs typeface="Myriad Pro"/>
              </a:rPr>
              <a:t> </a:t>
            </a:r>
            <a:r>
              <a:rPr sz="1050" dirty="0">
                <a:solidFill>
                  <a:srgbClr val="231F20"/>
                </a:solidFill>
                <a:latin typeface="Myriad Pro"/>
                <a:cs typeface="Myriad Pro"/>
              </a:rPr>
              <a:t>prepared</a:t>
            </a:r>
            <a:r>
              <a:rPr sz="1050" spc="-10" dirty="0">
                <a:solidFill>
                  <a:srgbClr val="231F20"/>
                </a:solidFill>
                <a:latin typeface="Myriad Pro"/>
                <a:cs typeface="Myriad Pro"/>
              </a:rPr>
              <a:t> </a:t>
            </a:r>
            <a:r>
              <a:rPr sz="1050" spc="-25" dirty="0">
                <a:solidFill>
                  <a:srgbClr val="231F20"/>
                </a:solidFill>
                <a:latin typeface="Myriad Pro"/>
                <a:cs typeface="Myriad Pro"/>
              </a:rPr>
              <a:t>and</a:t>
            </a:r>
            <a:r>
              <a:rPr sz="1050" dirty="0">
                <a:solidFill>
                  <a:srgbClr val="231F20"/>
                </a:solidFill>
                <a:latin typeface="Myriad Pro"/>
                <a:cs typeface="Myriad Pro"/>
              </a:rPr>
              <a:t> ready</a:t>
            </a:r>
            <a:r>
              <a:rPr sz="1050" spc="-15" dirty="0">
                <a:solidFill>
                  <a:srgbClr val="231F20"/>
                </a:solidFill>
                <a:latin typeface="Myriad Pro"/>
                <a:cs typeface="Myriad Pro"/>
              </a:rPr>
              <a:t> </a:t>
            </a:r>
            <a:r>
              <a:rPr sz="1050" dirty="0">
                <a:solidFill>
                  <a:srgbClr val="231F20"/>
                </a:solidFill>
                <a:latin typeface="Myriad Pro"/>
                <a:cs typeface="Myriad Pro"/>
              </a:rPr>
              <a:t>to</a:t>
            </a:r>
            <a:r>
              <a:rPr sz="1050" spc="-10" dirty="0">
                <a:solidFill>
                  <a:srgbClr val="231F20"/>
                </a:solidFill>
                <a:latin typeface="Myriad Pro"/>
                <a:cs typeface="Myriad Pro"/>
              </a:rPr>
              <a:t> learn.”</a:t>
            </a:r>
            <a:endParaRPr sz="1050" dirty="0">
              <a:latin typeface="Myriad Pro"/>
              <a:cs typeface="Myriad Pro"/>
            </a:endParaRPr>
          </a:p>
          <a:p>
            <a:pPr>
              <a:lnSpc>
                <a:spcPct val="100000"/>
              </a:lnSpc>
              <a:spcBef>
                <a:spcPts val="35"/>
              </a:spcBef>
            </a:pPr>
            <a:endParaRPr sz="1250" dirty="0">
              <a:latin typeface="Myriad Pro"/>
              <a:cs typeface="Myriad Pro"/>
            </a:endParaRPr>
          </a:p>
          <a:p>
            <a:pPr marL="12700">
              <a:lnSpc>
                <a:spcPct val="100000"/>
              </a:lnSpc>
            </a:pPr>
            <a:r>
              <a:rPr sz="1050" dirty="0">
                <a:solidFill>
                  <a:srgbClr val="231F20"/>
                </a:solidFill>
                <a:latin typeface="Myriad Pro"/>
                <a:cs typeface="Myriad Pro"/>
              </a:rPr>
              <a:t>"Please</a:t>
            </a:r>
            <a:r>
              <a:rPr sz="1050" spc="-10" dirty="0">
                <a:solidFill>
                  <a:srgbClr val="231F20"/>
                </a:solidFill>
                <a:latin typeface="Myriad Pro"/>
                <a:cs typeface="Myriad Pro"/>
              </a:rPr>
              <a:t> </a:t>
            </a:r>
            <a:r>
              <a:rPr sz="1050" dirty="0">
                <a:solidFill>
                  <a:srgbClr val="231F20"/>
                </a:solidFill>
                <a:latin typeface="Myriad Pro"/>
                <a:cs typeface="Myriad Pro"/>
              </a:rPr>
              <a:t>share</a:t>
            </a:r>
            <a:r>
              <a:rPr sz="1050" spc="-5" dirty="0">
                <a:solidFill>
                  <a:srgbClr val="231F20"/>
                </a:solidFill>
                <a:latin typeface="Myriad Pro"/>
                <a:cs typeface="Myriad Pro"/>
              </a:rPr>
              <a:t> </a:t>
            </a:r>
            <a:r>
              <a:rPr sz="1050" dirty="0">
                <a:solidFill>
                  <a:srgbClr val="231F20"/>
                </a:solidFill>
                <a:latin typeface="Myriad Pro"/>
                <a:cs typeface="Myriad Pro"/>
              </a:rPr>
              <a:t>with</a:t>
            </a:r>
            <a:r>
              <a:rPr sz="1050" spc="-5" dirty="0">
                <a:solidFill>
                  <a:srgbClr val="231F20"/>
                </a:solidFill>
                <a:latin typeface="Myriad Pro"/>
                <a:cs typeface="Myriad Pro"/>
              </a:rPr>
              <a:t> </a:t>
            </a:r>
            <a:r>
              <a:rPr sz="1050" dirty="0">
                <a:solidFill>
                  <a:srgbClr val="231F20"/>
                </a:solidFill>
                <a:latin typeface="Myriad Pro"/>
                <a:cs typeface="Myriad Pro"/>
              </a:rPr>
              <a:t>your</a:t>
            </a:r>
            <a:r>
              <a:rPr sz="1050" spc="-5" dirty="0">
                <a:solidFill>
                  <a:srgbClr val="231F20"/>
                </a:solidFill>
                <a:latin typeface="Myriad Pro"/>
                <a:cs typeface="Myriad Pro"/>
              </a:rPr>
              <a:t> </a:t>
            </a:r>
            <a:r>
              <a:rPr sz="1050" dirty="0">
                <a:solidFill>
                  <a:srgbClr val="231F20"/>
                </a:solidFill>
                <a:latin typeface="Myriad Pro"/>
                <a:cs typeface="Myriad Pro"/>
              </a:rPr>
              <a:t>donors</a:t>
            </a:r>
            <a:r>
              <a:rPr sz="1050" spc="-5" dirty="0">
                <a:solidFill>
                  <a:srgbClr val="231F20"/>
                </a:solidFill>
                <a:latin typeface="Myriad Pro"/>
                <a:cs typeface="Myriad Pro"/>
              </a:rPr>
              <a:t> </a:t>
            </a:r>
            <a:r>
              <a:rPr sz="1050" dirty="0">
                <a:solidFill>
                  <a:srgbClr val="231F20"/>
                </a:solidFill>
                <a:latin typeface="Myriad Pro"/>
                <a:cs typeface="Myriad Pro"/>
              </a:rPr>
              <a:t>and</a:t>
            </a:r>
            <a:r>
              <a:rPr sz="1050" spc="-10" dirty="0">
                <a:solidFill>
                  <a:srgbClr val="231F20"/>
                </a:solidFill>
                <a:latin typeface="Myriad Pro"/>
                <a:cs typeface="Myriad Pro"/>
              </a:rPr>
              <a:t> </a:t>
            </a:r>
            <a:r>
              <a:rPr sz="1050" dirty="0">
                <a:solidFill>
                  <a:srgbClr val="231F20"/>
                </a:solidFill>
                <a:latin typeface="Myriad Pro"/>
                <a:cs typeface="Myriad Pro"/>
              </a:rPr>
              <a:t>let</a:t>
            </a:r>
            <a:r>
              <a:rPr sz="1050" spc="-5" dirty="0">
                <a:solidFill>
                  <a:srgbClr val="231F20"/>
                </a:solidFill>
                <a:latin typeface="Myriad Pro"/>
                <a:cs typeface="Myriad Pro"/>
              </a:rPr>
              <a:t> </a:t>
            </a:r>
            <a:r>
              <a:rPr sz="1050" dirty="0">
                <a:solidFill>
                  <a:srgbClr val="231F20"/>
                </a:solidFill>
                <a:latin typeface="Myriad Pro"/>
                <a:cs typeface="Myriad Pro"/>
              </a:rPr>
              <a:t>them</a:t>
            </a:r>
            <a:r>
              <a:rPr sz="1050" spc="-5" dirty="0">
                <a:solidFill>
                  <a:srgbClr val="231F20"/>
                </a:solidFill>
                <a:latin typeface="Myriad Pro"/>
                <a:cs typeface="Myriad Pro"/>
              </a:rPr>
              <a:t> </a:t>
            </a:r>
            <a:r>
              <a:rPr sz="1050" dirty="0">
                <a:solidFill>
                  <a:srgbClr val="231F20"/>
                </a:solidFill>
                <a:latin typeface="Myriad Pro"/>
                <a:cs typeface="Myriad Pro"/>
              </a:rPr>
              <a:t>know</a:t>
            </a:r>
            <a:r>
              <a:rPr sz="1050" spc="-55" dirty="0">
                <a:solidFill>
                  <a:srgbClr val="231F20"/>
                </a:solidFill>
                <a:latin typeface="Myriad Pro"/>
                <a:cs typeface="Myriad Pro"/>
              </a:rPr>
              <a:t> </a:t>
            </a:r>
            <a:r>
              <a:rPr sz="1050" dirty="0">
                <a:solidFill>
                  <a:srgbClr val="231F20"/>
                </a:solidFill>
                <a:latin typeface="Myriad Pro"/>
                <a:cs typeface="Myriad Pro"/>
              </a:rPr>
              <a:t>YOU</a:t>
            </a:r>
            <a:r>
              <a:rPr sz="1050" spc="-5" dirty="0">
                <a:solidFill>
                  <a:srgbClr val="231F20"/>
                </a:solidFill>
                <a:latin typeface="Myriad Pro"/>
                <a:cs typeface="Myriad Pro"/>
              </a:rPr>
              <a:t> </a:t>
            </a:r>
            <a:r>
              <a:rPr sz="1050" dirty="0">
                <a:solidFill>
                  <a:srgbClr val="231F20"/>
                </a:solidFill>
                <a:latin typeface="Myriad Pro"/>
                <a:cs typeface="Myriad Pro"/>
              </a:rPr>
              <a:t>ARE</a:t>
            </a:r>
            <a:r>
              <a:rPr sz="1050" spc="-5" dirty="0">
                <a:solidFill>
                  <a:srgbClr val="231F20"/>
                </a:solidFill>
                <a:latin typeface="Myriad Pro"/>
                <a:cs typeface="Myriad Pro"/>
              </a:rPr>
              <a:t> </a:t>
            </a:r>
            <a:r>
              <a:rPr sz="1050" dirty="0">
                <a:solidFill>
                  <a:srgbClr val="231F20"/>
                </a:solidFill>
                <a:latin typeface="Myriad Pro"/>
                <a:cs typeface="Myriad Pro"/>
              </a:rPr>
              <a:t>ALL</a:t>
            </a:r>
            <a:r>
              <a:rPr sz="1050" spc="-5" dirty="0">
                <a:solidFill>
                  <a:srgbClr val="231F20"/>
                </a:solidFill>
                <a:latin typeface="Myriad Pro"/>
                <a:cs typeface="Myriad Pro"/>
              </a:rPr>
              <a:t> </a:t>
            </a:r>
            <a:r>
              <a:rPr sz="1050" dirty="0">
                <a:solidFill>
                  <a:srgbClr val="231F20"/>
                </a:solidFill>
                <a:latin typeface="Myriad Pro"/>
                <a:cs typeface="Myriad Pro"/>
              </a:rPr>
              <a:t>DIFFERENCE</a:t>
            </a:r>
            <a:r>
              <a:rPr sz="1050" spc="-5" dirty="0">
                <a:solidFill>
                  <a:srgbClr val="231F20"/>
                </a:solidFill>
                <a:latin typeface="Myriad Pro"/>
                <a:cs typeface="Myriad Pro"/>
              </a:rPr>
              <a:t> </a:t>
            </a:r>
            <a:r>
              <a:rPr sz="1050" spc="-10" dirty="0">
                <a:solidFill>
                  <a:srgbClr val="231F20"/>
                </a:solidFill>
                <a:latin typeface="Myriad Pro"/>
                <a:cs typeface="Myriad Pro"/>
              </a:rPr>
              <a:t>MAKERS!"</a:t>
            </a:r>
            <a:endParaRPr sz="1050" dirty="0">
              <a:latin typeface="Myriad Pro"/>
              <a:cs typeface="Myriad Pro"/>
            </a:endParaRPr>
          </a:p>
          <a:p>
            <a:pPr>
              <a:lnSpc>
                <a:spcPct val="100000"/>
              </a:lnSpc>
              <a:spcBef>
                <a:spcPts val="20"/>
              </a:spcBef>
            </a:pPr>
            <a:endParaRPr sz="1200" dirty="0">
              <a:latin typeface="Myriad Pro"/>
              <a:cs typeface="Myriad Pro"/>
            </a:endParaRPr>
          </a:p>
          <a:p>
            <a:pPr marL="12700" marR="496570" indent="-635">
              <a:lnSpc>
                <a:spcPct val="109800"/>
              </a:lnSpc>
            </a:pPr>
            <a:r>
              <a:rPr sz="1100" b="1" spc="-25" dirty="0">
                <a:latin typeface="Myriad Pro"/>
                <a:cs typeface="Myriad Pro"/>
              </a:rPr>
              <a:t>Here’s</a:t>
            </a:r>
            <a:r>
              <a:rPr sz="1100" b="1" spc="-10" dirty="0">
                <a:latin typeface="Myriad Pro"/>
                <a:cs typeface="Myriad Pro"/>
              </a:rPr>
              <a:t> </a:t>
            </a:r>
            <a:r>
              <a:rPr sz="1100" b="1" dirty="0">
                <a:latin typeface="Myriad Pro"/>
                <a:cs typeface="Myriad Pro"/>
              </a:rPr>
              <a:t>how</a:t>
            </a:r>
            <a:r>
              <a:rPr sz="1100" b="1" spc="-10" dirty="0">
                <a:latin typeface="Myriad Pro"/>
                <a:cs typeface="Myriad Pro"/>
              </a:rPr>
              <a:t> </a:t>
            </a:r>
            <a:r>
              <a:rPr sz="1100" b="1" dirty="0">
                <a:latin typeface="Myriad Pro"/>
                <a:cs typeface="Myriad Pro"/>
              </a:rPr>
              <a:t>to</a:t>
            </a:r>
            <a:r>
              <a:rPr sz="1100" b="1" spc="-5" dirty="0">
                <a:latin typeface="Myriad Pro"/>
                <a:cs typeface="Myriad Pro"/>
              </a:rPr>
              <a:t> </a:t>
            </a:r>
            <a:r>
              <a:rPr sz="1100" b="1" dirty="0">
                <a:latin typeface="Myriad Pro"/>
                <a:cs typeface="Myriad Pro"/>
              </a:rPr>
              <a:t>donate:</a:t>
            </a:r>
            <a:r>
              <a:rPr sz="1100" b="1" spc="-45" dirty="0">
                <a:latin typeface="Myriad Pro"/>
                <a:cs typeface="Myriad Pro"/>
              </a:rPr>
              <a:t> </a:t>
            </a:r>
            <a:r>
              <a:rPr sz="1050" i="1" dirty="0">
                <a:solidFill>
                  <a:srgbClr val="231F20"/>
                </a:solidFill>
                <a:latin typeface="Myriad Pro"/>
                <a:cs typeface="Myriad Pro"/>
              </a:rPr>
              <a:t>[For</a:t>
            </a:r>
            <a:r>
              <a:rPr sz="1050" i="1" spc="-5" dirty="0">
                <a:solidFill>
                  <a:srgbClr val="231F20"/>
                </a:solidFill>
                <a:latin typeface="Myriad Pro"/>
                <a:cs typeface="Myriad Pro"/>
              </a:rPr>
              <a:t> </a:t>
            </a:r>
            <a:r>
              <a:rPr sz="1050" i="1" dirty="0">
                <a:solidFill>
                  <a:srgbClr val="231F20"/>
                </a:solidFill>
                <a:latin typeface="Myriad Pro"/>
                <a:cs typeface="Myriad Pro"/>
              </a:rPr>
              <a:t>traditional</a:t>
            </a:r>
            <a:r>
              <a:rPr sz="1050" i="1" spc="-5" dirty="0">
                <a:solidFill>
                  <a:srgbClr val="231F20"/>
                </a:solidFill>
                <a:latin typeface="Myriad Pro"/>
                <a:cs typeface="Myriad Pro"/>
              </a:rPr>
              <a:t> </a:t>
            </a:r>
            <a:r>
              <a:rPr sz="1050" i="1" dirty="0">
                <a:solidFill>
                  <a:srgbClr val="231F20"/>
                </a:solidFill>
                <a:latin typeface="Myriad Pro"/>
                <a:cs typeface="Myriad Pro"/>
              </a:rPr>
              <a:t>drives,</a:t>
            </a:r>
            <a:r>
              <a:rPr sz="1050" i="1" spc="-10" dirty="0">
                <a:solidFill>
                  <a:srgbClr val="231F20"/>
                </a:solidFill>
                <a:latin typeface="Myriad Pro"/>
                <a:cs typeface="Myriad Pro"/>
              </a:rPr>
              <a:t> </a:t>
            </a:r>
            <a:r>
              <a:rPr sz="1050" i="1" dirty="0">
                <a:solidFill>
                  <a:srgbClr val="231F20"/>
                </a:solidFill>
                <a:latin typeface="Myriad Pro"/>
                <a:cs typeface="Myriad Pro"/>
              </a:rPr>
              <a:t>add</a:t>
            </a:r>
            <a:r>
              <a:rPr sz="1050" i="1" spc="-5" dirty="0">
                <a:solidFill>
                  <a:srgbClr val="231F20"/>
                </a:solidFill>
                <a:latin typeface="Myriad Pro"/>
                <a:cs typeface="Myriad Pro"/>
              </a:rPr>
              <a:t> </a:t>
            </a:r>
            <a:r>
              <a:rPr sz="1050" i="1" dirty="0">
                <a:solidFill>
                  <a:srgbClr val="231F20"/>
                </a:solidFill>
                <a:latin typeface="Myriad Pro"/>
                <a:cs typeface="Myriad Pro"/>
              </a:rPr>
              <a:t>details</a:t>
            </a:r>
            <a:r>
              <a:rPr sz="1050" i="1" spc="-5" dirty="0">
                <a:solidFill>
                  <a:srgbClr val="231F20"/>
                </a:solidFill>
                <a:latin typeface="Myriad Pro"/>
                <a:cs typeface="Myriad Pro"/>
              </a:rPr>
              <a:t> </a:t>
            </a:r>
            <a:r>
              <a:rPr sz="1050" i="1" dirty="0">
                <a:solidFill>
                  <a:srgbClr val="231F20"/>
                </a:solidFill>
                <a:latin typeface="Myriad Pro"/>
                <a:cs typeface="Myriad Pro"/>
              </a:rPr>
              <a:t>and</a:t>
            </a:r>
            <a:r>
              <a:rPr sz="1050" i="1" spc="-10" dirty="0">
                <a:solidFill>
                  <a:srgbClr val="231F20"/>
                </a:solidFill>
                <a:latin typeface="Myriad Pro"/>
                <a:cs typeface="Myriad Pro"/>
              </a:rPr>
              <a:t> </a:t>
            </a:r>
            <a:r>
              <a:rPr sz="1050" i="1" dirty="0">
                <a:solidFill>
                  <a:srgbClr val="231F20"/>
                </a:solidFill>
                <a:latin typeface="Myriad Pro"/>
                <a:cs typeface="Myriad Pro"/>
              </a:rPr>
              <a:t>insert</a:t>
            </a:r>
            <a:r>
              <a:rPr sz="1050" i="1" spc="-5" dirty="0">
                <a:solidFill>
                  <a:srgbClr val="231F20"/>
                </a:solidFill>
                <a:latin typeface="Myriad Pro"/>
                <a:cs typeface="Myriad Pro"/>
              </a:rPr>
              <a:t> </a:t>
            </a:r>
            <a:r>
              <a:rPr sz="1050" i="1" dirty="0">
                <a:solidFill>
                  <a:srgbClr val="231F20"/>
                </a:solidFill>
                <a:latin typeface="Myriad Pro"/>
                <a:cs typeface="Myriad Pro"/>
              </a:rPr>
              <a:t>a</a:t>
            </a:r>
            <a:r>
              <a:rPr sz="1050" i="1" spc="-10" dirty="0">
                <a:solidFill>
                  <a:srgbClr val="231F20"/>
                </a:solidFill>
                <a:latin typeface="Myriad Pro"/>
                <a:cs typeface="Myriad Pro"/>
              </a:rPr>
              <a:t> </a:t>
            </a:r>
            <a:r>
              <a:rPr sz="1050" i="1" dirty="0">
                <a:solidFill>
                  <a:srgbClr val="231F20"/>
                </a:solidFill>
                <a:latin typeface="Myriad Pro"/>
                <a:cs typeface="Myriad Pro"/>
              </a:rPr>
              <a:t>link</a:t>
            </a:r>
            <a:r>
              <a:rPr sz="1050" i="1" spc="-5" dirty="0">
                <a:solidFill>
                  <a:srgbClr val="231F20"/>
                </a:solidFill>
                <a:latin typeface="Myriad Pro"/>
                <a:cs typeface="Myriad Pro"/>
              </a:rPr>
              <a:t> </a:t>
            </a:r>
            <a:r>
              <a:rPr sz="1050" i="1" dirty="0">
                <a:solidFill>
                  <a:srgbClr val="231F20"/>
                </a:solidFill>
                <a:latin typeface="Myriad Pro"/>
                <a:cs typeface="Myriad Pro"/>
              </a:rPr>
              <a:t>to</a:t>
            </a:r>
            <a:r>
              <a:rPr sz="1050" i="1" spc="-5" dirty="0">
                <a:solidFill>
                  <a:srgbClr val="231F20"/>
                </a:solidFill>
                <a:latin typeface="Myriad Pro"/>
                <a:cs typeface="Myriad Pro"/>
              </a:rPr>
              <a:t> </a:t>
            </a:r>
            <a:r>
              <a:rPr sz="1050" i="1" dirty="0">
                <a:solidFill>
                  <a:srgbClr val="231F20"/>
                </a:solidFill>
                <a:latin typeface="Myriad Pro"/>
                <a:cs typeface="Myriad Pro"/>
              </a:rPr>
              <a:t>local</a:t>
            </a:r>
            <a:r>
              <a:rPr sz="1050" i="1" spc="-10" dirty="0">
                <a:solidFill>
                  <a:srgbClr val="231F20"/>
                </a:solidFill>
                <a:latin typeface="Myriad Pro"/>
                <a:cs typeface="Myriad Pro"/>
              </a:rPr>
              <a:t> </a:t>
            </a:r>
            <a:r>
              <a:rPr sz="1050" i="1" dirty="0">
                <a:solidFill>
                  <a:srgbClr val="231F20"/>
                </a:solidFill>
                <a:latin typeface="Myriad Pro"/>
                <a:cs typeface="Myriad Pro"/>
              </a:rPr>
              <a:t>school</a:t>
            </a:r>
            <a:r>
              <a:rPr sz="1050" i="1" spc="-5" dirty="0">
                <a:solidFill>
                  <a:srgbClr val="231F20"/>
                </a:solidFill>
                <a:latin typeface="Myriad Pro"/>
                <a:cs typeface="Myriad Pro"/>
              </a:rPr>
              <a:t> </a:t>
            </a:r>
            <a:r>
              <a:rPr sz="1050" i="1" dirty="0">
                <a:solidFill>
                  <a:srgbClr val="231F20"/>
                </a:solidFill>
                <a:latin typeface="Myriad Pro"/>
                <a:cs typeface="Myriad Pro"/>
              </a:rPr>
              <a:t>supply</a:t>
            </a:r>
            <a:r>
              <a:rPr sz="1050" i="1" spc="-5" dirty="0">
                <a:solidFill>
                  <a:srgbClr val="231F20"/>
                </a:solidFill>
                <a:latin typeface="Myriad Pro"/>
                <a:cs typeface="Myriad Pro"/>
              </a:rPr>
              <a:t> </a:t>
            </a:r>
            <a:r>
              <a:rPr sz="1050" i="1" spc="-10" dirty="0">
                <a:solidFill>
                  <a:srgbClr val="231F20"/>
                </a:solidFill>
                <a:latin typeface="Myriad Pro"/>
                <a:cs typeface="Myriad Pro"/>
              </a:rPr>
              <a:t>sales.</a:t>
            </a:r>
            <a:r>
              <a:rPr sz="1050" i="1" spc="500" dirty="0">
                <a:solidFill>
                  <a:srgbClr val="231F20"/>
                </a:solidFill>
                <a:latin typeface="Myriad Pro"/>
                <a:cs typeface="Myriad Pro"/>
              </a:rPr>
              <a:t> </a:t>
            </a:r>
            <a:r>
              <a:rPr sz="1050" i="1" dirty="0">
                <a:solidFill>
                  <a:srgbClr val="231F20"/>
                </a:solidFill>
                <a:latin typeface="Myriad Pro"/>
                <a:cs typeface="Myriad Pro"/>
              </a:rPr>
              <a:t>For</a:t>
            </a:r>
            <a:r>
              <a:rPr sz="1050" i="1" spc="-15" dirty="0">
                <a:solidFill>
                  <a:srgbClr val="231F20"/>
                </a:solidFill>
                <a:latin typeface="Myriad Pro"/>
                <a:cs typeface="Myriad Pro"/>
              </a:rPr>
              <a:t> </a:t>
            </a:r>
            <a:r>
              <a:rPr sz="1050" i="1" dirty="0">
                <a:solidFill>
                  <a:srgbClr val="231F20"/>
                </a:solidFill>
                <a:latin typeface="Myriad Pro"/>
                <a:cs typeface="Myriad Pro"/>
              </a:rPr>
              <a:t>virtual</a:t>
            </a:r>
            <a:r>
              <a:rPr sz="1050" i="1" spc="-5" dirty="0">
                <a:solidFill>
                  <a:srgbClr val="231F20"/>
                </a:solidFill>
                <a:latin typeface="Myriad Pro"/>
                <a:cs typeface="Myriad Pro"/>
              </a:rPr>
              <a:t> </a:t>
            </a:r>
            <a:r>
              <a:rPr sz="1050" i="1" dirty="0">
                <a:solidFill>
                  <a:srgbClr val="231F20"/>
                </a:solidFill>
                <a:latin typeface="Myriad Pro"/>
                <a:cs typeface="Myriad Pro"/>
              </a:rPr>
              <a:t>drives,</a:t>
            </a:r>
            <a:r>
              <a:rPr sz="1050" i="1" spc="-5" dirty="0">
                <a:solidFill>
                  <a:srgbClr val="231F20"/>
                </a:solidFill>
                <a:latin typeface="Myriad Pro"/>
                <a:cs typeface="Myriad Pro"/>
              </a:rPr>
              <a:t> </a:t>
            </a:r>
            <a:r>
              <a:rPr sz="1050" i="1" dirty="0">
                <a:solidFill>
                  <a:srgbClr val="231F20"/>
                </a:solidFill>
                <a:latin typeface="Myriad Pro"/>
                <a:cs typeface="Myriad Pro"/>
              </a:rPr>
              <a:t>insert</a:t>
            </a:r>
            <a:r>
              <a:rPr sz="1050" i="1" spc="-5" dirty="0">
                <a:solidFill>
                  <a:srgbClr val="231F20"/>
                </a:solidFill>
                <a:latin typeface="Myriad Pro"/>
                <a:cs typeface="Myriad Pro"/>
              </a:rPr>
              <a:t> </a:t>
            </a:r>
            <a:r>
              <a:rPr sz="1050" i="1" dirty="0">
                <a:solidFill>
                  <a:srgbClr val="231F20"/>
                </a:solidFill>
                <a:latin typeface="Myriad Pro"/>
                <a:cs typeface="Myriad Pro"/>
              </a:rPr>
              <a:t>a</a:t>
            </a:r>
            <a:r>
              <a:rPr sz="1050" i="1" spc="-5" dirty="0">
                <a:solidFill>
                  <a:srgbClr val="231F20"/>
                </a:solidFill>
                <a:latin typeface="Myriad Pro"/>
                <a:cs typeface="Myriad Pro"/>
              </a:rPr>
              <a:t> </a:t>
            </a:r>
            <a:r>
              <a:rPr sz="1050" i="1" dirty="0">
                <a:solidFill>
                  <a:srgbClr val="231F20"/>
                </a:solidFill>
                <a:latin typeface="Myriad Pro"/>
                <a:cs typeface="Myriad Pro"/>
              </a:rPr>
              <a:t>link</a:t>
            </a:r>
            <a:r>
              <a:rPr sz="1050" i="1" spc="-5" dirty="0">
                <a:solidFill>
                  <a:srgbClr val="231F20"/>
                </a:solidFill>
                <a:latin typeface="Myriad Pro"/>
                <a:cs typeface="Myriad Pro"/>
              </a:rPr>
              <a:t> </a:t>
            </a:r>
            <a:r>
              <a:rPr sz="1050" i="1" dirty="0">
                <a:solidFill>
                  <a:srgbClr val="231F20"/>
                </a:solidFill>
                <a:latin typeface="Myriad Pro"/>
                <a:cs typeface="Myriad Pro"/>
              </a:rPr>
              <a:t>to</a:t>
            </a:r>
            <a:r>
              <a:rPr sz="1050" i="1" spc="-5" dirty="0">
                <a:solidFill>
                  <a:srgbClr val="231F20"/>
                </a:solidFill>
                <a:latin typeface="Myriad Pro"/>
                <a:cs typeface="Myriad Pro"/>
              </a:rPr>
              <a:t> </a:t>
            </a:r>
            <a:r>
              <a:rPr sz="1050" i="1" dirty="0">
                <a:solidFill>
                  <a:srgbClr val="231F20"/>
                </a:solidFill>
                <a:latin typeface="Myriad Pro"/>
                <a:cs typeface="Myriad Pro"/>
              </a:rPr>
              <a:t>your </a:t>
            </a:r>
            <a:r>
              <a:rPr sz="1050" i="1" spc="-10" dirty="0">
                <a:solidFill>
                  <a:srgbClr val="231F20"/>
                </a:solidFill>
                <a:latin typeface="Myriad Pro"/>
                <a:cs typeface="Myriad Pro"/>
              </a:rPr>
              <a:t>page.]</a:t>
            </a:r>
            <a:endParaRPr sz="1050" dirty="0">
              <a:latin typeface="Myriad Pro"/>
              <a:cs typeface="Myriad Pro"/>
            </a:endParaRPr>
          </a:p>
          <a:p>
            <a:pPr>
              <a:lnSpc>
                <a:spcPct val="100000"/>
              </a:lnSpc>
              <a:spcBef>
                <a:spcPts val="15"/>
              </a:spcBef>
            </a:pPr>
            <a:endParaRPr lang="en-US" sz="1150" dirty="0">
              <a:latin typeface="Myriad Pro"/>
              <a:cs typeface="Myriad Pro"/>
            </a:endParaRPr>
          </a:p>
          <a:p>
            <a:pPr algn="l"/>
            <a:r>
              <a:rPr lang="en-US" sz="1050" dirty="0">
                <a:solidFill>
                  <a:srgbClr val="231F20"/>
                </a:solidFill>
                <a:latin typeface="Myriad Pro"/>
              </a:rPr>
              <a:t>Remember, your support is crucial this year to help support the 38,000 newly eligible students in our districts. As our community expands, the demand in our region keeps rising, and Classroom Central relies on your support to ensure our eligible teachers and students can consistently depend on us.</a:t>
            </a:r>
            <a:endParaRPr sz="1150" dirty="0">
              <a:latin typeface="Myriad Pro"/>
              <a:cs typeface="Myriad Pro"/>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85" dirty="0">
                <a:solidFill>
                  <a:srgbClr val="19455C"/>
                </a:solidFill>
              </a:rPr>
              <a:t>Sample</a:t>
            </a:r>
            <a:r>
              <a:rPr spc="-135" dirty="0">
                <a:solidFill>
                  <a:srgbClr val="19455C"/>
                </a:solidFill>
              </a:rPr>
              <a:t> </a:t>
            </a:r>
            <a:r>
              <a:rPr spc="-10" dirty="0"/>
              <a:t>Emails</a:t>
            </a:r>
          </a:p>
        </p:txBody>
      </p:sp>
      <p:pic>
        <p:nvPicPr>
          <p:cNvPr id="5" name="object 5"/>
          <p:cNvPicPr/>
          <p:nvPr/>
        </p:nvPicPr>
        <p:blipFill>
          <a:blip r:embed="rId3" cstate="print"/>
          <a:stretch>
            <a:fillRect/>
          </a:stretch>
        </p:blipFill>
        <p:spPr>
          <a:xfrm>
            <a:off x="0" y="878751"/>
            <a:ext cx="7772400" cy="1151724"/>
          </a:xfrm>
          <a:prstGeom prst="rect">
            <a:avLst/>
          </a:prstGeom>
        </p:spPr>
      </p:pic>
      <p:sp>
        <p:nvSpPr>
          <p:cNvPr id="6" name="object 6"/>
          <p:cNvSpPr txBox="1"/>
          <p:nvPr/>
        </p:nvSpPr>
        <p:spPr>
          <a:xfrm>
            <a:off x="1299428" y="1043139"/>
            <a:ext cx="5170170" cy="788035"/>
          </a:xfrm>
          <a:prstGeom prst="rect">
            <a:avLst/>
          </a:prstGeom>
        </p:spPr>
        <p:txBody>
          <a:bodyPr vert="horz" wrap="square" lIns="0" tIns="35560" rIns="0" bIns="0" rtlCol="0">
            <a:spAutoFit/>
          </a:bodyPr>
          <a:lstStyle/>
          <a:p>
            <a:pPr algn="ctr">
              <a:lnSpc>
                <a:spcPct val="100000"/>
              </a:lnSpc>
              <a:spcBef>
                <a:spcPts val="280"/>
              </a:spcBef>
            </a:pPr>
            <a:r>
              <a:rPr sz="1100" dirty="0">
                <a:solidFill>
                  <a:srgbClr val="FFFFFF"/>
                </a:solidFill>
                <a:latin typeface="Arial"/>
                <a:cs typeface="Arial"/>
              </a:rPr>
              <a:t>We</a:t>
            </a:r>
            <a:r>
              <a:rPr sz="1100" spc="10" dirty="0">
                <a:solidFill>
                  <a:srgbClr val="FFFFFF"/>
                </a:solidFill>
                <a:latin typeface="Arial"/>
                <a:cs typeface="Arial"/>
              </a:rPr>
              <a:t> </a:t>
            </a:r>
            <a:r>
              <a:rPr sz="1100" spc="70" dirty="0">
                <a:solidFill>
                  <a:srgbClr val="FFFFFF"/>
                </a:solidFill>
                <a:latin typeface="Arial"/>
                <a:cs typeface="Arial"/>
              </a:rPr>
              <a:t>hope</a:t>
            </a:r>
            <a:r>
              <a:rPr sz="1100" spc="15" dirty="0">
                <a:solidFill>
                  <a:srgbClr val="FFFFFF"/>
                </a:solidFill>
                <a:latin typeface="Arial"/>
                <a:cs typeface="Arial"/>
              </a:rPr>
              <a:t> </a:t>
            </a:r>
            <a:r>
              <a:rPr sz="1100" dirty="0">
                <a:solidFill>
                  <a:srgbClr val="FFFFFF"/>
                </a:solidFill>
                <a:latin typeface="Arial"/>
                <a:cs typeface="Arial"/>
              </a:rPr>
              <a:t>these</a:t>
            </a:r>
            <a:r>
              <a:rPr sz="1100" spc="10" dirty="0">
                <a:solidFill>
                  <a:srgbClr val="FFFFFF"/>
                </a:solidFill>
                <a:latin typeface="Arial"/>
                <a:cs typeface="Arial"/>
              </a:rPr>
              <a:t> </a:t>
            </a:r>
            <a:r>
              <a:rPr sz="1100" spc="50" dirty="0">
                <a:solidFill>
                  <a:srgbClr val="FFFFFF"/>
                </a:solidFill>
                <a:latin typeface="Arial"/>
                <a:cs typeface="Arial"/>
              </a:rPr>
              <a:t>sample</a:t>
            </a:r>
            <a:r>
              <a:rPr sz="1100" spc="5" dirty="0">
                <a:solidFill>
                  <a:srgbClr val="FFFFFF"/>
                </a:solidFill>
                <a:latin typeface="Arial"/>
                <a:cs typeface="Arial"/>
              </a:rPr>
              <a:t> </a:t>
            </a:r>
            <a:r>
              <a:rPr sz="1100" dirty="0">
                <a:solidFill>
                  <a:srgbClr val="FFFFFF"/>
                </a:solidFill>
                <a:latin typeface="Arial"/>
                <a:cs typeface="Arial"/>
              </a:rPr>
              <a:t>emails</a:t>
            </a:r>
            <a:r>
              <a:rPr sz="1100" spc="15" dirty="0">
                <a:solidFill>
                  <a:srgbClr val="FFFFFF"/>
                </a:solidFill>
                <a:latin typeface="Arial"/>
                <a:cs typeface="Arial"/>
              </a:rPr>
              <a:t> </a:t>
            </a:r>
            <a:r>
              <a:rPr sz="1100" dirty="0">
                <a:solidFill>
                  <a:srgbClr val="FFFFFF"/>
                </a:solidFill>
                <a:latin typeface="Arial"/>
                <a:cs typeface="Arial"/>
              </a:rPr>
              <a:t>will</a:t>
            </a:r>
            <a:r>
              <a:rPr sz="1100" spc="15" dirty="0">
                <a:solidFill>
                  <a:srgbClr val="FFFFFF"/>
                </a:solidFill>
                <a:latin typeface="Arial"/>
                <a:cs typeface="Arial"/>
              </a:rPr>
              <a:t> </a:t>
            </a:r>
            <a:r>
              <a:rPr sz="1100" spc="50" dirty="0">
                <a:solidFill>
                  <a:srgbClr val="FFFFFF"/>
                </a:solidFill>
                <a:latin typeface="Arial"/>
                <a:cs typeface="Arial"/>
              </a:rPr>
              <a:t>help</a:t>
            </a:r>
            <a:r>
              <a:rPr sz="1100" spc="15" dirty="0">
                <a:solidFill>
                  <a:srgbClr val="FFFFFF"/>
                </a:solidFill>
                <a:latin typeface="Arial"/>
                <a:cs typeface="Arial"/>
              </a:rPr>
              <a:t> </a:t>
            </a:r>
            <a:r>
              <a:rPr sz="1100" spc="60" dirty="0">
                <a:solidFill>
                  <a:srgbClr val="FFFFFF"/>
                </a:solidFill>
                <a:latin typeface="Arial"/>
                <a:cs typeface="Arial"/>
              </a:rPr>
              <a:t>you</a:t>
            </a:r>
            <a:r>
              <a:rPr sz="1100" spc="5" dirty="0">
                <a:solidFill>
                  <a:srgbClr val="FFFFFF"/>
                </a:solidFill>
                <a:latin typeface="Arial"/>
                <a:cs typeface="Arial"/>
              </a:rPr>
              <a:t> </a:t>
            </a:r>
            <a:r>
              <a:rPr sz="1100" spc="70" dirty="0">
                <a:solidFill>
                  <a:srgbClr val="FFFFFF"/>
                </a:solidFill>
                <a:latin typeface="Arial"/>
                <a:cs typeface="Arial"/>
              </a:rPr>
              <a:t>promote</a:t>
            </a:r>
            <a:r>
              <a:rPr sz="1100" spc="15" dirty="0">
                <a:solidFill>
                  <a:srgbClr val="FFFFFF"/>
                </a:solidFill>
                <a:latin typeface="Arial"/>
                <a:cs typeface="Arial"/>
              </a:rPr>
              <a:t> </a:t>
            </a:r>
            <a:r>
              <a:rPr sz="1100" spc="70" dirty="0">
                <a:solidFill>
                  <a:srgbClr val="FFFFFF"/>
                </a:solidFill>
                <a:latin typeface="Arial"/>
                <a:cs typeface="Arial"/>
              </a:rPr>
              <a:t>your</a:t>
            </a:r>
            <a:r>
              <a:rPr sz="1100" spc="10" dirty="0">
                <a:solidFill>
                  <a:srgbClr val="FFFFFF"/>
                </a:solidFill>
                <a:latin typeface="Arial"/>
                <a:cs typeface="Arial"/>
              </a:rPr>
              <a:t> </a:t>
            </a:r>
            <a:r>
              <a:rPr sz="1100" spc="50" dirty="0">
                <a:solidFill>
                  <a:srgbClr val="FFFFFF"/>
                </a:solidFill>
                <a:latin typeface="Arial"/>
                <a:cs typeface="Arial"/>
              </a:rPr>
              <a:t>school</a:t>
            </a:r>
            <a:r>
              <a:rPr sz="1100" spc="5" dirty="0">
                <a:solidFill>
                  <a:srgbClr val="FFFFFF"/>
                </a:solidFill>
                <a:latin typeface="Arial"/>
                <a:cs typeface="Arial"/>
              </a:rPr>
              <a:t> </a:t>
            </a:r>
            <a:r>
              <a:rPr sz="1100" dirty="0">
                <a:solidFill>
                  <a:srgbClr val="FFFFFF"/>
                </a:solidFill>
                <a:latin typeface="Arial"/>
                <a:cs typeface="Arial"/>
              </a:rPr>
              <a:t>supply</a:t>
            </a:r>
            <a:r>
              <a:rPr sz="1100" spc="10" dirty="0">
                <a:solidFill>
                  <a:srgbClr val="FFFFFF"/>
                </a:solidFill>
                <a:latin typeface="Arial"/>
                <a:cs typeface="Arial"/>
              </a:rPr>
              <a:t> </a:t>
            </a:r>
            <a:r>
              <a:rPr sz="1100" spc="-10" dirty="0">
                <a:solidFill>
                  <a:srgbClr val="FFFFFF"/>
                </a:solidFill>
                <a:latin typeface="Arial"/>
                <a:cs typeface="Arial"/>
              </a:rPr>
              <a:t>drive.</a:t>
            </a:r>
            <a:endParaRPr sz="1100">
              <a:latin typeface="Arial"/>
              <a:cs typeface="Arial"/>
            </a:endParaRPr>
          </a:p>
          <a:p>
            <a:pPr marL="152400" marR="144780" indent="1905" algn="ctr">
              <a:lnSpc>
                <a:spcPct val="113700"/>
              </a:lnSpc>
            </a:pPr>
            <a:r>
              <a:rPr sz="1100" dirty="0">
                <a:solidFill>
                  <a:srgbClr val="FFFFFF"/>
                </a:solidFill>
                <a:latin typeface="Arial"/>
                <a:cs typeface="Arial"/>
              </a:rPr>
              <a:t>Feel</a:t>
            </a:r>
            <a:r>
              <a:rPr sz="1100" spc="-20" dirty="0">
                <a:solidFill>
                  <a:srgbClr val="FFFFFF"/>
                </a:solidFill>
                <a:latin typeface="Arial"/>
                <a:cs typeface="Arial"/>
              </a:rPr>
              <a:t> </a:t>
            </a:r>
            <a:r>
              <a:rPr sz="1100" dirty="0">
                <a:solidFill>
                  <a:srgbClr val="FFFFFF"/>
                </a:solidFill>
                <a:latin typeface="Arial"/>
                <a:cs typeface="Arial"/>
              </a:rPr>
              <a:t>free</a:t>
            </a:r>
            <a:r>
              <a:rPr sz="1100" spc="-15" dirty="0">
                <a:solidFill>
                  <a:srgbClr val="FFFFFF"/>
                </a:solidFill>
                <a:latin typeface="Arial"/>
                <a:cs typeface="Arial"/>
              </a:rPr>
              <a:t> </a:t>
            </a:r>
            <a:r>
              <a:rPr sz="1100" spc="60" dirty="0">
                <a:solidFill>
                  <a:srgbClr val="FFFFFF"/>
                </a:solidFill>
                <a:latin typeface="Arial"/>
                <a:cs typeface="Arial"/>
              </a:rPr>
              <a:t>to</a:t>
            </a:r>
            <a:r>
              <a:rPr sz="1100" spc="-25" dirty="0">
                <a:solidFill>
                  <a:srgbClr val="FFFFFF"/>
                </a:solidFill>
                <a:latin typeface="Arial"/>
                <a:cs typeface="Arial"/>
              </a:rPr>
              <a:t> </a:t>
            </a:r>
            <a:r>
              <a:rPr sz="1100" spc="55" dirty="0">
                <a:solidFill>
                  <a:srgbClr val="FFFFFF"/>
                </a:solidFill>
                <a:latin typeface="Arial"/>
                <a:cs typeface="Arial"/>
              </a:rPr>
              <a:t>get</a:t>
            </a:r>
            <a:r>
              <a:rPr sz="1100" spc="-25" dirty="0">
                <a:solidFill>
                  <a:srgbClr val="FFFFFF"/>
                </a:solidFill>
                <a:latin typeface="Arial"/>
                <a:cs typeface="Arial"/>
              </a:rPr>
              <a:t> </a:t>
            </a:r>
            <a:r>
              <a:rPr sz="1100" dirty="0">
                <a:solidFill>
                  <a:srgbClr val="FFFFFF"/>
                </a:solidFill>
                <a:latin typeface="Arial"/>
                <a:cs typeface="Arial"/>
              </a:rPr>
              <a:t>creative</a:t>
            </a:r>
            <a:r>
              <a:rPr sz="1100" spc="-15" dirty="0">
                <a:solidFill>
                  <a:srgbClr val="FFFFFF"/>
                </a:solidFill>
                <a:latin typeface="Arial"/>
                <a:cs typeface="Arial"/>
              </a:rPr>
              <a:t> </a:t>
            </a:r>
            <a:r>
              <a:rPr sz="1100" spc="85" dirty="0">
                <a:solidFill>
                  <a:srgbClr val="FFFFFF"/>
                </a:solidFill>
                <a:latin typeface="Arial"/>
                <a:cs typeface="Arial"/>
              </a:rPr>
              <a:t>and</a:t>
            </a:r>
            <a:r>
              <a:rPr sz="1100" spc="-25" dirty="0">
                <a:solidFill>
                  <a:srgbClr val="FFFFFF"/>
                </a:solidFill>
                <a:latin typeface="Arial"/>
                <a:cs typeface="Arial"/>
              </a:rPr>
              <a:t> </a:t>
            </a:r>
            <a:r>
              <a:rPr sz="1100" spc="110" dirty="0">
                <a:solidFill>
                  <a:srgbClr val="FECF00"/>
                </a:solidFill>
                <a:latin typeface="Arial"/>
                <a:cs typeface="Arial"/>
              </a:rPr>
              <a:t>remember</a:t>
            </a:r>
            <a:r>
              <a:rPr sz="1100" dirty="0">
                <a:solidFill>
                  <a:srgbClr val="FECF00"/>
                </a:solidFill>
                <a:latin typeface="Arial"/>
                <a:cs typeface="Arial"/>
              </a:rPr>
              <a:t> </a:t>
            </a:r>
            <a:r>
              <a:rPr sz="1100" spc="80" dirty="0">
                <a:solidFill>
                  <a:srgbClr val="FECF00"/>
                </a:solidFill>
                <a:latin typeface="Arial"/>
                <a:cs typeface="Arial"/>
              </a:rPr>
              <a:t>to</a:t>
            </a:r>
            <a:r>
              <a:rPr sz="1100" dirty="0">
                <a:solidFill>
                  <a:srgbClr val="FECF00"/>
                </a:solidFill>
                <a:latin typeface="Arial"/>
                <a:cs typeface="Arial"/>
              </a:rPr>
              <a:t> </a:t>
            </a:r>
            <a:r>
              <a:rPr sz="1100" spc="65" dirty="0">
                <a:solidFill>
                  <a:srgbClr val="FECF00"/>
                </a:solidFill>
                <a:latin typeface="Arial"/>
                <a:cs typeface="Arial"/>
              </a:rPr>
              <a:t>customize</a:t>
            </a:r>
            <a:r>
              <a:rPr sz="1100" dirty="0">
                <a:solidFill>
                  <a:srgbClr val="FECF00"/>
                </a:solidFill>
                <a:latin typeface="Arial"/>
                <a:cs typeface="Arial"/>
              </a:rPr>
              <a:t> </a:t>
            </a:r>
            <a:r>
              <a:rPr sz="1100" spc="75" dirty="0">
                <a:solidFill>
                  <a:srgbClr val="FECF00"/>
                </a:solidFill>
                <a:latin typeface="Arial"/>
                <a:cs typeface="Arial"/>
              </a:rPr>
              <a:t>the</a:t>
            </a:r>
            <a:r>
              <a:rPr sz="1100" dirty="0">
                <a:solidFill>
                  <a:srgbClr val="FECF00"/>
                </a:solidFill>
                <a:latin typeface="Arial"/>
                <a:cs typeface="Arial"/>
              </a:rPr>
              <a:t> </a:t>
            </a:r>
            <a:r>
              <a:rPr sz="1100" spc="70" dirty="0">
                <a:solidFill>
                  <a:srgbClr val="FECF00"/>
                </a:solidFill>
                <a:latin typeface="Arial"/>
                <a:cs typeface="Arial"/>
              </a:rPr>
              <a:t>items</a:t>
            </a:r>
            <a:r>
              <a:rPr sz="1100" dirty="0">
                <a:solidFill>
                  <a:srgbClr val="FECF00"/>
                </a:solidFill>
                <a:latin typeface="Arial"/>
                <a:cs typeface="Arial"/>
              </a:rPr>
              <a:t> </a:t>
            </a:r>
            <a:r>
              <a:rPr sz="1100" spc="80" dirty="0">
                <a:solidFill>
                  <a:srgbClr val="FECF00"/>
                </a:solidFill>
                <a:latin typeface="Arial"/>
                <a:cs typeface="Arial"/>
              </a:rPr>
              <a:t>in</a:t>
            </a:r>
            <a:r>
              <a:rPr sz="1100" dirty="0">
                <a:solidFill>
                  <a:srgbClr val="FECF00"/>
                </a:solidFill>
                <a:latin typeface="Arial"/>
                <a:cs typeface="Arial"/>
              </a:rPr>
              <a:t> </a:t>
            </a:r>
            <a:r>
              <a:rPr sz="1100" spc="45" dirty="0">
                <a:solidFill>
                  <a:srgbClr val="FECF00"/>
                </a:solidFill>
                <a:latin typeface="Arial"/>
                <a:cs typeface="Arial"/>
              </a:rPr>
              <a:t>italcs </a:t>
            </a:r>
            <a:r>
              <a:rPr sz="1100" spc="80" dirty="0">
                <a:solidFill>
                  <a:srgbClr val="FECF00"/>
                </a:solidFill>
                <a:latin typeface="Arial"/>
                <a:cs typeface="Arial"/>
              </a:rPr>
              <a:t>to</a:t>
            </a:r>
            <a:r>
              <a:rPr sz="1100" spc="20" dirty="0">
                <a:solidFill>
                  <a:srgbClr val="FECF00"/>
                </a:solidFill>
                <a:latin typeface="Arial"/>
                <a:cs typeface="Arial"/>
              </a:rPr>
              <a:t> </a:t>
            </a:r>
            <a:r>
              <a:rPr sz="1100" spc="105" dirty="0">
                <a:solidFill>
                  <a:srgbClr val="FECF00"/>
                </a:solidFill>
                <a:latin typeface="Arial"/>
                <a:cs typeface="Arial"/>
              </a:rPr>
              <a:t>your</a:t>
            </a:r>
            <a:r>
              <a:rPr sz="1100" spc="25" dirty="0">
                <a:solidFill>
                  <a:srgbClr val="FECF00"/>
                </a:solidFill>
                <a:latin typeface="Arial"/>
                <a:cs typeface="Arial"/>
              </a:rPr>
              <a:t> </a:t>
            </a:r>
            <a:r>
              <a:rPr sz="1100" spc="100" dirty="0">
                <a:solidFill>
                  <a:srgbClr val="FECF00"/>
                </a:solidFill>
                <a:latin typeface="Arial"/>
                <a:cs typeface="Arial"/>
              </a:rPr>
              <a:t>drive</a:t>
            </a:r>
            <a:r>
              <a:rPr sz="1100" spc="25" dirty="0">
                <a:solidFill>
                  <a:srgbClr val="FECF00"/>
                </a:solidFill>
                <a:latin typeface="Arial"/>
                <a:cs typeface="Arial"/>
              </a:rPr>
              <a:t> </a:t>
            </a:r>
            <a:r>
              <a:rPr sz="1100" spc="100" dirty="0">
                <a:solidFill>
                  <a:srgbClr val="FECF00"/>
                </a:solidFill>
                <a:latin typeface="Arial"/>
                <a:cs typeface="Arial"/>
              </a:rPr>
              <a:t>&amp;</a:t>
            </a:r>
            <a:r>
              <a:rPr sz="1100" spc="20" dirty="0">
                <a:solidFill>
                  <a:srgbClr val="FECF00"/>
                </a:solidFill>
                <a:latin typeface="Arial"/>
                <a:cs typeface="Arial"/>
              </a:rPr>
              <a:t> </a:t>
            </a:r>
            <a:r>
              <a:rPr sz="1100" spc="80" dirty="0">
                <a:solidFill>
                  <a:srgbClr val="FECF00"/>
                </a:solidFill>
                <a:latin typeface="Arial"/>
                <a:cs typeface="Arial"/>
              </a:rPr>
              <a:t>organization.</a:t>
            </a:r>
            <a:r>
              <a:rPr sz="1100" spc="25" dirty="0">
                <a:solidFill>
                  <a:srgbClr val="FECF00"/>
                </a:solidFill>
                <a:latin typeface="Arial"/>
                <a:cs typeface="Arial"/>
              </a:rPr>
              <a:t> </a:t>
            </a:r>
            <a:r>
              <a:rPr sz="1100" dirty="0">
                <a:solidFill>
                  <a:srgbClr val="FFFFFF"/>
                </a:solidFill>
                <a:latin typeface="Arial"/>
                <a:cs typeface="Arial"/>
              </a:rPr>
              <a:t>If</a:t>
            </a:r>
            <a:r>
              <a:rPr sz="1100" spc="5" dirty="0">
                <a:solidFill>
                  <a:srgbClr val="FFFFFF"/>
                </a:solidFill>
                <a:latin typeface="Arial"/>
                <a:cs typeface="Arial"/>
              </a:rPr>
              <a:t> </a:t>
            </a:r>
            <a:r>
              <a:rPr sz="1100" spc="50" dirty="0">
                <a:solidFill>
                  <a:srgbClr val="FFFFFF"/>
                </a:solidFill>
                <a:latin typeface="Arial"/>
                <a:cs typeface="Arial"/>
              </a:rPr>
              <a:t>you’d</a:t>
            </a:r>
            <a:r>
              <a:rPr sz="1100" dirty="0">
                <a:solidFill>
                  <a:srgbClr val="FFFFFF"/>
                </a:solidFill>
                <a:latin typeface="Arial"/>
                <a:cs typeface="Arial"/>
              </a:rPr>
              <a:t> like</a:t>
            </a:r>
            <a:r>
              <a:rPr sz="1100" spc="5" dirty="0">
                <a:solidFill>
                  <a:srgbClr val="FFFFFF"/>
                </a:solidFill>
                <a:latin typeface="Arial"/>
                <a:cs typeface="Arial"/>
              </a:rPr>
              <a:t> </a:t>
            </a:r>
            <a:r>
              <a:rPr sz="1100" dirty="0">
                <a:solidFill>
                  <a:srgbClr val="FFFFFF"/>
                </a:solidFill>
                <a:latin typeface="Arial"/>
                <a:cs typeface="Arial"/>
              </a:rPr>
              <a:t>the</a:t>
            </a:r>
            <a:r>
              <a:rPr sz="1100" spc="-5" dirty="0">
                <a:solidFill>
                  <a:srgbClr val="FFFFFF"/>
                </a:solidFill>
                <a:latin typeface="Arial"/>
                <a:cs typeface="Arial"/>
              </a:rPr>
              <a:t> </a:t>
            </a:r>
            <a:r>
              <a:rPr sz="1100" dirty="0">
                <a:solidFill>
                  <a:srgbClr val="FFFFFF"/>
                </a:solidFill>
                <a:latin typeface="Arial"/>
                <a:cs typeface="Arial"/>
              </a:rPr>
              <a:t>hyperlinks </a:t>
            </a:r>
            <a:r>
              <a:rPr sz="1100" spc="60" dirty="0">
                <a:solidFill>
                  <a:srgbClr val="FFFFFF"/>
                </a:solidFill>
                <a:latin typeface="Arial"/>
                <a:cs typeface="Arial"/>
              </a:rPr>
              <a:t>to</a:t>
            </a:r>
            <a:r>
              <a:rPr sz="1100" dirty="0">
                <a:solidFill>
                  <a:srgbClr val="FFFFFF"/>
                </a:solidFill>
                <a:latin typeface="Arial"/>
                <a:cs typeface="Arial"/>
              </a:rPr>
              <a:t> </a:t>
            </a:r>
            <a:r>
              <a:rPr sz="1100" spc="60" dirty="0">
                <a:solidFill>
                  <a:srgbClr val="FFFFFF"/>
                </a:solidFill>
                <a:latin typeface="Arial"/>
                <a:cs typeface="Arial"/>
              </a:rPr>
              <a:t>remain</a:t>
            </a:r>
            <a:r>
              <a:rPr sz="1100" dirty="0">
                <a:solidFill>
                  <a:srgbClr val="FFFFFF"/>
                </a:solidFill>
                <a:latin typeface="Arial"/>
                <a:cs typeface="Arial"/>
              </a:rPr>
              <a:t> </a:t>
            </a:r>
            <a:r>
              <a:rPr sz="1100" spc="-10" dirty="0">
                <a:solidFill>
                  <a:srgbClr val="FFFFFF"/>
                </a:solidFill>
                <a:latin typeface="Arial"/>
                <a:cs typeface="Arial"/>
              </a:rPr>
              <a:t>intact, </a:t>
            </a:r>
            <a:r>
              <a:rPr sz="1100" dirty="0">
                <a:solidFill>
                  <a:srgbClr val="FFFFFF"/>
                </a:solidFill>
                <a:latin typeface="Arial"/>
                <a:cs typeface="Arial"/>
              </a:rPr>
              <a:t>please</a:t>
            </a:r>
            <a:r>
              <a:rPr sz="1100" spc="15" dirty="0">
                <a:solidFill>
                  <a:srgbClr val="FFFFFF"/>
                </a:solidFill>
                <a:latin typeface="Arial"/>
                <a:cs typeface="Arial"/>
              </a:rPr>
              <a:t> </a:t>
            </a:r>
            <a:r>
              <a:rPr sz="1100" spc="70" dirty="0">
                <a:solidFill>
                  <a:srgbClr val="FFFFFF"/>
                </a:solidFill>
                <a:latin typeface="Arial"/>
                <a:cs typeface="Arial"/>
              </a:rPr>
              <a:t>be</a:t>
            </a:r>
            <a:r>
              <a:rPr sz="1100" spc="15" dirty="0">
                <a:solidFill>
                  <a:srgbClr val="FFFFFF"/>
                </a:solidFill>
                <a:latin typeface="Arial"/>
                <a:cs typeface="Arial"/>
              </a:rPr>
              <a:t> </a:t>
            </a:r>
            <a:r>
              <a:rPr sz="1100" dirty="0">
                <a:solidFill>
                  <a:srgbClr val="FFFFFF"/>
                </a:solidFill>
                <a:latin typeface="Arial"/>
                <a:cs typeface="Arial"/>
              </a:rPr>
              <a:t>careful</a:t>
            </a:r>
            <a:r>
              <a:rPr sz="1100" spc="20" dirty="0">
                <a:solidFill>
                  <a:srgbClr val="FFFFFF"/>
                </a:solidFill>
                <a:latin typeface="Arial"/>
                <a:cs typeface="Arial"/>
              </a:rPr>
              <a:t> </a:t>
            </a:r>
            <a:r>
              <a:rPr sz="1100" spc="65" dirty="0">
                <a:solidFill>
                  <a:srgbClr val="FFFFFF"/>
                </a:solidFill>
                <a:latin typeface="Arial"/>
                <a:cs typeface="Arial"/>
              </a:rPr>
              <a:t>when</a:t>
            </a:r>
            <a:r>
              <a:rPr sz="1100" spc="25" dirty="0">
                <a:solidFill>
                  <a:srgbClr val="FFFFFF"/>
                </a:solidFill>
                <a:latin typeface="Arial"/>
                <a:cs typeface="Arial"/>
              </a:rPr>
              <a:t> </a:t>
            </a:r>
            <a:r>
              <a:rPr sz="1100" spc="50" dirty="0">
                <a:solidFill>
                  <a:srgbClr val="FFFFFF"/>
                </a:solidFill>
                <a:latin typeface="Arial"/>
                <a:cs typeface="Arial"/>
              </a:rPr>
              <a:t>re-</a:t>
            </a:r>
            <a:r>
              <a:rPr sz="1100" spc="65" dirty="0">
                <a:solidFill>
                  <a:srgbClr val="FFFFFF"/>
                </a:solidFill>
                <a:latin typeface="Arial"/>
                <a:cs typeface="Arial"/>
              </a:rPr>
              <a:t>formatting</a:t>
            </a:r>
            <a:r>
              <a:rPr sz="1100" spc="15" dirty="0">
                <a:solidFill>
                  <a:srgbClr val="FFFFFF"/>
                </a:solidFill>
                <a:latin typeface="Arial"/>
                <a:cs typeface="Arial"/>
              </a:rPr>
              <a:t> </a:t>
            </a:r>
            <a:r>
              <a:rPr sz="1100" spc="105" dirty="0">
                <a:solidFill>
                  <a:srgbClr val="FFFFFF"/>
                </a:solidFill>
                <a:latin typeface="Arial"/>
                <a:cs typeface="Arial"/>
              </a:rPr>
              <a:t>or</a:t>
            </a:r>
            <a:r>
              <a:rPr sz="1100" spc="15" dirty="0">
                <a:solidFill>
                  <a:srgbClr val="FFFFFF"/>
                </a:solidFill>
                <a:latin typeface="Arial"/>
                <a:cs typeface="Arial"/>
              </a:rPr>
              <a:t> </a:t>
            </a:r>
            <a:r>
              <a:rPr sz="1100" spc="55" dirty="0">
                <a:solidFill>
                  <a:srgbClr val="FFFFFF"/>
                </a:solidFill>
                <a:latin typeface="Arial"/>
                <a:cs typeface="Arial"/>
              </a:rPr>
              <a:t>copying</a:t>
            </a:r>
            <a:r>
              <a:rPr sz="1100" spc="15" dirty="0">
                <a:solidFill>
                  <a:srgbClr val="FFFFFF"/>
                </a:solidFill>
                <a:latin typeface="Arial"/>
                <a:cs typeface="Arial"/>
              </a:rPr>
              <a:t> </a:t>
            </a:r>
            <a:r>
              <a:rPr sz="1100" spc="85" dirty="0">
                <a:solidFill>
                  <a:srgbClr val="FFFFFF"/>
                </a:solidFill>
                <a:latin typeface="Arial"/>
                <a:cs typeface="Arial"/>
              </a:rPr>
              <a:t>and</a:t>
            </a:r>
            <a:r>
              <a:rPr sz="1100" spc="15" dirty="0">
                <a:solidFill>
                  <a:srgbClr val="FFFFFF"/>
                </a:solidFill>
                <a:latin typeface="Arial"/>
                <a:cs typeface="Arial"/>
              </a:rPr>
              <a:t> </a:t>
            </a:r>
            <a:r>
              <a:rPr sz="1100" spc="50" dirty="0">
                <a:solidFill>
                  <a:srgbClr val="FFFFFF"/>
                </a:solidFill>
                <a:latin typeface="Arial"/>
                <a:cs typeface="Arial"/>
              </a:rPr>
              <a:t>pasting</a:t>
            </a:r>
            <a:r>
              <a:rPr sz="1100" spc="15" dirty="0">
                <a:solidFill>
                  <a:srgbClr val="FFFFFF"/>
                </a:solidFill>
                <a:latin typeface="Arial"/>
                <a:cs typeface="Arial"/>
              </a:rPr>
              <a:t> </a:t>
            </a:r>
            <a:r>
              <a:rPr sz="1100" dirty="0">
                <a:solidFill>
                  <a:srgbClr val="FFFFFF"/>
                </a:solidFill>
                <a:latin typeface="Arial"/>
                <a:cs typeface="Arial"/>
              </a:rPr>
              <a:t>the</a:t>
            </a:r>
            <a:r>
              <a:rPr sz="1100" spc="15" dirty="0">
                <a:solidFill>
                  <a:srgbClr val="FFFFFF"/>
                </a:solidFill>
                <a:latin typeface="Arial"/>
                <a:cs typeface="Arial"/>
              </a:rPr>
              <a:t> </a:t>
            </a:r>
            <a:r>
              <a:rPr sz="1100" spc="-10" dirty="0">
                <a:solidFill>
                  <a:srgbClr val="FFFFFF"/>
                </a:solidFill>
                <a:latin typeface="Arial"/>
                <a:cs typeface="Arial"/>
              </a:rPr>
              <a:t>text.</a:t>
            </a:r>
            <a:endParaRPr sz="1100">
              <a:latin typeface="Arial"/>
              <a:cs typeface="Arial"/>
            </a:endParaRPr>
          </a:p>
        </p:txBody>
      </p:sp>
      <p:grpSp>
        <p:nvGrpSpPr>
          <p:cNvPr id="7" name="object 7"/>
          <p:cNvGrpSpPr/>
          <p:nvPr/>
        </p:nvGrpSpPr>
        <p:grpSpPr>
          <a:xfrm>
            <a:off x="3170020" y="7863824"/>
            <a:ext cx="540385" cy="465455"/>
            <a:chOff x="3170020" y="7863824"/>
            <a:chExt cx="540385" cy="465455"/>
          </a:xfrm>
        </p:grpSpPr>
        <p:pic>
          <p:nvPicPr>
            <p:cNvPr id="8" name="object 8"/>
            <p:cNvPicPr/>
            <p:nvPr/>
          </p:nvPicPr>
          <p:blipFill>
            <a:blip r:embed="rId4" cstate="print"/>
            <a:stretch>
              <a:fillRect/>
            </a:stretch>
          </p:blipFill>
          <p:spPr>
            <a:xfrm>
              <a:off x="3523877" y="8157872"/>
              <a:ext cx="136906" cy="156591"/>
            </a:xfrm>
            <a:prstGeom prst="rect">
              <a:avLst/>
            </a:prstGeom>
          </p:spPr>
        </p:pic>
        <p:sp>
          <p:nvSpPr>
            <p:cNvPr id="9" name="object 9"/>
            <p:cNvSpPr/>
            <p:nvPr/>
          </p:nvSpPr>
          <p:spPr>
            <a:xfrm>
              <a:off x="3184988" y="7875678"/>
              <a:ext cx="74930" cy="79375"/>
            </a:xfrm>
            <a:custGeom>
              <a:avLst/>
              <a:gdLst/>
              <a:ahLst/>
              <a:cxnLst/>
              <a:rect l="l" t="t" r="r" b="b"/>
              <a:pathLst>
                <a:path w="74929" h="79375">
                  <a:moveTo>
                    <a:pt x="74345" y="0"/>
                  </a:moveTo>
                  <a:lnTo>
                    <a:pt x="0" y="79286"/>
                  </a:lnTo>
                  <a:lnTo>
                    <a:pt x="74345" y="79286"/>
                  </a:lnTo>
                  <a:lnTo>
                    <a:pt x="74345" y="0"/>
                  </a:lnTo>
                  <a:close/>
                </a:path>
              </a:pathLst>
            </a:custGeom>
            <a:solidFill>
              <a:srgbClr val="16A5DE"/>
            </a:solidFill>
          </p:spPr>
          <p:txBody>
            <a:bodyPr wrap="square" lIns="0" tIns="0" rIns="0" bIns="0" rtlCol="0"/>
            <a:lstStyle/>
            <a:p>
              <a:endParaRPr/>
            </a:p>
          </p:txBody>
        </p:sp>
        <p:sp>
          <p:nvSpPr>
            <p:cNvPr id="10" name="object 10"/>
            <p:cNvSpPr/>
            <p:nvPr/>
          </p:nvSpPr>
          <p:spPr>
            <a:xfrm>
              <a:off x="3170020" y="7863824"/>
              <a:ext cx="540385" cy="465455"/>
            </a:xfrm>
            <a:custGeom>
              <a:avLst/>
              <a:gdLst/>
              <a:ahLst/>
              <a:cxnLst/>
              <a:rect l="l" t="t" r="r" b="b"/>
              <a:pathLst>
                <a:path w="540385" h="465454">
                  <a:moveTo>
                    <a:pt x="396864" y="435190"/>
                  </a:moveTo>
                  <a:lnTo>
                    <a:pt x="378117" y="435190"/>
                  </a:lnTo>
                  <a:lnTo>
                    <a:pt x="392849" y="459066"/>
                  </a:lnTo>
                  <a:lnTo>
                    <a:pt x="395770" y="464769"/>
                  </a:lnTo>
                  <a:lnTo>
                    <a:pt x="404380" y="464883"/>
                  </a:lnTo>
                  <a:lnTo>
                    <a:pt x="416626" y="438607"/>
                  </a:lnTo>
                  <a:lnTo>
                    <a:pt x="398970" y="438607"/>
                  </a:lnTo>
                  <a:lnTo>
                    <a:pt x="396864" y="435190"/>
                  </a:lnTo>
                  <a:close/>
                </a:path>
                <a:path w="540385" h="465454">
                  <a:moveTo>
                    <a:pt x="440092" y="426161"/>
                  </a:moveTo>
                  <a:lnTo>
                    <a:pt x="422427" y="426161"/>
                  </a:lnTo>
                  <a:lnTo>
                    <a:pt x="439508" y="462788"/>
                  </a:lnTo>
                  <a:lnTo>
                    <a:pt x="444271" y="464527"/>
                  </a:lnTo>
                  <a:lnTo>
                    <a:pt x="450291" y="461721"/>
                  </a:lnTo>
                  <a:lnTo>
                    <a:pt x="451739" y="460057"/>
                  </a:lnTo>
                  <a:lnTo>
                    <a:pt x="452437" y="458114"/>
                  </a:lnTo>
                  <a:lnTo>
                    <a:pt x="462287" y="436206"/>
                  </a:lnTo>
                  <a:lnTo>
                    <a:pt x="444779" y="436206"/>
                  </a:lnTo>
                  <a:lnTo>
                    <a:pt x="440092" y="426161"/>
                  </a:lnTo>
                  <a:close/>
                </a:path>
                <a:path w="540385" h="465454">
                  <a:moveTo>
                    <a:pt x="503677" y="431761"/>
                  </a:moveTo>
                  <a:lnTo>
                    <a:pt x="464286" y="431761"/>
                  </a:lnTo>
                  <a:lnTo>
                    <a:pt x="504050" y="442937"/>
                  </a:lnTo>
                  <a:lnTo>
                    <a:pt x="503677" y="431761"/>
                  </a:lnTo>
                  <a:close/>
                </a:path>
                <a:path w="540385" h="465454">
                  <a:moveTo>
                    <a:pt x="536346" y="0"/>
                  </a:moveTo>
                  <a:lnTo>
                    <a:pt x="87680" y="25"/>
                  </a:lnTo>
                  <a:lnTo>
                    <a:pt x="85559" y="876"/>
                  </a:lnTo>
                  <a:lnTo>
                    <a:pt x="2527" y="89420"/>
                  </a:lnTo>
                  <a:lnTo>
                    <a:pt x="977" y="90881"/>
                  </a:lnTo>
                  <a:lnTo>
                    <a:pt x="0" y="92951"/>
                  </a:lnTo>
                  <a:lnTo>
                    <a:pt x="0" y="416026"/>
                  </a:lnTo>
                  <a:lnTo>
                    <a:pt x="3581" y="419608"/>
                  </a:lnTo>
                  <a:lnTo>
                    <a:pt x="346913" y="419608"/>
                  </a:lnTo>
                  <a:lnTo>
                    <a:pt x="342660" y="428713"/>
                  </a:lnTo>
                  <a:lnTo>
                    <a:pt x="342036" y="429729"/>
                  </a:lnTo>
                  <a:lnTo>
                    <a:pt x="339979" y="441947"/>
                  </a:lnTo>
                  <a:lnTo>
                    <a:pt x="378117" y="435190"/>
                  </a:lnTo>
                  <a:lnTo>
                    <a:pt x="396864" y="435190"/>
                  </a:lnTo>
                  <a:lnTo>
                    <a:pt x="388620" y="421817"/>
                  </a:lnTo>
                  <a:lnTo>
                    <a:pt x="388491" y="421500"/>
                  </a:lnTo>
                  <a:lnTo>
                    <a:pt x="363702" y="421500"/>
                  </a:lnTo>
                  <a:lnTo>
                    <a:pt x="372047" y="403605"/>
                  </a:lnTo>
                  <a:lnTo>
                    <a:pt x="16014" y="403605"/>
                  </a:lnTo>
                  <a:lnTo>
                    <a:pt x="16014" y="101434"/>
                  </a:lnTo>
                  <a:lnTo>
                    <a:pt x="100431" y="101434"/>
                  </a:lnTo>
                  <a:lnTo>
                    <a:pt x="99606" y="93408"/>
                  </a:lnTo>
                  <a:lnTo>
                    <a:pt x="99606" y="85420"/>
                  </a:lnTo>
                  <a:lnTo>
                    <a:pt x="28168" y="85420"/>
                  </a:lnTo>
                  <a:lnTo>
                    <a:pt x="83591" y="26301"/>
                  </a:lnTo>
                  <a:lnTo>
                    <a:pt x="99606" y="26301"/>
                  </a:lnTo>
                  <a:lnTo>
                    <a:pt x="99606" y="16014"/>
                  </a:lnTo>
                  <a:lnTo>
                    <a:pt x="539927" y="16014"/>
                  </a:lnTo>
                  <a:lnTo>
                    <a:pt x="539927" y="3594"/>
                  </a:lnTo>
                  <a:lnTo>
                    <a:pt x="536346" y="0"/>
                  </a:lnTo>
                  <a:close/>
                </a:path>
                <a:path w="540385" h="465454">
                  <a:moveTo>
                    <a:pt x="419504" y="382041"/>
                  </a:moveTo>
                  <a:lnTo>
                    <a:pt x="382104" y="382041"/>
                  </a:lnTo>
                  <a:lnTo>
                    <a:pt x="387901" y="387048"/>
                  </a:lnTo>
                  <a:lnTo>
                    <a:pt x="394339" y="391255"/>
                  </a:lnTo>
                  <a:lnTo>
                    <a:pt x="401337" y="394585"/>
                  </a:lnTo>
                  <a:lnTo>
                    <a:pt x="408813" y="396963"/>
                  </a:lnTo>
                  <a:lnTo>
                    <a:pt x="413600" y="407225"/>
                  </a:lnTo>
                  <a:lnTo>
                    <a:pt x="398970" y="438607"/>
                  </a:lnTo>
                  <a:lnTo>
                    <a:pt x="416626" y="438607"/>
                  </a:lnTo>
                  <a:lnTo>
                    <a:pt x="422427" y="426161"/>
                  </a:lnTo>
                  <a:lnTo>
                    <a:pt x="440092" y="426161"/>
                  </a:lnTo>
                  <a:lnTo>
                    <a:pt x="427139" y="398398"/>
                  </a:lnTo>
                  <a:lnTo>
                    <a:pt x="437248" y="396666"/>
                  </a:lnTo>
                  <a:lnTo>
                    <a:pt x="446666" y="393255"/>
                  </a:lnTo>
                  <a:lnTo>
                    <a:pt x="455230" y="388329"/>
                  </a:lnTo>
                  <a:lnTo>
                    <a:pt x="462118" y="382600"/>
                  </a:lnTo>
                  <a:lnTo>
                    <a:pt x="422236" y="382600"/>
                  </a:lnTo>
                  <a:lnTo>
                    <a:pt x="419504" y="382041"/>
                  </a:lnTo>
                  <a:close/>
                </a:path>
                <a:path w="540385" h="465454">
                  <a:moveTo>
                    <a:pt x="455942" y="412280"/>
                  </a:moveTo>
                  <a:lnTo>
                    <a:pt x="453136" y="417639"/>
                  </a:lnTo>
                  <a:lnTo>
                    <a:pt x="444779" y="436206"/>
                  </a:lnTo>
                  <a:lnTo>
                    <a:pt x="462287" y="436206"/>
                  </a:lnTo>
                  <a:lnTo>
                    <a:pt x="464286" y="431761"/>
                  </a:lnTo>
                  <a:lnTo>
                    <a:pt x="503677" y="431761"/>
                  </a:lnTo>
                  <a:lnTo>
                    <a:pt x="503669" y="431507"/>
                  </a:lnTo>
                  <a:lnTo>
                    <a:pt x="502165" y="428675"/>
                  </a:lnTo>
                  <a:lnTo>
                    <a:pt x="497965" y="419658"/>
                  </a:lnTo>
                  <a:lnTo>
                    <a:pt x="480301" y="419658"/>
                  </a:lnTo>
                  <a:lnTo>
                    <a:pt x="462000" y="414502"/>
                  </a:lnTo>
                  <a:lnTo>
                    <a:pt x="455942" y="412280"/>
                  </a:lnTo>
                  <a:close/>
                </a:path>
                <a:path w="540385" h="465454">
                  <a:moveTo>
                    <a:pt x="386765" y="417220"/>
                  </a:moveTo>
                  <a:lnTo>
                    <a:pt x="380682" y="418490"/>
                  </a:lnTo>
                  <a:lnTo>
                    <a:pt x="363702" y="421500"/>
                  </a:lnTo>
                  <a:lnTo>
                    <a:pt x="388491" y="421500"/>
                  </a:lnTo>
                  <a:lnTo>
                    <a:pt x="386765" y="417220"/>
                  </a:lnTo>
                  <a:close/>
                </a:path>
                <a:path w="540385" h="465454">
                  <a:moveTo>
                    <a:pt x="480429" y="382054"/>
                  </a:moveTo>
                  <a:lnTo>
                    <a:pt x="462775" y="382054"/>
                  </a:lnTo>
                  <a:lnTo>
                    <a:pt x="480301" y="419658"/>
                  </a:lnTo>
                  <a:lnTo>
                    <a:pt x="497965" y="419658"/>
                  </a:lnTo>
                  <a:lnTo>
                    <a:pt x="536346" y="419608"/>
                  </a:lnTo>
                  <a:lnTo>
                    <a:pt x="539927" y="416026"/>
                  </a:lnTo>
                  <a:lnTo>
                    <a:pt x="539927" y="403605"/>
                  </a:lnTo>
                  <a:lnTo>
                    <a:pt x="490473" y="403605"/>
                  </a:lnTo>
                  <a:lnTo>
                    <a:pt x="480429" y="382054"/>
                  </a:lnTo>
                  <a:close/>
                </a:path>
                <a:path w="540385" h="465454">
                  <a:moveTo>
                    <a:pt x="423811" y="283794"/>
                  </a:moveTo>
                  <a:lnTo>
                    <a:pt x="394871" y="290889"/>
                  </a:lnTo>
                  <a:lnTo>
                    <a:pt x="374103" y="310448"/>
                  </a:lnTo>
                  <a:lnTo>
                    <a:pt x="365061" y="337565"/>
                  </a:lnTo>
                  <a:lnTo>
                    <a:pt x="371297" y="367334"/>
                  </a:lnTo>
                  <a:lnTo>
                    <a:pt x="354380" y="403605"/>
                  </a:lnTo>
                  <a:lnTo>
                    <a:pt x="372047" y="403605"/>
                  </a:lnTo>
                  <a:lnTo>
                    <a:pt x="382104" y="382041"/>
                  </a:lnTo>
                  <a:lnTo>
                    <a:pt x="419504" y="382041"/>
                  </a:lnTo>
                  <a:lnTo>
                    <a:pt x="406438" y="379368"/>
                  </a:lnTo>
                  <a:lnTo>
                    <a:pt x="393707" y="370827"/>
                  </a:lnTo>
                  <a:lnTo>
                    <a:pt x="384923" y="358504"/>
                  </a:lnTo>
                  <a:lnTo>
                    <a:pt x="380961" y="343928"/>
                  </a:lnTo>
                  <a:lnTo>
                    <a:pt x="383348" y="326845"/>
                  </a:lnTo>
                  <a:lnTo>
                    <a:pt x="392318" y="312734"/>
                  </a:lnTo>
                  <a:lnTo>
                    <a:pt x="406104" y="303180"/>
                  </a:lnTo>
                  <a:lnTo>
                    <a:pt x="422935" y="299770"/>
                  </a:lnTo>
                  <a:lnTo>
                    <a:pt x="460227" y="299770"/>
                  </a:lnTo>
                  <a:lnTo>
                    <a:pt x="448473" y="290078"/>
                  </a:lnTo>
                  <a:lnTo>
                    <a:pt x="423811" y="283794"/>
                  </a:lnTo>
                  <a:close/>
                </a:path>
                <a:path w="540385" h="465454">
                  <a:moveTo>
                    <a:pt x="539927" y="16014"/>
                  </a:moveTo>
                  <a:lnTo>
                    <a:pt x="523913" y="16014"/>
                  </a:lnTo>
                  <a:lnTo>
                    <a:pt x="523913" y="403605"/>
                  </a:lnTo>
                  <a:lnTo>
                    <a:pt x="539927" y="403605"/>
                  </a:lnTo>
                  <a:lnTo>
                    <a:pt x="539927" y="16014"/>
                  </a:lnTo>
                  <a:close/>
                </a:path>
                <a:path w="540385" h="465454">
                  <a:moveTo>
                    <a:pt x="460227" y="299770"/>
                  </a:moveTo>
                  <a:lnTo>
                    <a:pt x="422935" y="299770"/>
                  </a:lnTo>
                  <a:lnTo>
                    <a:pt x="439345" y="303361"/>
                  </a:lnTo>
                  <a:lnTo>
                    <a:pt x="452556" y="312774"/>
                  </a:lnTo>
                  <a:lnTo>
                    <a:pt x="461174" y="326536"/>
                  </a:lnTo>
                  <a:lnTo>
                    <a:pt x="463804" y="343179"/>
                  </a:lnTo>
                  <a:lnTo>
                    <a:pt x="459993" y="358673"/>
                  </a:lnTo>
                  <a:lnTo>
                    <a:pt x="450950" y="371209"/>
                  </a:lnTo>
                  <a:lnTo>
                    <a:pt x="437941" y="379585"/>
                  </a:lnTo>
                  <a:lnTo>
                    <a:pt x="422236" y="382600"/>
                  </a:lnTo>
                  <a:lnTo>
                    <a:pt x="462118" y="382600"/>
                  </a:lnTo>
                  <a:lnTo>
                    <a:pt x="462775" y="382054"/>
                  </a:lnTo>
                  <a:lnTo>
                    <a:pt x="480429" y="382054"/>
                  </a:lnTo>
                  <a:lnTo>
                    <a:pt x="473557" y="367309"/>
                  </a:lnTo>
                  <a:lnTo>
                    <a:pt x="475665" y="363283"/>
                  </a:lnTo>
                  <a:lnTo>
                    <a:pt x="478472" y="354075"/>
                  </a:lnTo>
                  <a:lnTo>
                    <a:pt x="478866" y="352120"/>
                  </a:lnTo>
                  <a:lnTo>
                    <a:pt x="478122" y="327283"/>
                  </a:lnTo>
                  <a:lnTo>
                    <a:pt x="467283" y="305588"/>
                  </a:lnTo>
                  <a:lnTo>
                    <a:pt x="460227" y="299770"/>
                  </a:lnTo>
                  <a:close/>
                </a:path>
                <a:path w="540385" h="465454">
                  <a:moveTo>
                    <a:pt x="308063" y="273735"/>
                  </a:moveTo>
                  <a:lnTo>
                    <a:pt x="70180" y="273735"/>
                  </a:lnTo>
                  <a:lnTo>
                    <a:pt x="66586" y="277317"/>
                  </a:lnTo>
                  <a:lnTo>
                    <a:pt x="66586" y="286156"/>
                  </a:lnTo>
                  <a:lnTo>
                    <a:pt x="70180" y="289750"/>
                  </a:lnTo>
                  <a:lnTo>
                    <a:pt x="308063" y="289750"/>
                  </a:lnTo>
                  <a:lnTo>
                    <a:pt x="311658" y="286156"/>
                  </a:lnTo>
                  <a:lnTo>
                    <a:pt x="311658" y="277317"/>
                  </a:lnTo>
                  <a:lnTo>
                    <a:pt x="308063" y="273735"/>
                  </a:lnTo>
                  <a:close/>
                </a:path>
                <a:path w="540385" h="465454">
                  <a:moveTo>
                    <a:pt x="463867" y="222262"/>
                  </a:moveTo>
                  <a:lnTo>
                    <a:pt x="70180" y="222262"/>
                  </a:lnTo>
                  <a:lnTo>
                    <a:pt x="66586" y="225856"/>
                  </a:lnTo>
                  <a:lnTo>
                    <a:pt x="66586" y="234683"/>
                  </a:lnTo>
                  <a:lnTo>
                    <a:pt x="70180" y="238277"/>
                  </a:lnTo>
                  <a:lnTo>
                    <a:pt x="463867" y="238277"/>
                  </a:lnTo>
                  <a:lnTo>
                    <a:pt x="467448" y="234683"/>
                  </a:lnTo>
                  <a:lnTo>
                    <a:pt x="467448" y="225856"/>
                  </a:lnTo>
                  <a:lnTo>
                    <a:pt x="463867" y="222262"/>
                  </a:lnTo>
                  <a:close/>
                </a:path>
                <a:path w="540385" h="465454">
                  <a:moveTo>
                    <a:pt x="463867" y="170789"/>
                  </a:moveTo>
                  <a:lnTo>
                    <a:pt x="70180" y="170789"/>
                  </a:lnTo>
                  <a:lnTo>
                    <a:pt x="66586" y="174383"/>
                  </a:lnTo>
                  <a:lnTo>
                    <a:pt x="66586" y="183210"/>
                  </a:lnTo>
                  <a:lnTo>
                    <a:pt x="70180" y="186804"/>
                  </a:lnTo>
                  <a:lnTo>
                    <a:pt x="463867" y="186804"/>
                  </a:lnTo>
                  <a:lnTo>
                    <a:pt x="467448" y="183210"/>
                  </a:lnTo>
                  <a:lnTo>
                    <a:pt x="467448" y="174383"/>
                  </a:lnTo>
                  <a:lnTo>
                    <a:pt x="463867" y="170789"/>
                  </a:lnTo>
                  <a:close/>
                </a:path>
                <a:path w="540385" h="465454">
                  <a:moveTo>
                    <a:pt x="463867" y="119316"/>
                  </a:moveTo>
                  <a:lnTo>
                    <a:pt x="70180" y="119316"/>
                  </a:lnTo>
                  <a:lnTo>
                    <a:pt x="66586" y="122910"/>
                  </a:lnTo>
                  <a:lnTo>
                    <a:pt x="66586" y="131749"/>
                  </a:lnTo>
                  <a:lnTo>
                    <a:pt x="70180" y="135331"/>
                  </a:lnTo>
                  <a:lnTo>
                    <a:pt x="463867" y="135331"/>
                  </a:lnTo>
                  <a:lnTo>
                    <a:pt x="467448" y="131749"/>
                  </a:lnTo>
                  <a:lnTo>
                    <a:pt x="467448" y="122910"/>
                  </a:lnTo>
                  <a:lnTo>
                    <a:pt x="463867" y="119316"/>
                  </a:lnTo>
                  <a:close/>
                </a:path>
                <a:path w="540385" h="465454">
                  <a:moveTo>
                    <a:pt x="99606" y="26301"/>
                  </a:moveTo>
                  <a:lnTo>
                    <a:pt x="83591" y="26301"/>
                  </a:lnTo>
                  <a:lnTo>
                    <a:pt x="83591" y="85420"/>
                  </a:lnTo>
                  <a:lnTo>
                    <a:pt x="99606" y="85420"/>
                  </a:lnTo>
                  <a:lnTo>
                    <a:pt x="99606" y="26301"/>
                  </a:lnTo>
                  <a:close/>
                </a:path>
              </a:pathLst>
            </a:custGeom>
            <a:solidFill>
              <a:srgbClr val="231F20"/>
            </a:solidFill>
          </p:spPr>
          <p:txBody>
            <a:bodyPr wrap="square" lIns="0" tIns="0" rIns="0" bIns="0" rtlCol="0"/>
            <a:lstStyle/>
            <a:p>
              <a:endParaRPr/>
            </a:p>
          </p:txBody>
        </p:sp>
      </p:grpSp>
      <p:grpSp>
        <p:nvGrpSpPr>
          <p:cNvPr id="11" name="object 11"/>
          <p:cNvGrpSpPr/>
          <p:nvPr/>
        </p:nvGrpSpPr>
        <p:grpSpPr>
          <a:xfrm>
            <a:off x="3963232" y="7829525"/>
            <a:ext cx="375285" cy="483234"/>
            <a:chOff x="3963232" y="7829525"/>
            <a:chExt cx="375285" cy="483234"/>
          </a:xfrm>
        </p:grpSpPr>
        <p:sp>
          <p:nvSpPr>
            <p:cNvPr id="12" name="object 12"/>
            <p:cNvSpPr/>
            <p:nvPr/>
          </p:nvSpPr>
          <p:spPr>
            <a:xfrm>
              <a:off x="4012434" y="7897167"/>
              <a:ext cx="275590" cy="275590"/>
            </a:xfrm>
            <a:custGeom>
              <a:avLst/>
              <a:gdLst/>
              <a:ahLst/>
              <a:cxnLst/>
              <a:rect l="l" t="t" r="r" b="b"/>
              <a:pathLst>
                <a:path w="275589" h="275590">
                  <a:moveTo>
                    <a:pt x="130788" y="0"/>
                  </a:moveTo>
                  <a:lnTo>
                    <a:pt x="89131" y="8658"/>
                  </a:lnTo>
                  <a:lnTo>
                    <a:pt x="52406" y="29344"/>
                  </a:lnTo>
                  <a:lnTo>
                    <a:pt x="23413" y="60482"/>
                  </a:lnTo>
                  <a:lnTo>
                    <a:pt x="4948" y="100497"/>
                  </a:lnTo>
                  <a:lnTo>
                    <a:pt x="0" y="144296"/>
                  </a:lnTo>
                  <a:lnTo>
                    <a:pt x="8655" y="185955"/>
                  </a:lnTo>
                  <a:lnTo>
                    <a:pt x="29341" y="222679"/>
                  </a:lnTo>
                  <a:lnTo>
                    <a:pt x="60482" y="251674"/>
                  </a:lnTo>
                  <a:lnTo>
                    <a:pt x="100503" y="270144"/>
                  </a:lnTo>
                  <a:lnTo>
                    <a:pt x="144297" y="275086"/>
                  </a:lnTo>
                  <a:lnTo>
                    <a:pt x="185955" y="266427"/>
                  </a:lnTo>
                  <a:lnTo>
                    <a:pt x="222679" y="245739"/>
                  </a:lnTo>
                  <a:lnTo>
                    <a:pt x="251672" y="214598"/>
                  </a:lnTo>
                  <a:lnTo>
                    <a:pt x="270137" y="174576"/>
                  </a:lnTo>
                  <a:lnTo>
                    <a:pt x="275084" y="130782"/>
                  </a:lnTo>
                  <a:lnTo>
                    <a:pt x="266426" y="89125"/>
                  </a:lnTo>
                  <a:lnTo>
                    <a:pt x="245739" y="52400"/>
                  </a:lnTo>
                  <a:lnTo>
                    <a:pt x="214599" y="23407"/>
                  </a:lnTo>
                  <a:lnTo>
                    <a:pt x="174582" y="4942"/>
                  </a:lnTo>
                  <a:lnTo>
                    <a:pt x="130788" y="0"/>
                  </a:lnTo>
                  <a:close/>
                </a:path>
              </a:pathLst>
            </a:custGeom>
            <a:solidFill>
              <a:srgbClr val="16A5DE"/>
            </a:solidFill>
          </p:spPr>
          <p:txBody>
            <a:bodyPr wrap="square" lIns="0" tIns="0" rIns="0" bIns="0" rtlCol="0"/>
            <a:lstStyle/>
            <a:p>
              <a:endParaRPr/>
            </a:p>
          </p:txBody>
        </p:sp>
        <p:pic>
          <p:nvPicPr>
            <p:cNvPr id="13" name="object 13"/>
            <p:cNvPicPr/>
            <p:nvPr/>
          </p:nvPicPr>
          <p:blipFill>
            <a:blip r:embed="rId5" cstate="print"/>
            <a:stretch>
              <a:fillRect/>
            </a:stretch>
          </p:blipFill>
          <p:spPr>
            <a:xfrm>
              <a:off x="4037672" y="8240116"/>
              <a:ext cx="190284" cy="72161"/>
            </a:xfrm>
            <a:prstGeom prst="rect">
              <a:avLst/>
            </a:prstGeom>
          </p:spPr>
        </p:pic>
        <p:sp>
          <p:nvSpPr>
            <p:cNvPr id="14" name="object 14"/>
            <p:cNvSpPr/>
            <p:nvPr/>
          </p:nvSpPr>
          <p:spPr>
            <a:xfrm>
              <a:off x="3963232" y="7829525"/>
              <a:ext cx="375285" cy="403860"/>
            </a:xfrm>
            <a:custGeom>
              <a:avLst/>
              <a:gdLst/>
              <a:ahLst/>
              <a:cxnLst/>
              <a:rect l="l" t="t" r="r" b="b"/>
              <a:pathLst>
                <a:path w="375285" h="403859">
                  <a:moveTo>
                    <a:pt x="116333" y="365759"/>
                  </a:moveTo>
                  <a:lnTo>
                    <a:pt x="112752" y="367029"/>
                  </a:lnTo>
                  <a:lnTo>
                    <a:pt x="107291" y="392429"/>
                  </a:lnTo>
                  <a:lnTo>
                    <a:pt x="108815" y="394969"/>
                  </a:lnTo>
                  <a:lnTo>
                    <a:pt x="111507" y="396239"/>
                  </a:lnTo>
                  <a:lnTo>
                    <a:pt x="112638" y="397509"/>
                  </a:lnTo>
                  <a:lnTo>
                    <a:pt x="115216" y="397509"/>
                  </a:lnTo>
                  <a:lnTo>
                    <a:pt x="155973" y="403859"/>
                  </a:lnTo>
                  <a:lnTo>
                    <a:pt x="196084" y="402589"/>
                  </a:lnTo>
                  <a:lnTo>
                    <a:pt x="234550" y="393699"/>
                  </a:lnTo>
                  <a:lnTo>
                    <a:pt x="240520" y="391159"/>
                  </a:lnTo>
                  <a:lnTo>
                    <a:pt x="159605" y="391159"/>
                  </a:lnTo>
                  <a:lnTo>
                    <a:pt x="122455" y="386079"/>
                  </a:lnTo>
                  <a:lnTo>
                    <a:pt x="125846" y="370839"/>
                  </a:lnTo>
                  <a:lnTo>
                    <a:pt x="123560" y="367029"/>
                  </a:lnTo>
                  <a:lnTo>
                    <a:pt x="116333" y="365759"/>
                  </a:lnTo>
                  <a:close/>
                </a:path>
                <a:path w="375285" h="403859">
                  <a:moveTo>
                    <a:pt x="261312" y="15239"/>
                  </a:moveTo>
                  <a:lnTo>
                    <a:pt x="227217" y="15239"/>
                  </a:lnTo>
                  <a:lnTo>
                    <a:pt x="261470" y="30479"/>
                  </a:lnTo>
                  <a:lnTo>
                    <a:pt x="291503" y="50799"/>
                  </a:lnTo>
                  <a:lnTo>
                    <a:pt x="316837" y="74929"/>
                  </a:lnTo>
                  <a:lnTo>
                    <a:pt x="336996" y="104139"/>
                  </a:lnTo>
                  <a:lnTo>
                    <a:pt x="354210" y="146049"/>
                  </a:lnTo>
                  <a:lnTo>
                    <a:pt x="361470" y="187959"/>
                  </a:lnTo>
                  <a:lnTo>
                    <a:pt x="359214" y="229869"/>
                  </a:lnTo>
                  <a:lnTo>
                    <a:pt x="347881" y="270509"/>
                  </a:lnTo>
                  <a:lnTo>
                    <a:pt x="327910" y="308609"/>
                  </a:lnTo>
                  <a:lnTo>
                    <a:pt x="299739" y="340359"/>
                  </a:lnTo>
                  <a:lnTo>
                    <a:pt x="263806" y="367029"/>
                  </a:lnTo>
                  <a:lnTo>
                    <a:pt x="196126" y="389889"/>
                  </a:lnTo>
                  <a:lnTo>
                    <a:pt x="159605" y="391159"/>
                  </a:lnTo>
                  <a:lnTo>
                    <a:pt x="240520" y="391159"/>
                  </a:lnTo>
                  <a:lnTo>
                    <a:pt x="308818" y="350519"/>
                  </a:lnTo>
                  <a:lnTo>
                    <a:pt x="338967" y="316229"/>
                  </a:lnTo>
                  <a:lnTo>
                    <a:pt x="360345" y="275589"/>
                  </a:lnTo>
                  <a:lnTo>
                    <a:pt x="372481" y="232409"/>
                  </a:lnTo>
                  <a:lnTo>
                    <a:pt x="374901" y="186689"/>
                  </a:lnTo>
                  <a:lnTo>
                    <a:pt x="367133" y="142239"/>
                  </a:lnTo>
                  <a:lnTo>
                    <a:pt x="348705" y="97789"/>
                  </a:lnTo>
                  <a:lnTo>
                    <a:pt x="326348" y="66039"/>
                  </a:lnTo>
                  <a:lnTo>
                    <a:pt x="298096" y="38099"/>
                  </a:lnTo>
                  <a:lnTo>
                    <a:pt x="264509" y="16509"/>
                  </a:lnTo>
                  <a:lnTo>
                    <a:pt x="261312" y="15239"/>
                  </a:lnTo>
                  <a:close/>
                </a:path>
                <a:path w="375285" h="403859">
                  <a:moveTo>
                    <a:pt x="165381" y="29209"/>
                  </a:moveTo>
                  <a:lnTo>
                    <a:pt x="120771" y="35559"/>
                  </a:lnTo>
                  <a:lnTo>
                    <a:pt x="78630" y="54609"/>
                  </a:lnTo>
                  <a:lnTo>
                    <a:pt x="41518" y="87629"/>
                  </a:lnTo>
                  <a:lnTo>
                    <a:pt x="4117" y="160019"/>
                  </a:lnTo>
                  <a:lnTo>
                    <a:pt x="0" y="205739"/>
                  </a:lnTo>
                  <a:lnTo>
                    <a:pt x="7655" y="250189"/>
                  </a:lnTo>
                  <a:lnTo>
                    <a:pt x="26882" y="290829"/>
                  </a:lnTo>
                  <a:lnTo>
                    <a:pt x="57481" y="326389"/>
                  </a:lnTo>
                  <a:lnTo>
                    <a:pt x="101701" y="354329"/>
                  </a:lnTo>
                  <a:lnTo>
                    <a:pt x="151682" y="367029"/>
                  </a:lnTo>
                  <a:lnTo>
                    <a:pt x="203366" y="365759"/>
                  </a:lnTo>
                  <a:lnTo>
                    <a:pt x="229674" y="355599"/>
                  </a:lnTo>
                  <a:lnTo>
                    <a:pt x="159551" y="355599"/>
                  </a:lnTo>
                  <a:lnTo>
                    <a:pt x="166537" y="350519"/>
                  </a:lnTo>
                  <a:lnTo>
                    <a:pt x="133665" y="350519"/>
                  </a:lnTo>
                  <a:lnTo>
                    <a:pt x="118111" y="344169"/>
                  </a:lnTo>
                  <a:lnTo>
                    <a:pt x="114873" y="340359"/>
                  </a:lnTo>
                  <a:lnTo>
                    <a:pt x="114165" y="339089"/>
                  </a:lnTo>
                  <a:lnTo>
                    <a:pt x="98693" y="339089"/>
                  </a:lnTo>
                  <a:lnTo>
                    <a:pt x="95835" y="336549"/>
                  </a:lnTo>
                  <a:lnTo>
                    <a:pt x="94438" y="336549"/>
                  </a:lnTo>
                  <a:lnTo>
                    <a:pt x="86952" y="331469"/>
                  </a:lnTo>
                  <a:lnTo>
                    <a:pt x="32830" y="275589"/>
                  </a:lnTo>
                  <a:lnTo>
                    <a:pt x="15643" y="226059"/>
                  </a:lnTo>
                  <a:lnTo>
                    <a:pt x="15212" y="173989"/>
                  </a:lnTo>
                  <a:lnTo>
                    <a:pt x="31993" y="124459"/>
                  </a:lnTo>
                  <a:lnTo>
                    <a:pt x="77947" y="72389"/>
                  </a:lnTo>
                  <a:lnTo>
                    <a:pt x="142986" y="44449"/>
                  </a:lnTo>
                  <a:lnTo>
                    <a:pt x="179135" y="43179"/>
                  </a:lnTo>
                  <a:lnTo>
                    <a:pt x="232446" y="43179"/>
                  </a:lnTo>
                  <a:lnTo>
                    <a:pt x="209900" y="34289"/>
                  </a:lnTo>
                  <a:lnTo>
                    <a:pt x="165381" y="29209"/>
                  </a:lnTo>
                  <a:close/>
                </a:path>
                <a:path w="375285" h="403859">
                  <a:moveTo>
                    <a:pt x="263990" y="59689"/>
                  </a:moveTo>
                  <a:lnTo>
                    <a:pt x="240006" y="59689"/>
                  </a:lnTo>
                  <a:lnTo>
                    <a:pt x="260038" y="71119"/>
                  </a:lnTo>
                  <a:lnTo>
                    <a:pt x="277776" y="86359"/>
                  </a:lnTo>
                  <a:lnTo>
                    <a:pt x="293027" y="102869"/>
                  </a:lnTo>
                  <a:lnTo>
                    <a:pt x="305601" y="121919"/>
                  </a:lnTo>
                  <a:lnTo>
                    <a:pt x="322899" y="168909"/>
                  </a:lnTo>
                  <a:lnTo>
                    <a:pt x="324619" y="217169"/>
                  </a:lnTo>
                  <a:lnTo>
                    <a:pt x="311742" y="264159"/>
                  </a:lnTo>
                  <a:lnTo>
                    <a:pt x="285248" y="303529"/>
                  </a:lnTo>
                  <a:lnTo>
                    <a:pt x="246115" y="335279"/>
                  </a:lnTo>
                  <a:lnTo>
                    <a:pt x="204657" y="351789"/>
                  </a:lnTo>
                  <a:lnTo>
                    <a:pt x="159551" y="355599"/>
                  </a:lnTo>
                  <a:lnTo>
                    <a:pt x="229674" y="355599"/>
                  </a:lnTo>
                  <a:lnTo>
                    <a:pt x="289030" y="320039"/>
                  </a:lnTo>
                  <a:lnTo>
                    <a:pt x="315968" y="284479"/>
                  </a:lnTo>
                  <a:lnTo>
                    <a:pt x="332886" y="245109"/>
                  </a:lnTo>
                  <a:lnTo>
                    <a:pt x="339164" y="201929"/>
                  </a:lnTo>
                  <a:lnTo>
                    <a:pt x="334183" y="157479"/>
                  </a:lnTo>
                  <a:lnTo>
                    <a:pt x="317323" y="115569"/>
                  </a:lnTo>
                  <a:lnTo>
                    <a:pt x="288431" y="77469"/>
                  </a:lnTo>
                  <a:lnTo>
                    <a:pt x="263990" y="59689"/>
                  </a:lnTo>
                  <a:close/>
                </a:path>
                <a:path w="375285" h="403859">
                  <a:moveTo>
                    <a:pt x="169862" y="276859"/>
                  </a:moveTo>
                  <a:lnTo>
                    <a:pt x="100306" y="276859"/>
                  </a:lnTo>
                  <a:lnTo>
                    <a:pt x="123537" y="279399"/>
                  </a:lnTo>
                  <a:lnTo>
                    <a:pt x="146432" y="283209"/>
                  </a:lnTo>
                  <a:lnTo>
                    <a:pt x="168775" y="290829"/>
                  </a:lnTo>
                  <a:lnTo>
                    <a:pt x="190349" y="299719"/>
                  </a:lnTo>
                  <a:lnTo>
                    <a:pt x="185866" y="307339"/>
                  </a:lnTo>
                  <a:lnTo>
                    <a:pt x="150036" y="345439"/>
                  </a:lnTo>
                  <a:lnTo>
                    <a:pt x="133665" y="350519"/>
                  </a:lnTo>
                  <a:lnTo>
                    <a:pt x="166537" y="350519"/>
                  </a:lnTo>
                  <a:lnTo>
                    <a:pt x="194830" y="317499"/>
                  </a:lnTo>
                  <a:lnTo>
                    <a:pt x="198602" y="311149"/>
                  </a:lnTo>
                  <a:lnTo>
                    <a:pt x="202312" y="306069"/>
                  </a:lnTo>
                  <a:lnTo>
                    <a:pt x="228886" y="306069"/>
                  </a:lnTo>
                  <a:lnTo>
                    <a:pt x="224998" y="303529"/>
                  </a:lnTo>
                  <a:lnTo>
                    <a:pt x="217017" y="298449"/>
                  </a:lnTo>
                  <a:lnTo>
                    <a:pt x="208853" y="293369"/>
                  </a:lnTo>
                  <a:lnTo>
                    <a:pt x="211438" y="288289"/>
                  </a:lnTo>
                  <a:lnTo>
                    <a:pt x="196927" y="288289"/>
                  </a:lnTo>
                  <a:lnTo>
                    <a:pt x="173851" y="278129"/>
                  </a:lnTo>
                  <a:lnTo>
                    <a:pt x="169862" y="276859"/>
                  </a:lnTo>
                  <a:close/>
                </a:path>
                <a:path w="375285" h="403859">
                  <a:moveTo>
                    <a:pt x="100306" y="276859"/>
                  </a:moveTo>
                  <a:lnTo>
                    <a:pt x="87009" y="276859"/>
                  </a:lnTo>
                  <a:lnTo>
                    <a:pt x="87811" y="293369"/>
                  </a:lnTo>
                  <a:lnTo>
                    <a:pt x="89825" y="309879"/>
                  </a:lnTo>
                  <a:lnTo>
                    <a:pt x="93035" y="323849"/>
                  </a:lnTo>
                  <a:lnTo>
                    <a:pt x="97423" y="335279"/>
                  </a:lnTo>
                  <a:lnTo>
                    <a:pt x="98248" y="337819"/>
                  </a:lnTo>
                  <a:lnTo>
                    <a:pt x="98693" y="339089"/>
                  </a:lnTo>
                  <a:lnTo>
                    <a:pt x="114165" y="339089"/>
                  </a:lnTo>
                  <a:lnTo>
                    <a:pt x="112041" y="335279"/>
                  </a:lnTo>
                  <a:lnTo>
                    <a:pt x="109666" y="330199"/>
                  </a:lnTo>
                  <a:lnTo>
                    <a:pt x="105737" y="320039"/>
                  </a:lnTo>
                  <a:lnTo>
                    <a:pt x="102857" y="307339"/>
                  </a:lnTo>
                  <a:lnTo>
                    <a:pt x="101041" y="292099"/>
                  </a:lnTo>
                  <a:lnTo>
                    <a:pt x="100306" y="276859"/>
                  </a:lnTo>
                  <a:close/>
                </a:path>
                <a:path w="375285" h="403859">
                  <a:moveTo>
                    <a:pt x="228886" y="306069"/>
                  </a:moveTo>
                  <a:lnTo>
                    <a:pt x="202312" y="306069"/>
                  </a:lnTo>
                  <a:lnTo>
                    <a:pt x="210037" y="309879"/>
                  </a:lnTo>
                  <a:lnTo>
                    <a:pt x="217581" y="314959"/>
                  </a:lnTo>
                  <a:lnTo>
                    <a:pt x="224929" y="320039"/>
                  </a:lnTo>
                  <a:lnTo>
                    <a:pt x="232068" y="325119"/>
                  </a:lnTo>
                  <a:lnTo>
                    <a:pt x="235027" y="327659"/>
                  </a:lnTo>
                  <a:lnTo>
                    <a:pt x="239244" y="326389"/>
                  </a:lnTo>
                  <a:lnTo>
                    <a:pt x="243803" y="321309"/>
                  </a:lnTo>
                  <a:lnTo>
                    <a:pt x="243282" y="316229"/>
                  </a:lnTo>
                  <a:lnTo>
                    <a:pt x="240349" y="314959"/>
                  </a:lnTo>
                  <a:lnTo>
                    <a:pt x="232774" y="308609"/>
                  </a:lnTo>
                  <a:lnTo>
                    <a:pt x="228886" y="306069"/>
                  </a:lnTo>
                  <a:close/>
                </a:path>
                <a:path w="375285" h="403859">
                  <a:moveTo>
                    <a:pt x="162306" y="187959"/>
                  </a:moveTo>
                  <a:lnTo>
                    <a:pt x="112130" y="187959"/>
                  </a:lnTo>
                  <a:lnTo>
                    <a:pt x="224055" y="218439"/>
                  </a:lnTo>
                  <a:lnTo>
                    <a:pt x="217853" y="238759"/>
                  </a:lnTo>
                  <a:lnTo>
                    <a:pt x="211404" y="256539"/>
                  </a:lnTo>
                  <a:lnTo>
                    <a:pt x="204400" y="273049"/>
                  </a:lnTo>
                  <a:lnTo>
                    <a:pt x="196927" y="288289"/>
                  </a:lnTo>
                  <a:lnTo>
                    <a:pt x="211438" y="288289"/>
                  </a:lnTo>
                  <a:lnTo>
                    <a:pt x="216607" y="278129"/>
                  </a:lnTo>
                  <a:lnTo>
                    <a:pt x="223866" y="261619"/>
                  </a:lnTo>
                  <a:lnTo>
                    <a:pt x="230536" y="242569"/>
                  </a:lnTo>
                  <a:lnTo>
                    <a:pt x="236526" y="223519"/>
                  </a:lnTo>
                  <a:lnTo>
                    <a:pt x="236996" y="222249"/>
                  </a:lnTo>
                  <a:lnTo>
                    <a:pt x="286920" y="222249"/>
                  </a:lnTo>
                  <a:lnTo>
                    <a:pt x="240463" y="209549"/>
                  </a:lnTo>
                  <a:lnTo>
                    <a:pt x="241286" y="205739"/>
                  </a:lnTo>
                  <a:lnTo>
                    <a:pt x="227522" y="205739"/>
                  </a:lnTo>
                  <a:lnTo>
                    <a:pt x="162306" y="187959"/>
                  </a:lnTo>
                  <a:close/>
                </a:path>
                <a:path w="375285" h="403859">
                  <a:moveTo>
                    <a:pt x="30989" y="152399"/>
                  </a:moveTo>
                  <a:lnTo>
                    <a:pt x="27306" y="154939"/>
                  </a:lnTo>
                  <a:lnTo>
                    <a:pt x="25401" y="161289"/>
                  </a:lnTo>
                  <a:lnTo>
                    <a:pt x="27535" y="165099"/>
                  </a:lnTo>
                  <a:lnTo>
                    <a:pt x="31116" y="166369"/>
                  </a:lnTo>
                  <a:lnTo>
                    <a:pt x="99201" y="185419"/>
                  </a:lnTo>
                  <a:lnTo>
                    <a:pt x="94447" y="205739"/>
                  </a:lnTo>
                  <a:lnTo>
                    <a:pt x="90879" y="224789"/>
                  </a:lnTo>
                  <a:lnTo>
                    <a:pt x="88478" y="245109"/>
                  </a:lnTo>
                  <a:lnTo>
                    <a:pt x="87225" y="262889"/>
                  </a:lnTo>
                  <a:lnTo>
                    <a:pt x="78688" y="262889"/>
                  </a:lnTo>
                  <a:lnTo>
                    <a:pt x="70212" y="264159"/>
                  </a:lnTo>
                  <a:lnTo>
                    <a:pt x="61809" y="264159"/>
                  </a:lnTo>
                  <a:lnTo>
                    <a:pt x="53494" y="265429"/>
                  </a:lnTo>
                  <a:lnTo>
                    <a:pt x="49823" y="265429"/>
                  </a:lnTo>
                  <a:lnTo>
                    <a:pt x="47283" y="269239"/>
                  </a:lnTo>
                  <a:lnTo>
                    <a:pt x="48363" y="276859"/>
                  </a:lnTo>
                  <a:lnTo>
                    <a:pt x="51766" y="279399"/>
                  </a:lnTo>
                  <a:lnTo>
                    <a:pt x="55437" y="278129"/>
                  </a:lnTo>
                  <a:lnTo>
                    <a:pt x="63226" y="278129"/>
                  </a:lnTo>
                  <a:lnTo>
                    <a:pt x="71094" y="276859"/>
                  </a:lnTo>
                  <a:lnTo>
                    <a:pt x="169862" y="276859"/>
                  </a:lnTo>
                  <a:lnTo>
                    <a:pt x="149920" y="270509"/>
                  </a:lnTo>
                  <a:lnTo>
                    <a:pt x="125392" y="265429"/>
                  </a:lnTo>
                  <a:lnTo>
                    <a:pt x="100522" y="262889"/>
                  </a:lnTo>
                  <a:lnTo>
                    <a:pt x="101755" y="245109"/>
                  </a:lnTo>
                  <a:lnTo>
                    <a:pt x="104092" y="227329"/>
                  </a:lnTo>
                  <a:lnTo>
                    <a:pt x="107546" y="208279"/>
                  </a:lnTo>
                  <a:lnTo>
                    <a:pt x="112130" y="187959"/>
                  </a:lnTo>
                  <a:lnTo>
                    <a:pt x="162306" y="187959"/>
                  </a:lnTo>
                  <a:lnTo>
                    <a:pt x="115724" y="175259"/>
                  </a:lnTo>
                  <a:lnTo>
                    <a:pt x="116907" y="171449"/>
                  </a:lnTo>
                  <a:lnTo>
                    <a:pt x="102782" y="171449"/>
                  </a:lnTo>
                  <a:lnTo>
                    <a:pt x="30989" y="152399"/>
                  </a:lnTo>
                  <a:close/>
                </a:path>
                <a:path w="375285" h="403859">
                  <a:moveTo>
                    <a:pt x="286920" y="222249"/>
                  </a:moveTo>
                  <a:lnTo>
                    <a:pt x="236996" y="222249"/>
                  </a:lnTo>
                  <a:lnTo>
                    <a:pt x="310262" y="242569"/>
                  </a:lnTo>
                  <a:lnTo>
                    <a:pt x="313945" y="240029"/>
                  </a:lnTo>
                  <a:lnTo>
                    <a:pt x="315863" y="232409"/>
                  </a:lnTo>
                  <a:lnTo>
                    <a:pt x="313742" y="228599"/>
                  </a:lnTo>
                  <a:lnTo>
                    <a:pt x="310148" y="228599"/>
                  </a:lnTo>
                  <a:lnTo>
                    <a:pt x="286920" y="222249"/>
                  </a:lnTo>
                  <a:close/>
                </a:path>
                <a:path w="375285" h="403859">
                  <a:moveTo>
                    <a:pt x="175757" y="119379"/>
                  </a:moveTo>
                  <a:lnTo>
                    <a:pt x="137072" y="119379"/>
                  </a:lnTo>
                  <a:lnTo>
                    <a:pt x="161446" y="128269"/>
                  </a:lnTo>
                  <a:lnTo>
                    <a:pt x="186390" y="135889"/>
                  </a:lnTo>
                  <a:lnTo>
                    <a:pt x="211757" y="142239"/>
                  </a:lnTo>
                  <a:lnTo>
                    <a:pt x="237402" y="147319"/>
                  </a:lnTo>
                  <a:lnTo>
                    <a:pt x="235932" y="161289"/>
                  </a:lnTo>
                  <a:lnTo>
                    <a:pt x="233800" y="175259"/>
                  </a:lnTo>
                  <a:lnTo>
                    <a:pt x="231000" y="190499"/>
                  </a:lnTo>
                  <a:lnTo>
                    <a:pt x="227522" y="205739"/>
                  </a:lnTo>
                  <a:lnTo>
                    <a:pt x="241286" y="205739"/>
                  </a:lnTo>
                  <a:lnTo>
                    <a:pt x="244029" y="193039"/>
                  </a:lnTo>
                  <a:lnTo>
                    <a:pt x="246905" y="177799"/>
                  </a:lnTo>
                  <a:lnTo>
                    <a:pt x="249100" y="163829"/>
                  </a:lnTo>
                  <a:lnTo>
                    <a:pt x="250623" y="148589"/>
                  </a:lnTo>
                  <a:lnTo>
                    <a:pt x="302591" y="148589"/>
                  </a:lnTo>
                  <a:lnTo>
                    <a:pt x="302566" y="140969"/>
                  </a:lnTo>
                  <a:lnTo>
                    <a:pt x="299543" y="138429"/>
                  </a:lnTo>
                  <a:lnTo>
                    <a:pt x="284721" y="138429"/>
                  </a:lnTo>
                  <a:lnTo>
                    <a:pt x="273612" y="137159"/>
                  </a:lnTo>
                  <a:lnTo>
                    <a:pt x="262524" y="137159"/>
                  </a:lnTo>
                  <a:lnTo>
                    <a:pt x="251461" y="135889"/>
                  </a:lnTo>
                  <a:lnTo>
                    <a:pt x="251463" y="133349"/>
                  </a:lnTo>
                  <a:lnTo>
                    <a:pt x="238215" y="133349"/>
                  </a:lnTo>
                  <a:lnTo>
                    <a:pt x="213917" y="129539"/>
                  </a:lnTo>
                  <a:lnTo>
                    <a:pt x="175757" y="119379"/>
                  </a:lnTo>
                  <a:close/>
                </a:path>
                <a:path w="375285" h="403859">
                  <a:moveTo>
                    <a:pt x="86666" y="78739"/>
                  </a:moveTo>
                  <a:lnTo>
                    <a:pt x="82513" y="80009"/>
                  </a:lnTo>
                  <a:lnTo>
                    <a:pt x="78602" y="86359"/>
                  </a:lnTo>
                  <a:lnTo>
                    <a:pt x="79567" y="90169"/>
                  </a:lnTo>
                  <a:lnTo>
                    <a:pt x="82716" y="91439"/>
                  </a:lnTo>
                  <a:lnTo>
                    <a:pt x="92682" y="97789"/>
                  </a:lnTo>
                  <a:lnTo>
                    <a:pt x="103033" y="104139"/>
                  </a:lnTo>
                  <a:lnTo>
                    <a:pt x="113742" y="109219"/>
                  </a:lnTo>
                  <a:lnTo>
                    <a:pt x="124779" y="114299"/>
                  </a:lnTo>
                  <a:lnTo>
                    <a:pt x="118700" y="126999"/>
                  </a:lnTo>
                  <a:lnTo>
                    <a:pt x="112976" y="142239"/>
                  </a:lnTo>
                  <a:lnTo>
                    <a:pt x="107653" y="156209"/>
                  </a:lnTo>
                  <a:lnTo>
                    <a:pt x="102782" y="171449"/>
                  </a:lnTo>
                  <a:lnTo>
                    <a:pt x="116907" y="171449"/>
                  </a:lnTo>
                  <a:lnTo>
                    <a:pt x="120456" y="160019"/>
                  </a:lnTo>
                  <a:lnTo>
                    <a:pt x="125626" y="146049"/>
                  </a:lnTo>
                  <a:lnTo>
                    <a:pt x="131183" y="132079"/>
                  </a:lnTo>
                  <a:lnTo>
                    <a:pt x="137072" y="119379"/>
                  </a:lnTo>
                  <a:lnTo>
                    <a:pt x="175757" y="119379"/>
                  </a:lnTo>
                  <a:lnTo>
                    <a:pt x="166317" y="116839"/>
                  </a:lnTo>
                  <a:lnTo>
                    <a:pt x="143219" y="107949"/>
                  </a:lnTo>
                  <a:lnTo>
                    <a:pt x="145844" y="102869"/>
                  </a:lnTo>
                  <a:lnTo>
                    <a:pt x="130862" y="102869"/>
                  </a:lnTo>
                  <a:lnTo>
                    <a:pt x="120067" y="97789"/>
                  </a:lnTo>
                  <a:lnTo>
                    <a:pt x="109609" y="91439"/>
                  </a:lnTo>
                  <a:lnTo>
                    <a:pt x="99512" y="86359"/>
                  </a:lnTo>
                  <a:lnTo>
                    <a:pt x="89803" y="80009"/>
                  </a:lnTo>
                  <a:lnTo>
                    <a:pt x="86666" y="78739"/>
                  </a:lnTo>
                  <a:close/>
                </a:path>
                <a:path w="375285" h="403859">
                  <a:moveTo>
                    <a:pt x="302591" y="148589"/>
                  </a:moveTo>
                  <a:lnTo>
                    <a:pt x="250623" y="148589"/>
                  </a:lnTo>
                  <a:lnTo>
                    <a:pt x="272854" y="151129"/>
                  </a:lnTo>
                  <a:lnTo>
                    <a:pt x="299594" y="151129"/>
                  </a:lnTo>
                  <a:lnTo>
                    <a:pt x="302591" y="148589"/>
                  </a:lnTo>
                  <a:close/>
                </a:path>
                <a:path w="375285" h="403859">
                  <a:moveTo>
                    <a:pt x="242108" y="46989"/>
                  </a:moveTo>
                  <a:lnTo>
                    <a:pt x="205021" y="46989"/>
                  </a:lnTo>
                  <a:lnTo>
                    <a:pt x="220575" y="54609"/>
                  </a:lnTo>
                  <a:lnTo>
                    <a:pt x="223826" y="57149"/>
                  </a:lnTo>
                  <a:lnTo>
                    <a:pt x="236632" y="96519"/>
                  </a:lnTo>
                  <a:lnTo>
                    <a:pt x="238215" y="133349"/>
                  </a:lnTo>
                  <a:lnTo>
                    <a:pt x="251463" y="133349"/>
                  </a:lnTo>
                  <a:lnTo>
                    <a:pt x="249764" y="93979"/>
                  </a:lnTo>
                  <a:lnTo>
                    <a:pt x="240006" y="59689"/>
                  </a:lnTo>
                  <a:lnTo>
                    <a:pt x="263990" y="59689"/>
                  </a:lnTo>
                  <a:lnTo>
                    <a:pt x="251770" y="50799"/>
                  </a:lnTo>
                  <a:lnTo>
                    <a:pt x="242108" y="46989"/>
                  </a:lnTo>
                  <a:close/>
                </a:path>
                <a:path w="375285" h="403859">
                  <a:moveTo>
                    <a:pt x="232446" y="43179"/>
                  </a:moveTo>
                  <a:lnTo>
                    <a:pt x="179135" y="43179"/>
                  </a:lnTo>
                  <a:lnTo>
                    <a:pt x="172149" y="48259"/>
                  </a:lnTo>
                  <a:lnTo>
                    <a:pt x="146219" y="77469"/>
                  </a:lnTo>
                  <a:lnTo>
                    <a:pt x="130862" y="102869"/>
                  </a:lnTo>
                  <a:lnTo>
                    <a:pt x="145844" y="102869"/>
                  </a:lnTo>
                  <a:lnTo>
                    <a:pt x="147812" y="99059"/>
                  </a:lnTo>
                  <a:lnTo>
                    <a:pt x="152511" y="91439"/>
                  </a:lnTo>
                  <a:lnTo>
                    <a:pt x="157298" y="85089"/>
                  </a:lnTo>
                  <a:lnTo>
                    <a:pt x="162155" y="77469"/>
                  </a:lnTo>
                  <a:lnTo>
                    <a:pt x="173637" y="64769"/>
                  </a:lnTo>
                  <a:lnTo>
                    <a:pt x="188650" y="53339"/>
                  </a:lnTo>
                  <a:lnTo>
                    <a:pt x="205021" y="46989"/>
                  </a:lnTo>
                  <a:lnTo>
                    <a:pt x="242108" y="46989"/>
                  </a:lnTo>
                  <a:lnTo>
                    <a:pt x="232446" y="43179"/>
                  </a:lnTo>
                  <a:close/>
                </a:path>
                <a:path w="375285" h="403859">
                  <a:moveTo>
                    <a:pt x="221197" y="0"/>
                  </a:moveTo>
                  <a:lnTo>
                    <a:pt x="217476" y="1269"/>
                  </a:lnTo>
                  <a:lnTo>
                    <a:pt x="216295" y="6349"/>
                  </a:lnTo>
                  <a:lnTo>
                    <a:pt x="216054" y="6349"/>
                  </a:lnTo>
                  <a:lnTo>
                    <a:pt x="209704" y="25399"/>
                  </a:lnTo>
                  <a:lnTo>
                    <a:pt x="211621" y="29209"/>
                  </a:lnTo>
                  <a:lnTo>
                    <a:pt x="218644" y="31749"/>
                  </a:lnTo>
                  <a:lnTo>
                    <a:pt x="222442" y="30479"/>
                  </a:lnTo>
                  <a:lnTo>
                    <a:pt x="227217" y="15239"/>
                  </a:lnTo>
                  <a:lnTo>
                    <a:pt x="261312" y="15239"/>
                  </a:lnTo>
                  <a:lnTo>
                    <a:pt x="226150" y="1269"/>
                  </a:lnTo>
                  <a:lnTo>
                    <a:pt x="221197" y="0"/>
                  </a:lnTo>
                  <a:close/>
                </a:path>
              </a:pathLst>
            </a:custGeom>
            <a:solidFill>
              <a:srgbClr val="231F20"/>
            </a:solidFill>
          </p:spPr>
          <p:txBody>
            <a:bodyPr wrap="square" lIns="0" tIns="0" rIns="0" bIns="0" rtlCol="0"/>
            <a:lstStyle/>
            <a:p>
              <a:endParaRPr/>
            </a:p>
          </p:txBody>
        </p:sp>
      </p:grpSp>
      <p:pic>
        <p:nvPicPr>
          <p:cNvPr id="15" name="object 15"/>
          <p:cNvPicPr/>
          <p:nvPr/>
        </p:nvPicPr>
        <p:blipFill>
          <a:blip r:embed="rId6" cstate="print"/>
          <a:stretch>
            <a:fillRect/>
          </a:stretch>
        </p:blipFill>
        <p:spPr>
          <a:xfrm>
            <a:off x="2564474" y="7846975"/>
            <a:ext cx="316318" cy="461949"/>
          </a:xfrm>
          <a:prstGeom prst="rect">
            <a:avLst/>
          </a:prstGeom>
        </p:spPr>
      </p:pic>
      <p:grpSp>
        <p:nvGrpSpPr>
          <p:cNvPr id="16" name="object 16"/>
          <p:cNvGrpSpPr/>
          <p:nvPr/>
        </p:nvGrpSpPr>
        <p:grpSpPr>
          <a:xfrm>
            <a:off x="558453" y="7865696"/>
            <a:ext cx="445770" cy="491490"/>
            <a:chOff x="558453" y="7865696"/>
            <a:chExt cx="445770" cy="491490"/>
          </a:xfrm>
        </p:grpSpPr>
        <p:sp>
          <p:nvSpPr>
            <p:cNvPr id="17" name="object 17"/>
            <p:cNvSpPr/>
            <p:nvPr/>
          </p:nvSpPr>
          <p:spPr>
            <a:xfrm>
              <a:off x="580943" y="7872494"/>
              <a:ext cx="422909" cy="484505"/>
            </a:xfrm>
            <a:custGeom>
              <a:avLst/>
              <a:gdLst/>
              <a:ahLst/>
              <a:cxnLst/>
              <a:rect l="l" t="t" r="r" b="b"/>
              <a:pathLst>
                <a:path w="422909" h="484504">
                  <a:moveTo>
                    <a:pt x="374929" y="0"/>
                  </a:moveTo>
                  <a:lnTo>
                    <a:pt x="136639" y="0"/>
                  </a:lnTo>
                  <a:lnTo>
                    <a:pt x="127472" y="5209"/>
                  </a:lnTo>
                  <a:lnTo>
                    <a:pt x="124537" y="14866"/>
                  </a:lnTo>
                  <a:lnTo>
                    <a:pt x="127654" y="24526"/>
                  </a:lnTo>
                  <a:lnTo>
                    <a:pt x="136639" y="29743"/>
                  </a:lnTo>
                  <a:lnTo>
                    <a:pt x="362153" y="29743"/>
                  </a:lnTo>
                  <a:lnTo>
                    <a:pt x="356469" y="18909"/>
                  </a:lnTo>
                  <a:lnTo>
                    <a:pt x="357816" y="9118"/>
                  </a:lnTo>
                  <a:lnTo>
                    <a:pt x="364524" y="2204"/>
                  </a:lnTo>
                  <a:lnTo>
                    <a:pt x="374929" y="0"/>
                  </a:lnTo>
                  <a:close/>
                </a:path>
                <a:path w="422909" h="484504">
                  <a:moveTo>
                    <a:pt x="230300" y="260901"/>
                  </a:moveTo>
                  <a:lnTo>
                    <a:pt x="202503" y="278633"/>
                  </a:lnTo>
                  <a:lnTo>
                    <a:pt x="183510" y="310780"/>
                  </a:lnTo>
                  <a:lnTo>
                    <a:pt x="176479" y="351904"/>
                  </a:lnTo>
                  <a:lnTo>
                    <a:pt x="186164" y="403358"/>
                  </a:lnTo>
                  <a:lnTo>
                    <a:pt x="212574" y="445382"/>
                  </a:lnTo>
                  <a:lnTo>
                    <a:pt x="251740" y="473719"/>
                  </a:lnTo>
                  <a:lnTo>
                    <a:pt x="299694" y="484111"/>
                  </a:lnTo>
                  <a:lnTo>
                    <a:pt x="347646" y="473719"/>
                  </a:lnTo>
                  <a:lnTo>
                    <a:pt x="386808" y="445382"/>
                  </a:lnTo>
                  <a:lnTo>
                    <a:pt x="413214" y="403358"/>
                  </a:lnTo>
                  <a:lnTo>
                    <a:pt x="422897" y="351904"/>
                  </a:lnTo>
                  <a:lnTo>
                    <a:pt x="415564" y="309431"/>
                  </a:lnTo>
                  <a:lnTo>
                    <a:pt x="403502" y="290436"/>
                  </a:lnTo>
                  <a:lnTo>
                    <a:pt x="299694" y="290436"/>
                  </a:lnTo>
                  <a:lnTo>
                    <a:pt x="263749" y="263022"/>
                  </a:lnTo>
                  <a:lnTo>
                    <a:pt x="230300" y="260901"/>
                  </a:lnTo>
                  <a:close/>
                </a:path>
                <a:path w="422909" h="484504">
                  <a:moveTo>
                    <a:pt x="365809" y="262614"/>
                  </a:moveTo>
                  <a:lnTo>
                    <a:pt x="322059" y="272773"/>
                  </a:lnTo>
                  <a:lnTo>
                    <a:pt x="299694" y="290436"/>
                  </a:lnTo>
                  <a:lnTo>
                    <a:pt x="403502" y="290436"/>
                  </a:lnTo>
                  <a:lnTo>
                    <a:pt x="395546" y="277907"/>
                  </a:lnTo>
                  <a:lnTo>
                    <a:pt x="365809" y="262614"/>
                  </a:lnTo>
                  <a:close/>
                </a:path>
                <a:path w="422909" h="484504">
                  <a:moveTo>
                    <a:pt x="81848" y="35407"/>
                  </a:moveTo>
                  <a:lnTo>
                    <a:pt x="59664" y="35407"/>
                  </a:lnTo>
                  <a:lnTo>
                    <a:pt x="70091" y="77152"/>
                  </a:lnTo>
                  <a:lnTo>
                    <a:pt x="77838" y="75933"/>
                  </a:lnTo>
                  <a:lnTo>
                    <a:pt x="91877" y="75933"/>
                  </a:lnTo>
                  <a:lnTo>
                    <a:pt x="81848" y="35407"/>
                  </a:lnTo>
                  <a:close/>
                </a:path>
                <a:path w="422909" h="484504">
                  <a:moveTo>
                    <a:pt x="91877" y="75933"/>
                  </a:moveTo>
                  <a:lnTo>
                    <a:pt x="77838" y="75933"/>
                  </a:lnTo>
                  <a:lnTo>
                    <a:pt x="92125" y="76936"/>
                  </a:lnTo>
                  <a:lnTo>
                    <a:pt x="91877" y="75933"/>
                  </a:lnTo>
                  <a:close/>
                </a:path>
                <a:path w="422909" h="484504">
                  <a:moveTo>
                    <a:pt x="65329" y="11515"/>
                  </a:moveTo>
                  <a:lnTo>
                    <a:pt x="59283" y="11823"/>
                  </a:lnTo>
                  <a:lnTo>
                    <a:pt x="0" y="28854"/>
                  </a:lnTo>
                  <a:lnTo>
                    <a:pt x="4546" y="51041"/>
                  </a:lnTo>
                  <a:lnTo>
                    <a:pt x="59664" y="35407"/>
                  </a:lnTo>
                  <a:lnTo>
                    <a:pt x="81848" y="35407"/>
                  </a:lnTo>
                  <a:lnTo>
                    <a:pt x="80009" y="27978"/>
                  </a:lnTo>
                  <a:lnTo>
                    <a:pt x="76178" y="18313"/>
                  </a:lnTo>
                  <a:lnTo>
                    <a:pt x="71123" y="13252"/>
                  </a:lnTo>
                  <a:lnTo>
                    <a:pt x="65329" y="11515"/>
                  </a:lnTo>
                  <a:close/>
                </a:path>
              </a:pathLst>
            </a:custGeom>
            <a:solidFill>
              <a:srgbClr val="FECF00"/>
            </a:solidFill>
          </p:spPr>
          <p:txBody>
            <a:bodyPr wrap="square" lIns="0" tIns="0" rIns="0" bIns="0" rtlCol="0"/>
            <a:lstStyle/>
            <a:p>
              <a:endParaRPr/>
            </a:p>
          </p:txBody>
        </p:sp>
        <p:sp>
          <p:nvSpPr>
            <p:cNvPr id="18" name="object 18"/>
            <p:cNvSpPr/>
            <p:nvPr/>
          </p:nvSpPr>
          <p:spPr>
            <a:xfrm>
              <a:off x="565005" y="8031148"/>
              <a:ext cx="330200" cy="262890"/>
            </a:xfrm>
            <a:custGeom>
              <a:avLst/>
              <a:gdLst/>
              <a:ahLst/>
              <a:cxnLst/>
              <a:rect l="l" t="t" r="r" b="b"/>
              <a:pathLst>
                <a:path w="330200" h="262890">
                  <a:moveTo>
                    <a:pt x="158470" y="246278"/>
                  </a:moveTo>
                  <a:lnTo>
                    <a:pt x="35788" y="246278"/>
                  </a:lnTo>
                  <a:lnTo>
                    <a:pt x="40610" y="252644"/>
                  </a:lnTo>
                  <a:lnTo>
                    <a:pt x="53757" y="257811"/>
                  </a:lnTo>
                  <a:lnTo>
                    <a:pt x="73255" y="261295"/>
                  </a:lnTo>
                  <a:lnTo>
                    <a:pt x="97129" y="262572"/>
                  </a:lnTo>
                  <a:lnTo>
                    <a:pt x="120998" y="261295"/>
                  </a:lnTo>
                  <a:lnTo>
                    <a:pt x="140496" y="257811"/>
                  </a:lnTo>
                  <a:lnTo>
                    <a:pt x="153647" y="252644"/>
                  </a:lnTo>
                  <a:lnTo>
                    <a:pt x="158470" y="246316"/>
                  </a:lnTo>
                  <a:close/>
                </a:path>
                <a:path w="330200" h="262890">
                  <a:moveTo>
                    <a:pt x="174955" y="30949"/>
                  </a:moveTo>
                  <a:lnTo>
                    <a:pt x="19291" y="30949"/>
                  </a:lnTo>
                  <a:lnTo>
                    <a:pt x="35471" y="246278"/>
                  </a:lnTo>
                  <a:lnTo>
                    <a:pt x="158775" y="246278"/>
                  </a:lnTo>
                  <a:lnTo>
                    <a:pt x="174955" y="30949"/>
                  </a:lnTo>
                  <a:close/>
                </a:path>
                <a:path w="330200" h="262890">
                  <a:moveTo>
                    <a:pt x="186359" y="0"/>
                  </a:moveTo>
                  <a:lnTo>
                    <a:pt x="7886" y="0"/>
                  </a:lnTo>
                  <a:lnTo>
                    <a:pt x="0" y="6959"/>
                  </a:lnTo>
                  <a:lnTo>
                    <a:pt x="0" y="23977"/>
                  </a:lnTo>
                  <a:lnTo>
                    <a:pt x="7886" y="30949"/>
                  </a:lnTo>
                  <a:lnTo>
                    <a:pt x="186359" y="30949"/>
                  </a:lnTo>
                  <a:lnTo>
                    <a:pt x="194259" y="23977"/>
                  </a:lnTo>
                  <a:lnTo>
                    <a:pt x="194259" y="6959"/>
                  </a:lnTo>
                  <a:lnTo>
                    <a:pt x="186359" y="0"/>
                  </a:lnTo>
                  <a:close/>
                </a:path>
                <a:path w="330200" h="262890">
                  <a:moveTo>
                    <a:pt x="252590" y="13931"/>
                  </a:moveTo>
                  <a:lnTo>
                    <a:pt x="267983" y="65833"/>
                  </a:lnTo>
                  <a:lnTo>
                    <a:pt x="300620" y="99547"/>
                  </a:lnTo>
                  <a:lnTo>
                    <a:pt x="311120" y="103195"/>
                  </a:lnTo>
                  <a:lnTo>
                    <a:pt x="320141" y="102831"/>
                  </a:lnTo>
                  <a:lnTo>
                    <a:pt x="322110" y="102209"/>
                  </a:lnTo>
                  <a:lnTo>
                    <a:pt x="323862" y="101193"/>
                  </a:lnTo>
                  <a:lnTo>
                    <a:pt x="325335" y="99758"/>
                  </a:lnTo>
                  <a:lnTo>
                    <a:pt x="329662" y="90537"/>
                  </a:lnTo>
                  <a:lnTo>
                    <a:pt x="328771" y="77787"/>
                  </a:lnTo>
                  <a:lnTo>
                    <a:pt x="299490" y="35179"/>
                  </a:lnTo>
                  <a:lnTo>
                    <a:pt x="252590" y="13931"/>
                  </a:lnTo>
                  <a:close/>
                </a:path>
              </a:pathLst>
            </a:custGeom>
            <a:solidFill>
              <a:srgbClr val="16A5DE"/>
            </a:solidFill>
          </p:spPr>
          <p:txBody>
            <a:bodyPr wrap="square" lIns="0" tIns="0" rIns="0" bIns="0" rtlCol="0"/>
            <a:lstStyle/>
            <a:p>
              <a:endParaRPr/>
            </a:p>
          </p:txBody>
        </p:sp>
        <p:sp>
          <p:nvSpPr>
            <p:cNvPr id="19" name="object 19"/>
            <p:cNvSpPr/>
            <p:nvPr/>
          </p:nvSpPr>
          <p:spPr>
            <a:xfrm>
              <a:off x="558453" y="7865696"/>
              <a:ext cx="424180" cy="438150"/>
            </a:xfrm>
            <a:custGeom>
              <a:avLst/>
              <a:gdLst/>
              <a:ahLst/>
              <a:cxnLst/>
              <a:rect l="l" t="t" r="r" b="b"/>
              <a:pathLst>
                <a:path w="424180" h="438150">
                  <a:moveTo>
                    <a:pt x="12903" y="177800"/>
                  </a:moveTo>
                  <a:lnTo>
                    <a:pt x="444" y="180340"/>
                  </a:lnTo>
                  <a:lnTo>
                    <a:pt x="0" y="186690"/>
                  </a:lnTo>
                  <a:lnTo>
                    <a:pt x="2222" y="193040"/>
                  </a:lnTo>
                  <a:lnTo>
                    <a:pt x="2844" y="195580"/>
                  </a:lnTo>
                  <a:lnTo>
                    <a:pt x="6718" y="201930"/>
                  </a:lnTo>
                  <a:lnTo>
                    <a:pt x="12064" y="205740"/>
                  </a:lnTo>
                  <a:lnTo>
                    <a:pt x="19608" y="207010"/>
                  </a:lnTo>
                  <a:lnTo>
                    <a:pt x="35610" y="415290"/>
                  </a:lnTo>
                  <a:lnTo>
                    <a:pt x="80715" y="438150"/>
                  </a:lnTo>
                  <a:lnTo>
                    <a:pt x="127856" y="438150"/>
                  </a:lnTo>
                  <a:lnTo>
                    <a:pt x="168269" y="424180"/>
                  </a:lnTo>
                  <a:lnTo>
                    <a:pt x="169312" y="422910"/>
                  </a:lnTo>
                  <a:lnTo>
                    <a:pt x="104317" y="422910"/>
                  </a:lnTo>
                  <a:lnTo>
                    <a:pt x="82428" y="421640"/>
                  </a:lnTo>
                  <a:lnTo>
                    <a:pt x="62852" y="419100"/>
                  </a:lnTo>
                  <a:lnTo>
                    <a:pt x="56426" y="416560"/>
                  </a:lnTo>
                  <a:lnTo>
                    <a:pt x="52095" y="415290"/>
                  </a:lnTo>
                  <a:lnTo>
                    <a:pt x="50558" y="415290"/>
                  </a:lnTo>
                  <a:lnTo>
                    <a:pt x="49974" y="410210"/>
                  </a:lnTo>
                  <a:lnTo>
                    <a:pt x="34391" y="208280"/>
                  </a:lnTo>
                  <a:lnTo>
                    <a:pt x="188904" y="208280"/>
                  </a:lnTo>
                  <a:lnTo>
                    <a:pt x="189001" y="207010"/>
                  </a:lnTo>
                  <a:lnTo>
                    <a:pt x="192087" y="207010"/>
                  </a:lnTo>
                  <a:lnTo>
                    <a:pt x="201460" y="203200"/>
                  </a:lnTo>
                  <a:lnTo>
                    <a:pt x="206209" y="196850"/>
                  </a:lnTo>
                  <a:lnTo>
                    <a:pt x="206954" y="193040"/>
                  </a:lnTo>
                  <a:lnTo>
                    <a:pt x="185978" y="193040"/>
                  </a:lnTo>
                  <a:lnTo>
                    <a:pt x="183540" y="191770"/>
                  </a:lnTo>
                  <a:lnTo>
                    <a:pt x="20408" y="191770"/>
                  </a:lnTo>
                  <a:lnTo>
                    <a:pt x="17462" y="190500"/>
                  </a:lnTo>
                  <a:lnTo>
                    <a:pt x="15900" y="187960"/>
                  </a:lnTo>
                  <a:lnTo>
                    <a:pt x="15709" y="187960"/>
                  </a:lnTo>
                  <a:lnTo>
                    <a:pt x="14160" y="182880"/>
                  </a:lnTo>
                  <a:lnTo>
                    <a:pt x="12903" y="177800"/>
                  </a:lnTo>
                  <a:close/>
                </a:path>
                <a:path w="424180" h="438150">
                  <a:moveTo>
                    <a:pt x="188904" y="208280"/>
                  </a:moveTo>
                  <a:lnTo>
                    <a:pt x="174218" y="208280"/>
                  </a:lnTo>
                  <a:lnTo>
                    <a:pt x="158927" y="406400"/>
                  </a:lnTo>
                  <a:lnTo>
                    <a:pt x="158000" y="415290"/>
                  </a:lnTo>
                  <a:lnTo>
                    <a:pt x="157606" y="415290"/>
                  </a:lnTo>
                  <a:lnTo>
                    <a:pt x="153022" y="416560"/>
                  </a:lnTo>
                  <a:lnTo>
                    <a:pt x="145783" y="419100"/>
                  </a:lnTo>
                  <a:lnTo>
                    <a:pt x="126206" y="421640"/>
                  </a:lnTo>
                  <a:lnTo>
                    <a:pt x="104317" y="422910"/>
                  </a:lnTo>
                  <a:lnTo>
                    <a:pt x="169312" y="422910"/>
                  </a:lnTo>
                  <a:lnTo>
                    <a:pt x="171399" y="420370"/>
                  </a:lnTo>
                  <a:lnTo>
                    <a:pt x="212826" y="420370"/>
                  </a:lnTo>
                  <a:lnTo>
                    <a:pt x="210362" y="415290"/>
                  </a:lnTo>
                  <a:lnTo>
                    <a:pt x="208191" y="410210"/>
                  </a:lnTo>
                  <a:lnTo>
                    <a:pt x="206349" y="405130"/>
                  </a:lnTo>
                  <a:lnTo>
                    <a:pt x="173837" y="405130"/>
                  </a:lnTo>
                  <a:lnTo>
                    <a:pt x="188904" y="208280"/>
                  </a:lnTo>
                  <a:close/>
                </a:path>
                <a:path w="424180" h="438150">
                  <a:moveTo>
                    <a:pt x="257416" y="171450"/>
                  </a:moveTo>
                  <a:lnTo>
                    <a:pt x="251269" y="171450"/>
                  </a:lnTo>
                  <a:lnTo>
                    <a:pt x="251815" y="180340"/>
                  </a:lnTo>
                  <a:lnTo>
                    <a:pt x="260879" y="219710"/>
                  </a:lnTo>
                  <a:lnTo>
                    <a:pt x="270814" y="240030"/>
                  </a:lnTo>
                  <a:lnTo>
                    <a:pt x="272897" y="243840"/>
                  </a:lnTo>
                  <a:lnTo>
                    <a:pt x="281007" y="254000"/>
                  </a:lnTo>
                  <a:lnTo>
                    <a:pt x="290587" y="264160"/>
                  </a:lnTo>
                  <a:lnTo>
                    <a:pt x="301431" y="271780"/>
                  </a:lnTo>
                  <a:lnTo>
                    <a:pt x="313334" y="276860"/>
                  </a:lnTo>
                  <a:lnTo>
                    <a:pt x="313309" y="284480"/>
                  </a:lnTo>
                  <a:lnTo>
                    <a:pt x="314261" y="292100"/>
                  </a:lnTo>
                  <a:lnTo>
                    <a:pt x="317347" y="304800"/>
                  </a:lnTo>
                  <a:lnTo>
                    <a:pt x="321335" y="307340"/>
                  </a:lnTo>
                  <a:lnTo>
                    <a:pt x="329196" y="306070"/>
                  </a:lnTo>
                  <a:lnTo>
                    <a:pt x="331597" y="300990"/>
                  </a:lnTo>
                  <a:lnTo>
                    <a:pt x="328841" y="289560"/>
                  </a:lnTo>
                  <a:lnTo>
                    <a:pt x="328041" y="283210"/>
                  </a:lnTo>
                  <a:lnTo>
                    <a:pt x="328041" y="276860"/>
                  </a:lnTo>
                  <a:lnTo>
                    <a:pt x="337008" y="271780"/>
                  </a:lnTo>
                  <a:lnTo>
                    <a:pt x="341984" y="262890"/>
                  </a:lnTo>
                  <a:lnTo>
                    <a:pt x="342156" y="261620"/>
                  </a:lnTo>
                  <a:lnTo>
                    <a:pt x="317880" y="261620"/>
                  </a:lnTo>
                  <a:lnTo>
                    <a:pt x="308176" y="257810"/>
                  </a:lnTo>
                  <a:lnTo>
                    <a:pt x="299286" y="251460"/>
                  </a:lnTo>
                  <a:lnTo>
                    <a:pt x="291433" y="243840"/>
                  </a:lnTo>
                  <a:lnTo>
                    <a:pt x="284835" y="234950"/>
                  </a:lnTo>
                  <a:lnTo>
                    <a:pt x="282955" y="231140"/>
                  </a:lnTo>
                  <a:lnTo>
                    <a:pt x="281266" y="228600"/>
                  </a:lnTo>
                  <a:lnTo>
                    <a:pt x="267627" y="189230"/>
                  </a:lnTo>
                  <a:lnTo>
                    <a:pt x="302231" y="189230"/>
                  </a:lnTo>
                  <a:lnTo>
                    <a:pt x="287531" y="180340"/>
                  </a:lnTo>
                  <a:lnTo>
                    <a:pt x="269582" y="173990"/>
                  </a:lnTo>
                  <a:lnTo>
                    <a:pt x="257416" y="171450"/>
                  </a:lnTo>
                  <a:close/>
                </a:path>
                <a:path w="424180" h="438150">
                  <a:moveTo>
                    <a:pt x="417405" y="91440"/>
                  </a:moveTo>
                  <a:lnTo>
                    <a:pt x="402526" y="91440"/>
                  </a:lnTo>
                  <a:lnTo>
                    <a:pt x="409320" y="153670"/>
                  </a:lnTo>
                  <a:lnTo>
                    <a:pt x="409320" y="264160"/>
                  </a:lnTo>
                  <a:lnTo>
                    <a:pt x="412597" y="267970"/>
                  </a:lnTo>
                  <a:lnTo>
                    <a:pt x="420687" y="267970"/>
                  </a:lnTo>
                  <a:lnTo>
                    <a:pt x="423976" y="264160"/>
                  </a:lnTo>
                  <a:lnTo>
                    <a:pt x="423976" y="152400"/>
                  </a:lnTo>
                  <a:lnTo>
                    <a:pt x="417405" y="91440"/>
                  </a:lnTo>
                  <a:close/>
                </a:path>
                <a:path w="424180" h="438150">
                  <a:moveTo>
                    <a:pt x="302231" y="189230"/>
                  </a:moveTo>
                  <a:lnTo>
                    <a:pt x="267627" y="189230"/>
                  </a:lnTo>
                  <a:lnTo>
                    <a:pt x="282664" y="195580"/>
                  </a:lnTo>
                  <a:lnTo>
                    <a:pt x="296740" y="203200"/>
                  </a:lnTo>
                  <a:lnTo>
                    <a:pt x="322859" y="232410"/>
                  </a:lnTo>
                  <a:lnTo>
                    <a:pt x="330530" y="252730"/>
                  </a:lnTo>
                  <a:lnTo>
                    <a:pt x="328460" y="257810"/>
                  </a:lnTo>
                  <a:lnTo>
                    <a:pt x="327215" y="260350"/>
                  </a:lnTo>
                  <a:lnTo>
                    <a:pt x="324840" y="261620"/>
                  </a:lnTo>
                  <a:lnTo>
                    <a:pt x="342156" y="261620"/>
                  </a:lnTo>
                  <a:lnTo>
                    <a:pt x="343537" y="251460"/>
                  </a:lnTo>
                  <a:lnTo>
                    <a:pt x="342239" y="241300"/>
                  </a:lnTo>
                  <a:lnTo>
                    <a:pt x="343357" y="240030"/>
                  </a:lnTo>
                  <a:lnTo>
                    <a:pt x="344551" y="238760"/>
                  </a:lnTo>
                  <a:lnTo>
                    <a:pt x="348068" y="236220"/>
                  </a:lnTo>
                  <a:lnTo>
                    <a:pt x="350507" y="234950"/>
                  </a:lnTo>
                  <a:lnTo>
                    <a:pt x="356806" y="232410"/>
                  </a:lnTo>
                  <a:lnTo>
                    <a:pt x="358914" y="227330"/>
                  </a:lnTo>
                  <a:lnTo>
                    <a:pt x="358343" y="226060"/>
                  </a:lnTo>
                  <a:lnTo>
                    <a:pt x="336435" y="226060"/>
                  </a:lnTo>
                  <a:lnTo>
                    <a:pt x="335026" y="223520"/>
                  </a:lnTo>
                  <a:lnTo>
                    <a:pt x="333425" y="220980"/>
                  </a:lnTo>
                  <a:lnTo>
                    <a:pt x="331660" y="218440"/>
                  </a:lnTo>
                  <a:lnTo>
                    <a:pt x="319276" y="203200"/>
                  </a:lnTo>
                  <a:lnTo>
                    <a:pt x="304331" y="190500"/>
                  </a:lnTo>
                  <a:lnTo>
                    <a:pt x="302231" y="189230"/>
                  </a:lnTo>
                  <a:close/>
                </a:path>
                <a:path w="424180" h="438150">
                  <a:moveTo>
                    <a:pt x="412600" y="15240"/>
                  </a:moveTo>
                  <a:lnTo>
                    <a:pt x="397090" y="15240"/>
                  </a:lnTo>
                  <a:lnTo>
                    <a:pt x="399660" y="22860"/>
                  </a:lnTo>
                  <a:lnTo>
                    <a:pt x="398760" y="35560"/>
                  </a:lnTo>
                  <a:lnTo>
                    <a:pt x="386295" y="96520"/>
                  </a:lnTo>
                  <a:lnTo>
                    <a:pt x="374093" y="147320"/>
                  </a:lnTo>
                  <a:lnTo>
                    <a:pt x="367982" y="172720"/>
                  </a:lnTo>
                  <a:lnTo>
                    <a:pt x="367779" y="172720"/>
                  </a:lnTo>
                  <a:lnTo>
                    <a:pt x="367677" y="250190"/>
                  </a:lnTo>
                  <a:lnTo>
                    <a:pt x="370954" y="252730"/>
                  </a:lnTo>
                  <a:lnTo>
                    <a:pt x="379069" y="252730"/>
                  </a:lnTo>
                  <a:lnTo>
                    <a:pt x="382371" y="250190"/>
                  </a:lnTo>
                  <a:lnTo>
                    <a:pt x="382371" y="175260"/>
                  </a:lnTo>
                  <a:lnTo>
                    <a:pt x="402526" y="91440"/>
                  </a:lnTo>
                  <a:lnTo>
                    <a:pt x="417405" y="91440"/>
                  </a:lnTo>
                  <a:lnTo>
                    <a:pt x="412750" y="48260"/>
                  </a:lnTo>
                  <a:lnTo>
                    <a:pt x="412267" y="44450"/>
                  </a:lnTo>
                  <a:lnTo>
                    <a:pt x="413610" y="29210"/>
                  </a:lnTo>
                  <a:lnTo>
                    <a:pt x="412600" y="15240"/>
                  </a:lnTo>
                  <a:close/>
                </a:path>
                <a:path w="424180" h="438150">
                  <a:moveTo>
                    <a:pt x="351713" y="218440"/>
                  </a:moveTo>
                  <a:lnTo>
                    <a:pt x="347370" y="219710"/>
                  </a:lnTo>
                  <a:lnTo>
                    <a:pt x="346494" y="219710"/>
                  </a:lnTo>
                  <a:lnTo>
                    <a:pt x="342417" y="222250"/>
                  </a:lnTo>
                  <a:lnTo>
                    <a:pt x="339344" y="223520"/>
                  </a:lnTo>
                  <a:lnTo>
                    <a:pt x="336435" y="226060"/>
                  </a:lnTo>
                  <a:lnTo>
                    <a:pt x="358343" y="226060"/>
                  </a:lnTo>
                  <a:lnTo>
                    <a:pt x="355485" y="219710"/>
                  </a:lnTo>
                  <a:lnTo>
                    <a:pt x="351713" y="218440"/>
                  </a:lnTo>
                  <a:close/>
                </a:path>
                <a:path w="424180" h="438150">
                  <a:moveTo>
                    <a:pt x="197967" y="179070"/>
                  </a:moveTo>
                  <a:lnTo>
                    <a:pt x="194081" y="181610"/>
                  </a:lnTo>
                  <a:lnTo>
                    <a:pt x="192824" y="187960"/>
                  </a:lnTo>
                  <a:lnTo>
                    <a:pt x="191236" y="190500"/>
                  </a:lnTo>
                  <a:lnTo>
                    <a:pt x="185978" y="193040"/>
                  </a:lnTo>
                  <a:lnTo>
                    <a:pt x="206954" y="193040"/>
                  </a:lnTo>
                  <a:lnTo>
                    <a:pt x="208445" y="185420"/>
                  </a:lnTo>
                  <a:lnTo>
                    <a:pt x="205892" y="180340"/>
                  </a:lnTo>
                  <a:lnTo>
                    <a:pt x="197967" y="179070"/>
                  </a:lnTo>
                  <a:close/>
                </a:path>
                <a:path w="424180" h="438150">
                  <a:moveTo>
                    <a:pt x="188417" y="161290"/>
                  </a:moveTo>
                  <a:lnTo>
                    <a:pt x="19494" y="161290"/>
                  </a:lnTo>
                  <a:lnTo>
                    <a:pt x="16192" y="165100"/>
                  </a:lnTo>
                  <a:lnTo>
                    <a:pt x="16192" y="173990"/>
                  </a:lnTo>
                  <a:lnTo>
                    <a:pt x="19494" y="177800"/>
                  </a:lnTo>
                  <a:lnTo>
                    <a:pt x="188417" y="177800"/>
                  </a:lnTo>
                  <a:lnTo>
                    <a:pt x="191706" y="173990"/>
                  </a:lnTo>
                  <a:lnTo>
                    <a:pt x="191706" y="165100"/>
                  </a:lnTo>
                  <a:lnTo>
                    <a:pt x="188417" y="161290"/>
                  </a:lnTo>
                  <a:close/>
                </a:path>
                <a:path w="424180" h="438150">
                  <a:moveTo>
                    <a:pt x="157224" y="91440"/>
                  </a:moveTo>
                  <a:lnTo>
                    <a:pt x="100572" y="91440"/>
                  </a:lnTo>
                  <a:lnTo>
                    <a:pt x="120027" y="92710"/>
                  </a:lnTo>
                  <a:lnTo>
                    <a:pt x="138288" y="100330"/>
                  </a:lnTo>
                  <a:lnTo>
                    <a:pt x="153844" y="113030"/>
                  </a:lnTo>
                  <a:lnTo>
                    <a:pt x="165804" y="129540"/>
                  </a:lnTo>
                  <a:lnTo>
                    <a:pt x="173278" y="148590"/>
                  </a:lnTo>
                  <a:lnTo>
                    <a:pt x="174282" y="152400"/>
                  </a:lnTo>
                  <a:lnTo>
                    <a:pt x="178282" y="154940"/>
                  </a:lnTo>
                  <a:lnTo>
                    <a:pt x="186143" y="153670"/>
                  </a:lnTo>
                  <a:lnTo>
                    <a:pt x="188531" y="148590"/>
                  </a:lnTo>
                  <a:lnTo>
                    <a:pt x="187528" y="144780"/>
                  </a:lnTo>
                  <a:lnTo>
                    <a:pt x="182683" y="129540"/>
                  </a:lnTo>
                  <a:lnTo>
                    <a:pt x="175672" y="116840"/>
                  </a:lnTo>
                  <a:lnTo>
                    <a:pt x="166718" y="104140"/>
                  </a:lnTo>
                  <a:lnTo>
                    <a:pt x="156044" y="93980"/>
                  </a:lnTo>
                  <a:lnTo>
                    <a:pt x="157224" y="91440"/>
                  </a:lnTo>
                  <a:close/>
                </a:path>
                <a:path w="424180" h="438150">
                  <a:moveTo>
                    <a:pt x="99770" y="76200"/>
                  </a:moveTo>
                  <a:lnTo>
                    <a:pt x="55906" y="91440"/>
                  </a:lnTo>
                  <a:lnTo>
                    <a:pt x="29849" y="121920"/>
                  </a:lnTo>
                  <a:lnTo>
                    <a:pt x="21424" y="143510"/>
                  </a:lnTo>
                  <a:lnTo>
                    <a:pt x="23520" y="147320"/>
                  </a:lnTo>
                  <a:lnTo>
                    <a:pt x="31241" y="149860"/>
                  </a:lnTo>
                  <a:lnTo>
                    <a:pt x="35394" y="148590"/>
                  </a:lnTo>
                  <a:lnTo>
                    <a:pt x="36652" y="143510"/>
                  </a:lnTo>
                  <a:lnTo>
                    <a:pt x="39050" y="137160"/>
                  </a:lnTo>
                  <a:lnTo>
                    <a:pt x="64206" y="105410"/>
                  </a:lnTo>
                  <a:lnTo>
                    <a:pt x="100572" y="91440"/>
                  </a:lnTo>
                  <a:lnTo>
                    <a:pt x="157224" y="91440"/>
                  </a:lnTo>
                  <a:lnTo>
                    <a:pt x="159582" y="86360"/>
                  </a:lnTo>
                  <a:lnTo>
                    <a:pt x="143725" y="86360"/>
                  </a:lnTo>
                  <a:lnTo>
                    <a:pt x="137236" y="82550"/>
                  </a:lnTo>
                  <a:lnTo>
                    <a:pt x="123189" y="77470"/>
                  </a:lnTo>
                  <a:lnTo>
                    <a:pt x="99770" y="76200"/>
                  </a:lnTo>
                  <a:close/>
                </a:path>
                <a:path w="424180" h="438150">
                  <a:moveTo>
                    <a:pt x="399808" y="0"/>
                  </a:moveTo>
                  <a:lnTo>
                    <a:pt x="150177" y="0"/>
                  </a:lnTo>
                  <a:lnTo>
                    <a:pt x="144716" y="5080"/>
                  </a:lnTo>
                  <a:lnTo>
                    <a:pt x="138963" y="17780"/>
                  </a:lnTo>
                  <a:lnTo>
                    <a:pt x="138988" y="26670"/>
                  </a:lnTo>
                  <a:lnTo>
                    <a:pt x="144068" y="38100"/>
                  </a:lnTo>
                  <a:lnTo>
                    <a:pt x="147866" y="41910"/>
                  </a:lnTo>
                  <a:lnTo>
                    <a:pt x="153212" y="43180"/>
                  </a:lnTo>
                  <a:lnTo>
                    <a:pt x="153339" y="63500"/>
                  </a:lnTo>
                  <a:lnTo>
                    <a:pt x="143725" y="86360"/>
                  </a:lnTo>
                  <a:lnTo>
                    <a:pt x="159582" y="86360"/>
                  </a:lnTo>
                  <a:lnTo>
                    <a:pt x="161940" y="81280"/>
                  </a:lnTo>
                  <a:lnTo>
                    <a:pt x="167754" y="67310"/>
                  </a:lnTo>
                  <a:lnTo>
                    <a:pt x="168008" y="66040"/>
                  </a:lnTo>
                  <a:lnTo>
                    <a:pt x="167868" y="44450"/>
                  </a:lnTo>
                  <a:lnTo>
                    <a:pt x="390880" y="44450"/>
                  </a:lnTo>
                  <a:lnTo>
                    <a:pt x="394462" y="36830"/>
                  </a:lnTo>
                  <a:lnTo>
                    <a:pt x="387743" y="29210"/>
                  </a:lnTo>
                  <a:lnTo>
                    <a:pt x="157403" y="29210"/>
                  </a:lnTo>
                  <a:lnTo>
                    <a:pt x="155905" y="27940"/>
                  </a:lnTo>
                  <a:lnTo>
                    <a:pt x="154139" y="24130"/>
                  </a:lnTo>
                  <a:lnTo>
                    <a:pt x="154076" y="20320"/>
                  </a:lnTo>
                  <a:lnTo>
                    <a:pt x="155816" y="16510"/>
                  </a:lnTo>
                  <a:lnTo>
                    <a:pt x="157289" y="15240"/>
                  </a:lnTo>
                  <a:lnTo>
                    <a:pt x="412600" y="15240"/>
                  </a:lnTo>
                  <a:lnTo>
                    <a:pt x="408309" y="5080"/>
                  </a:lnTo>
                  <a:lnTo>
                    <a:pt x="399808" y="0"/>
                  </a:lnTo>
                  <a:close/>
                </a:path>
                <a:path w="424180" h="438150">
                  <a:moveTo>
                    <a:pt x="392201" y="15240"/>
                  </a:moveTo>
                  <a:lnTo>
                    <a:pt x="372795" y="15240"/>
                  </a:lnTo>
                  <a:lnTo>
                    <a:pt x="371373" y="19050"/>
                  </a:lnTo>
                  <a:lnTo>
                    <a:pt x="370966" y="24130"/>
                  </a:lnTo>
                  <a:lnTo>
                    <a:pt x="371817" y="27940"/>
                  </a:lnTo>
                  <a:lnTo>
                    <a:pt x="372071" y="29210"/>
                  </a:lnTo>
                  <a:lnTo>
                    <a:pt x="387743" y="29210"/>
                  </a:lnTo>
                  <a:lnTo>
                    <a:pt x="386562" y="26670"/>
                  </a:lnTo>
                  <a:lnTo>
                    <a:pt x="385864" y="22860"/>
                  </a:lnTo>
                  <a:lnTo>
                    <a:pt x="386067" y="21590"/>
                  </a:lnTo>
                  <a:lnTo>
                    <a:pt x="387311" y="19050"/>
                  </a:lnTo>
                  <a:lnTo>
                    <a:pt x="388442" y="17780"/>
                  </a:lnTo>
                  <a:lnTo>
                    <a:pt x="392201" y="15240"/>
                  </a:lnTo>
                  <a:close/>
                </a:path>
              </a:pathLst>
            </a:custGeom>
            <a:solidFill>
              <a:srgbClr val="231F20"/>
            </a:solidFill>
          </p:spPr>
          <p:txBody>
            <a:bodyPr wrap="square" lIns="0" tIns="0" rIns="0" bIns="0" rtlCol="0"/>
            <a:lstStyle/>
            <a:p>
              <a:endParaRPr/>
            </a:p>
          </p:txBody>
        </p:sp>
      </p:grpSp>
      <p:grpSp>
        <p:nvGrpSpPr>
          <p:cNvPr id="20" name="object 20"/>
          <p:cNvGrpSpPr/>
          <p:nvPr/>
        </p:nvGrpSpPr>
        <p:grpSpPr>
          <a:xfrm>
            <a:off x="5184176" y="7900816"/>
            <a:ext cx="638175" cy="405130"/>
            <a:chOff x="5184176" y="7900816"/>
            <a:chExt cx="638175" cy="405130"/>
          </a:xfrm>
        </p:grpSpPr>
        <p:sp>
          <p:nvSpPr>
            <p:cNvPr id="21" name="object 21"/>
            <p:cNvSpPr/>
            <p:nvPr/>
          </p:nvSpPr>
          <p:spPr>
            <a:xfrm>
              <a:off x="5207181" y="8200977"/>
              <a:ext cx="594995" cy="93980"/>
            </a:xfrm>
            <a:custGeom>
              <a:avLst/>
              <a:gdLst/>
              <a:ahLst/>
              <a:cxnLst/>
              <a:rect l="l" t="t" r="r" b="b"/>
              <a:pathLst>
                <a:path w="594995" h="93979">
                  <a:moveTo>
                    <a:pt x="399313" y="0"/>
                  </a:moveTo>
                  <a:lnTo>
                    <a:pt x="358511" y="605"/>
                  </a:lnTo>
                  <a:lnTo>
                    <a:pt x="331157" y="7632"/>
                  </a:lnTo>
                  <a:lnTo>
                    <a:pt x="311668" y="16698"/>
                  </a:lnTo>
                  <a:lnTo>
                    <a:pt x="294462" y="23418"/>
                  </a:lnTo>
                  <a:lnTo>
                    <a:pt x="259556" y="11624"/>
                  </a:lnTo>
                  <a:lnTo>
                    <a:pt x="217508" y="7262"/>
                  </a:lnTo>
                  <a:lnTo>
                    <a:pt x="167365" y="10547"/>
                  </a:lnTo>
                  <a:lnTo>
                    <a:pt x="108178" y="21691"/>
                  </a:lnTo>
                  <a:lnTo>
                    <a:pt x="58468" y="33417"/>
                  </a:lnTo>
                  <a:lnTo>
                    <a:pt x="30629" y="39771"/>
                  </a:lnTo>
                  <a:lnTo>
                    <a:pt x="14520" y="42956"/>
                  </a:lnTo>
                  <a:lnTo>
                    <a:pt x="0" y="45173"/>
                  </a:lnTo>
                  <a:lnTo>
                    <a:pt x="18516" y="91986"/>
                  </a:lnTo>
                  <a:lnTo>
                    <a:pt x="67399" y="86769"/>
                  </a:lnTo>
                  <a:lnTo>
                    <a:pt x="129905" y="78043"/>
                  </a:lnTo>
                  <a:lnTo>
                    <a:pt x="192018" y="68946"/>
                  </a:lnTo>
                  <a:lnTo>
                    <a:pt x="239723" y="62616"/>
                  </a:lnTo>
                  <a:lnTo>
                    <a:pt x="259003" y="62191"/>
                  </a:lnTo>
                  <a:lnTo>
                    <a:pt x="262445" y="93573"/>
                  </a:lnTo>
                  <a:lnTo>
                    <a:pt x="332892" y="90335"/>
                  </a:lnTo>
                  <a:lnTo>
                    <a:pt x="334302" y="64109"/>
                  </a:lnTo>
                  <a:lnTo>
                    <a:pt x="341782" y="61757"/>
                  </a:lnTo>
                  <a:lnTo>
                    <a:pt x="362230" y="57864"/>
                  </a:lnTo>
                  <a:lnTo>
                    <a:pt x="392654" y="57176"/>
                  </a:lnTo>
                  <a:lnTo>
                    <a:pt x="430060" y="64439"/>
                  </a:lnTo>
                  <a:lnTo>
                    <a:pt x="462320" y="74342"/>
                  </a:lnTo>
                  <a:lnTo>
                    <a:pt x="488642" y="79557"/>
                  </a:lnTo>
                  <a:lnTo>
                    <a:pt x="523036" y="81808"/>
                  </a:lnTo>
                  <a:lnTo>
                    <a:pt x="579513" y="82816"/>
                  </a:lnTo>
                  <a:lnTo>
                    <a:pt x="594728" y="31089"/>
                  </a:lnTo>
                  <a:lnTo>
                    <a:pt x="573453" y="26994"/>
                  </a:lnTo>
                  <a:lnTo>
                    <a:pt x="521709" y="17578"/>
                  </a:lnTo>
                  <a:lnTo>
                    <a:pt x="457621" y="7145"/>
                  </a:lnTo>
                  <a:lnTo>
                    <a:pt x="399313" y="0"/>
                  </a:lnTo>
                  <a:close/>
                </a:path>
              </a:pathLst>
            </a:custGeom>
            <a:solidFill>
              <a:srgbClr val="16A5DE"/>
            </a:solidFill>
          </p:spPr>
          <p:txBody>
            <a:bodyPr wrap="square" lIns="0" tIns="0" rIns="0" bIns="0" rtlCol="0"/>
            <a:lstStyle/>
            <a:p>
              <a:endParaRPr/>
            </a:p>
          </p:txBody>
        </p:sp>
        <p:sp>
          <p:nvSpPr>
            <p:cNvPr id="22" name="object 22"/>
            <p:cNvSpPr/>
            <p:nvPr/>
          </p:nvSpPr>
          <p:spPr>
            <a:xfrm>
              <a:off x="5669275" y="7916171"/>
              <a:ext cx="70485" cy="203835"/>
            </a:xfrm>
            <a:custGeom>
              <a:avLst/>
              <a:gdLst/>
              <a:ahLst/>
              <a:cxnLst/>
              <a:rect l="l" t="t" r="r" b="b"/>
              <a:pathLst>
                <a:path w="70485" h="203834">
                  <a:moveTo>
                    <a:pt x="0" y="0"/>
                  </a:moveTo>
                  <a:lnTo>
                    <a:pt x="14693" y="198691"/>
                  </a:lnTo>
                  <a:lnTo>
                    <a:pt x="40347" y="176644"/>
                  </a:lnTo>
                  <a:lnTo>
                    <a:pt x="69977" y="203288"/>
                  </a:lnTo>
                  <a:lnTo>
                    <a:pt x="47828" y="14465"/>
                  </a:lnTo>
                  <a:lnTo>
                    <a:pt x="0" y="0"/>
                  </a:lnTo>
                  <a:close/>
                </a:path>
              </a:pathLst>
            </a:custGeom>
            <a:solidFill>
              <a:srgbClr val="FECF00"/>
            </a:solidFill>
          </p:spPr>
          <p:txBody>
            <a:bodyPr wrap="square" lIns="0" tIns="0" rIns="0" bIns="0" rtlCol="0"/>
            <a:lstStyle/>
            <a:p>
              <a:endParaRPr/>
            </a:p>
          </p:txBody>
        </p:sp>
        <p:sp>
          <p:nvSpPr>
            <p:cNvPr id="23" name="object 23"/>
            <p:cNvSpPr/>
            <p:nvPr/>
          </p:nvSpPr>
          <p:spPr>
            <a:xfrm>
              <a:off x="5184176" y="7900816"/>
              <a:ext cx="638175" cy="405130"/>
            </a:xfrm>
            <a:custGeom>
              <a:avLst/>
              <a:gdLst/>
              <a:ahLst/>
              <a:cxnLst/>
              <a:rect l="l" t="t" r="r" b="b"/>
              <a:pathLst>
                <a:path w="638175" h="405129">
                  <a:moveTo>
                    <a:pt x="240952" y="3810"/>
                  </a:moveTo>
                  <a:lnTo>
                    <a:pt x="199021" y="7620"/>
                  </a:lnTo>
                  <a:lnTo>
                    <a:pt x="154978" y="17780"/>
                  </a:lnTo>
                  <a:lnTo>
                    <a:pt x="95380" y="35560"/>
                  </a:lnTo>
                  <a:lnTo>
                    <a:pt x="66559" y="40640"/>
                  </a:lnTo>
                  <a:lnTo>
                    <a:pt x="39268" y="44450"/>
                  </a:lnTo>
                  <a:lnTo>
                    <a:pt x="34175" y="44450"/>
                  </a:lnTo>
                  <a:lnTo>
                    <a:pt x="30835" y="46990"/>
                  </a:lnTo>
                  <a:lnTo>
                    <a:pt x="63" y="342900"/>
                  </a:lnTo>
                  <a:lnTo>
                    <a:pt x="0" y="344170"/>
                  </a:lnTo>
                  <a:lnTo>
                    <a:pt x="76" y="349250"/>
                  </a:lnTo>
                  <a:lnTo>
                    <a:pt x="3936" y="353060"/>
                  </a:lnTo>
                  <a:lnTo>
                    <a:pt x="14935" y="353060"/>
                  </a:lnTo>
                  <a:lnTo>
                    <a:pt x="17322" y="358140"/>
                  </a:lnTo>
                  <a:lnTo>
                    <a:pt x="26441" y="383540"/>
                  </a:lnTo>
                  <a:lnTo>
                    <a:pt x="28371" y="388620"/>
                  </a:lnTo>
                  <a:lnTo>
                    <a:pt x="10972" y="388620"/>
                  </a:lnTo>
                  <a:lnTo>
                    <a:pt x="7150" y="392430"/>
                  </a:lnTo>
                  <a:lnTo>
                    <a:pt x="7035" y="401320"/>
                  </a:lnTo>
                  <a:lnTo>
                    <a:pt x="10769" y="405130"/>
                  </a:lnTo>
                  <a:lnTo>
                    <a:pt x="15443" y="405130"/>
                  </a:lnTo>
                  <a:lnTo>
                    <a:pt x="52225" y="403860"/>
                  </a:lnTo>
                  <a:lnTo>
                    <a:pt x="86044" y="400050"/>
                  </a:lnTo>
                  <a:lnTo>
                    <a:pt x="117779" y="394970"/>
                  </a:lnTo>
                  <a:lnTo>
                    <a:pt x="154196" y="387350"/>
                  </a:lnTo>
                  <a:lnTo>
                    <a:pt x="46481" y="387350"/>
                  </a:lnTo>
                  <a:lnTo>
                    <a:pt x="45288" y="386080"/>
                  </a:lnTo>
                  <a:lnTo>
                    <a:pt x="44030" y="382270"/>
                  </a:lnTo>
                  <a:lnTo>
                    <a:pt x="42722" y="378460"/>
                  </a:lnTo>
                  <a:lnTo>
                    <a:pt x="62672" y="375920"/>
                  </a:lnTo>
                  <a:lnTo>
                    <a:pt x="83773" y="372110"/>
                  </a:lnTo>
                  <a:lnTo>
                    <a:pt x="128282" y="361950"/>
                  </a:lnTo>
                  <a:lnTo>
                    <a:pt x="36931" y="361950"/>
                  </a:lnTo>
                  <a:lnTo>
                    <a:pt x="34175" y="354330"/>
                  </a:lnTo>
                  <a:lnTo>
                    <a:pt x="32778" y="351790"/>
                  </a:lnTo>
                  <a:lnTo>
                    <a:pt x="56136" y="347980"/>
                  </a:lnTo>
                  <a:lnTo>
                    <a:pt x="103757" y="337820"/>
                  </a:lnTo>
                  <a:lnTo>
                    <a:pt x="113348" y="335280"/>
                  </a:lnTo>
                  <a:lnTo>
                    <a:pt x="17906" y="335280"/>
                  </a:lnTo>
                  <a:lnTo>
                    <a:pt x="46481" y="60960"/>
                  </a:lnTo>
                  <a:lnTo>
                    <a:pt x="73990" y="57150"/>
                  </a:lnTo>
                  <a:lnTo>
                    <a:pt x="102209" y="50800"/>
                  </a:lnTo>
                  <a:lnTo>
                    <a:pt x="130828" y="43180"/>
                  </a:lnTo>
                  <a:lnTo>
                    <a:pt x="159537" y="34290"/>
                  </a:lnTo>
                  <a:lnTo>
                    <a:pt x="200667" y="24130"/>
                  </a:lnTo>
                  <a:lnTo>
                    <a:pt x="239452" y="20320"/>
                  </a:lnTo>
                  <a:lnTo>
                    <a:pt x="294195" y="20320"/>
                  </a:lnTo>
                  <a:lnTo>
                    <a:pt x="279341" y="10160"/>
                  </a:lnTo>
                  <a:lnTo>
                    <a:pt x="240952" y="3810"/>
                  </a:lnTo>
                  <a:close/>
                </a:path>
                <a:path w="638175" h="405129">
                  <a:moveTo>
                    <a:pt x="292345" y="373380"/>
                  </a:moveTo>
                  <a:lnTo>
                    <a:pt x="275450" y="373380"/>
                  </a:lnTo>
                  <a:lnTo>
                    <a:pt x="275983" y="402590"/>
                  </a:lnTo>
                  <a:lnTo>
                    <a:pt x="279831" y="405130"/>
                  </a:lnTo>
                  <a:lnTo>
                    <a:pt x="284505" y="405130"/>
                  </a:lnTo>
                  <a:lnTo>
                    <a:pt x="359702" y="403860"/>
                  </a:lnTo>
                  <a:lnTo>
                    <a:pt x="363435" y="400050"/>
                  </a:lnTo>
                  <a:lnTo>
                    <a:pt x="363246" y="392430"/>
                  </a:lnTo>
                  <a:lnTo>
                    <a:pt x="363172" y="388620"/>
                  </a:lnTo>
                  <a:lnTo>
                    <a:pt x="292633" y="388620"/>
                  </a:lnTo>
                  <a:lnTo>
                    <a:pt x="292345" y="373380"/>
                  </a:lnTo>
                  <a:close/>
                </a:path>
                <a:path w="638175" h="405129">
                  <a:moveTo>
                    <a:pt x="525395" y="370840"/>
                  </a:moveTo>
                  <a:lnTo>
                    <a:pt x="397092" y="370840"/>
                  </a:lnTo>
                  <a:lnTo>
                    <a:pt x="429239" y="373380"/>
                  </a:lnTo>
                  <a:lnTo>
                    <a:pt x="460097" y="377190"/>
                  </a:lnTo>
                  <a:lnTo>
                    <a:pt x="553153" y="392430"/>
                  </a:lnTo>
                  <a:lnTo>
                    <a:pt x="587095" y="394970"/>
                  </a:lnTo>
                  <a:lnTo>
                    <a:pt x="623900" y="393700"/>
                  </a:lnTo>
                  <a:lnTo>
                    <a:pt x="628561" y="393700"/>
                  </a:lnTo>
                  <a:lnTo>
                    <a:pt x="632142" y="389890"/>
                  </a:lnTo>
                  <a:lnTo>
                    <a:pt x="631685" y="381000"/>
                  </a:lnTo>
                  <a:lnTo>
                    <a:pt x="627710" y="377190"/>
                  </a:lnTo>
                  <a:lnTo>
                    <a:pt x="593839" y="377190"/>
                  </a:lnTo>
                  <a:lnTo>
                    <a:pt x="567114" y="375920"/>
                  </a:lnTo>
                  <a:lnTo>
                    <a:pt x="541705" y="373380"/>
                  </a:lnTo>
                  <a:lnTo>
                    <a:pt x="525395" y="370840"/>
                  </a:lnTo>
                  <a:close/>
                </a:path>
                <a:path w="638175" h="405129">
                  <a:moveTo>
                    <a:pt x="391529" y="354330"/>
                  </a:moveTo>
                  <a:lnTo>
                    <a:pt x="353440" y="355600"/>
                  </a:lnTo>
                  <a:lnTo>
                    <a:pt x="349084" y="355600"/>
                  </a:lnTo>
                  <a:lnTo>
                    <a:pt x="345732" y="359410"/>
                  </a:lnTo>
                  <a:lnTo>
                    <a:pt x="346252" y="387350"/>
                  </a:lnTo>
                  <a:lnTo>
                    <a:pt x="292633" y="388620"/>
                  </a:lnTo>
                  <a:lnTo>
                    <a:pt x="363172" y="388620"/>
                  </a:lnTo>
                  <a:lnTo>
                    <a:pt x="362851" y="372110"/>
                  </a:lnTo>
                  <a:lnTo>
                    <a:pt x="397092" y="370840"/>
                  </a:lnTo>
                  <a:lnTo>
                    <a:pt x="525395" y="370840"/>
                  </a:lnTo>
                  <a:lnTo>
                    <a:pt x="426845" y="355600"/>
                  </a:lnTo>
                  <a:lnTo>
                    <a:pt x="391529" y="354330"/>
                  </a:lnTo>
                  <a:close/>
                </a:path>
                <a:path w="638175" h="405129">
                  <a:moveTo>
                    <a:pt x="288912" y="356870"/>
                  </a:moveTo>
                  <a:lnTo>
                    <a:pt x="246116" y="356870"/>
                  </a:lnTo>
                  <a:lnTo>
                    <a:pt x="210896" y="359410"/>
                  </a:lnTo>
                  <a:lnTo>
                    <a:pt x="144818" y="372110"/>
                  </a:lnTo>
                  <a:lnTo>
                    <a:pt x="97521" y="382270"/>
                  </a:lnTo>
                  <a:lnTo>
                    <a:pt x="46481" y="387350"/>
                  </a:lnTo>
                  <a:lnTo>
                    <a:pt x="154196" y="387350"/>
                  </a:lnTo>
                  <a:lnTo>
                    <a:pt x="178473" y="382270"/>
                  </a:lnTo>
                  <a:lnTo>
                    <a:pt x="209156" y="377190"/>
                  </a:lnTo>
                  <a:lnTo>
                    <a:pt x="241200" y="373380"/>
                  </a:lnTo>
                  <a:lnTo>
                    <a:pt x="292345" y="373380"/>
                  </a:lnTo>
                  <a:lnTo>
                    <a:pt x="292201" y="365760"/>
                  </a:lnTo>
                  <a:lnTo>
                    <a:pt x="292480" y="360680"/>
                  </a:lnTo>
                  <a:lnTo>
                    <a:pt x="288912" y="356870"/>
                  </a:lnTo>
                  <a:close/>
                </a:path>
                <a:path w="638175" h="405129">
                  <a:moveTo>
                    <a:pt x="520632" y="340360"/>
                  </a:moveTo>
                  <a:lnTo>
                    <a:pt x="399359" y="340360"/>
                  </a:lnTo>
                  <a:lnTo>
                    <a:pt x="452598" y="345440"/>
                  </a:lnTo>
                  <a:lnTo>
                    <a:pt x="576556" y="367030"/>
                  </a:lnTo>
                  <a:lnTo>
                    <a:pt x="596836" y="368300"/>
                  </a:lnTo>
                  <a:lnTo>
                    <a:pt x="593839" y="377190"/>
                  </a:lnTo>
                  <a:lnTo>
                    <a:pt x="611631" y="377190"/>
                  </a:lnTo>
                  <a:lnTo>
                    <a:pt x="620150" y="351790"/>
                  </a:lnTo>
                  <a:lnTo>
                    <a:pt x="602284" y="351790"/>
                  </a:lnTo>
                  <a:lnTo>
                    <a:pt x="581918" y="350520"/>
                  </a:lnTo>
                  <a:lnTo>
                    <a:pt x="520632" y="340360"/>
                  </a:lnTo>
                  <a:close/>
                </a:path>
                <a:path w="638175" h="405129">
                  <a:moveTo>
                    <a:pt x="305305" y="342900"/>
                  </a:moveTo>
                  <a:lnTo>
                    <a:pt x="237828" y="342900"/>
                  </a:lnTo>
                  <a:lnTo>
                    <a:pt x="282028" y="347980"/>
                  </a:lnTo>
                  <a:lnTo>
                    <a:pt x="311988" y="368300"/>
                  </a:lnTo>
                  <a:lnTo>
                    <a:pt x="314566" y="372110"/>
                  </a:lnTo>
                  <a:lnTo>
                    <a:pt x="319811" y="373380"/>
                  </a:lnTo>
                  <a:lnTo>
                    <a:pt x="324764" y="370840"/>
                  </a:lnTo>
                  <a:lnTo>
                    <a:pt x="325615" y="369570"/>
                  </a:lnTo>
                  <a:lnTo>
                    <a:pt x="326237" y="368300"/>
                  </a:lnTo>
                  <a:lnTo>
                    <a:pt x="350230" y="350520"/>
                  </a:lnTo>
                  <a:lnTo>
                    <a:pt x="318769" y="350520"/>
                  </a:lnTo>
                  <a:lnTo>
                    <a:pt x="305305" y="342900"/>
                  </a:lnTo>
                  <a:close/>
                </a:path>
                <a:path w="638175" h="405129">
                  <a:moveTo>
                    <a:pt x="235591" y="326390"/>
                  </a:moveTo>
                  <a:lnTo>
                    <a:pt x="181345" y="334010"/>
                  </a:lnTo>
                  <a:lnTo>
                    <a:pt x="124523" y="345440"/>
                  </a:lnTo>
                  <a:lnTo>
                    <a:pt x="78484" y="355600"/>
                  </a:lnTo>
                  <a:lnTo>
                    <a:pt x="56948" y="359410"/>
                  </a:lnTo>
                  <a:lnTo>
                    <a:pt x="36931" y="361950"/>
                  </a:lnTo>
                  <a:lnTo>
                    <a:pt x="128282" y="361950"/>
                  </a:lnTo>
                  <a:lnTo>
                    <a:pt x="184781" y="350520"/>
                  </a:lnTo>
                  <a:lnTo>
                    <a:pt x="237828" y="342900"/>
                  </a:lnTo>
                  <a:lnTo>
                    <a:pt x="305305" y="342900"/>
                  </a:lnTo>
                  <a:lnTo>
                    <a:pt x="282864" y="330200"/>
                  </a:lnTo>
                  <a:lnTo>
                    <a:pt x="235591" y="326390"/>
                  </a:lnTo>
                  <a:close/>
                </a:path>
                <a:path w="638175" h="405129">
                  <a:moveTo>
                    <a:pt x="413173" y="293370"/>
                  </a:moveTo>
                  <a:lnTo>
                    <a:pt x="367665" y="294640"/>
                  </a:lnTo>
                  <a:lnTo>
                    <a:pt x="326770" y="309880"/>
                  </a:lnTo>
                  <a:lnTo>
                    <a:pt x="407600" y="309880"/>
                  </a:lnTo>
                  <a:lnTo>
                    <a:pt x="457038" y="314960"/>
                  </a:lnTo>
                  <a:lnTo>
                    <a:pt x="508888" y="325120"/>
                  </a:lnTo>
                  <a:lnTo>
                    <a:pt x="533455" y="330200"/>
                  </a:lnTo>
                  <a:lnTo>
                    <a:pt x="582158" y="337820"/>
                  </a:lnTo>
                  <a:lnTo>
                    <a:pt x="605967" y="340360"/>
                  </a:lnTo>
                  <a:lnTo>
                    <a:pt x="602284" y="351790"/>
                  </a:lnTo>
                  <a:lnTo>
                    <a:pt x="620150" y="351790"/>
                  </a:lnTo>
                  <a:lnTo>
                    <a:pt x="623557" y="341630"/>
                  </a:lnTo>
                  <a:lnTo>
                    <a:pt x="633882" y="341630"/>
                  </a:lnTo>
                  <a:lnTo>
                    <a:pt x="637755" y="336550"/>
                  </a:lnTo>
                  <a:lnTo>
                    <a:pt x="636917" y="331470"/>
                  </a:lnTo>
                  <a:lnTo>
                    <a:pt x="635832" y="323850"/>
                  </a:lnTo>
                  <a:lnTo>
                    <a:pt x="618782" y="323850"/>
                  </a:lnTo>
                  <a:lnTo>
                    <a:pt x="593011" y="322580"/>
                  </a:lnTo>
                  <a:lnTo>
                    <a:pt x="566485" y="318770"/>
                  </a:lnTo>
                  <a:lnTo>
                    <a:pt x="512292" y="308610"/>
                  </a:lnTo>
                  <a:lnTo>
                    <a:pt x="461861" y="298450"/>
                  </a:lnTo>
                  <a:lnTo>
                    <a:pt x="413173" y="293370"/>
                  </a:lnTo>
                  <a:close/>
                </a:path>
                <a:path w="638175" h="405129">
                  <a:moveTo>
                    <a:pt x="400956" y="323850"/>
                  </a:moveTo>
                  <a:lnTo>
                    <a:pt x="353876" y="328930"/>
                  </a:lnTo>
                  <a:lnTo>
                    <a:pt x="318769" y="350520"/>
                  </a:lnTo>
                  <a:lnTo>
                    <a:pt x="350230" y="350520"/>
                  </a:lnTo>
                  <a:lnTo>
                    <a:pt x="355371" y="346710"/>
                  </a:lnTo>
                  <a:lnTo>
                    <a:pt x="399359" y="340360"/>
                  </a:lnTo>
                  <a:lnTo>
                    <a:pt x="520632" y="340360"/>
                  </a:lnTo>
                  <a:lnTo>
                    <a:pt x="512622" y="339090"/>
                  </a:lnTo>
                  <a:lnTo>
                    <a:pt x="455406" y="328930"/>
                  </a:lnTo>
                  <a:lnTo>
                    <a:pt x="400956" y="323850"/>
                  </a:lnTo>
                  <a:close/>
                </a:path>
                <a:path w="638175" h="405129">
                  <a:moveTo>
                    <a:pt x="222175" y="295910"/>
                  </a:moveTo>
                  <a:lnTo>
                    <a:pt x="173738" y="303530"/>
                  </a:lnTo>
                  <a:lnTo>
                    <a:pt x="123710" y="316230"/>
                  </a:lnTo>
                  <a:lnTo>
                    <a:pt x="96757" y="322580"/>
                  </a:lnTo>
                  <a:lnTo>
                    <a:pt x="43595" y="332740"/>
                  </a:lnTo>
                  <a:lnTo>
                    <a:pt x="17906" y="335280"/>
                  </a:lnTo>
                  <a:lnTo>
                    <a:pt x="113348" y="335280"/>
                  </a:lnTo>
                  <a:lnTo>
                    <a:pt x="127736" y="331470"/>
                  </a:lnTo>
                  <a:lnTo>
                    <a:pt x="179159" y="320040"/>
                  </a:lnTo>
                  <a:lnTo>
                    <a:pt x="228347" y="312420"/>
                  </a:lnTo>
                  <a:lnTo>
                    <a:pt x="377625" y="312420"/>
                  </a:lnTo>
                  <a:lnTo>
                    <a:pt x="407600" y="309880"/>
                  </a:lnTo>
                  <a:lnTo>
                    <a:pt x="309143" y="309880"/>
                  </a:lnTo>
                  <a:lnTo>
                    <a:pt x="267737" y="297180"/>
                  </a:lnTo>
                  <a:lnTo>
                    <a:pt x="222175" y="295910"/>
                  </a:lnTo>
                  <a:close/>
                </a:path>
                <a:path w="638175" h="405129">
                  <a:moveTo>
                    <a:pt x="377625" y="312420"/>
                  </a:moveTo>
                  <a:lnTo>
                    <a:pt x="228347" y="312420"/>
                  </a:lnTo>
                  <a:lnTo>
                    <a:pt x="273413" y="314960"/>
                  </a:lnTo>
                  <a:lnTo>
                    <a:pt x="312470" y="331470"/>
                  </a:lnTo>
                  <a:lnTo>
                    <a:pt x="315696" y="334010"/>
                  </a:lnTo>
                  <a:lnTo>
                    <a:pt x="321081" y="334010"/>
                  </a:lnTo>
                  <a:lnTo>
                    <a:pt x="324218" y="331470"/>
                  </a:lnTo>
                  <a:lnTo>
                    <a:pt x="362638" y="313690"/>
                  </a:lnTo>
                  <a:lnTo>
                    <a:pt x="377625" y="312420"/>
                  </a:lnTo>
                  <a:close/>
                </a:path>
                <a:path w="638175" h="405129">
                  <a:moveTo>
                    <a:pt x="553224" y="30480"/>
                  </a:moveTo>
                  <a:lnTo>
                    <a:pt x="548957" y="34290"/>
                  </a:lnTo>
                  <a:lnTo>
                    <a:pt x="547750" y="43180"/>
                  </a:lnTo>
                  <a:lnTo>
                    <a:pt x="551014" y="48260"/>
                  </a:lnTo>
                  <a:lnTo>
                    <a:pt x="563676" y="49530"/>
                  </a:lnTo>
                  <a:lnTo>
                    <a:pt x="571753" y="50800"/>
                  </a:lnTo>
                  <a:lnTo>
                    <a:pt x="579843" y="50800"/>
                  </a:lnTo>
                  <a:lnTo>
                    <a:pt x="618782" y="323850"/>
                  </a:lnTo>
                  <a:lnTo>
                    <a:pt x="635832" y="323850"/>
                  </a:lnTo>
                  <a:lnTo>
                    <a:pt x="594969" y="36830"/>
                  </a:lnTo>
                  <a:lnTo>
                    <a:pt x="592243" y="34290"/>
                  </a:lnTo>
                  <a:lnTo>
                    <a:pt x="586384" y="34290"/>
                  </a:lnTo>
                  <a:lnTo>
                    <a:pt x="579221" y="33020"/>
                  </a:lnTo>
                  <a:lnTo>
                    <a:pt x="564972" y="33020"/>
                  </a:lnTo>
                  <a:lnTo>
                    <a:pt x="557860" y="31750"/>
                  </a:lnTo>
                  <a:lnTo>
                    <a:pt x="553224" y="30480"/>
                  </a:lnTo>
                  <a:close/>
                </a:path>
                <a:path w="638175" h="405129">
                  <a:moveTo>
                    <a:pt x="294195" y="20320"/>
                  </a:moveTo>
                  <a:lnTo>
                    <a:pt x="239452" y="20320"/>
                  </a:lnTo>
                  <a:lnTo>
                    <a:pt x="274283" y="26670"/>
                  </a:lnTo>
                  <a:lnTo>
                    <a:pt x="303555" y="48260"/>
                  </a:lnTo>
                  <a:lnTo>
                    <a:pt x="304808" y="105410"/>
                  </a:lnTo>
                  <a:lnTo>
                    <a:pt x="308005" y="229870"/>
                  </a:lnTo>
                  <a:lnTo>
                    <a:pt x="308054" y="232410"/>
                  </a:lnTo>
                  <a:lnTo>
                    <a:pt x="308827" y="290830"/>
                  </a:lnTo>
                  <a:lnTo>
                    <a:pt x="309143" y="309880"/>
                  </a:lnTo>
                  <a:lnTo>
                    <a:pt x="326770" y="309880"/>
                  </a:lnTo>
                  <a:lnTo>
                    <a:pt x="324993" y="233680"/>
                  </a:lnTo>
                  <a:lnTo>
                    <a:pt x="324870" y="226060"/>
                  </a:lnTo>
                  <a:lnTo>
                    <a:pt x="323547" y="115570"/>
                  </a:lnTo>
                  <a:lnTo>
                    <a:pt x="322465" y="46990"/>
                  </a:lnTo>
                  <a:lnTo>
                    <a:pt x="335338" y="34290"/>
                  </a:lnTo>
                  <a:lnTo>
                    <a:pt x="337407" y="33020"/>
                  </a:lnTo>
                  <a:lnTo>
                    <a:pt x="312762" y="33020"/>
                  </a:lnTo>
                  <a:lnTo>
                    <a:pt x="294195" y="20320"/>
                  </a:lnTo>
                  <a:close/>
                </a:path>
                <a:path w="638175" h="405129">
                  <a:moveTo>
                    <a:pt x="239342" y="232410"/>
                  </a:moveTo>
                  <a:lnTo>
                    <a:pt x="194247" y="236220"/>
                  </a:lnTo>
                  <a:lnTo>
                    <a:pt x="150266" y="243840"/>
                  </a:lnTo>
                  <a:lnTo>
                    <a:pt x="87718" y="259080"/>
                  </a:lnTo>
                  <a:lnTo>
                    <a:pt x="80606" y="265430"/>
                  </a:lnTo>
                  <a:lnTo>
                    <a:pt x="83159" y="274320"/>
                  </a:lnTo>
                  <a:lnTo>
                    <a:pt x="87833" y="276860"/>
                  </a:lnTo>
                  <a:lnTo>
                    <a:pt x="92328" y="275590"/>
                  </a:lnTo>
                  <a:lnTo>
                    <a:pt x="153799" y="260350"/>
                  </a:lnTo>
                  <a:lnTo>
                    <a:pt x="196173" y="252730"/>
                  </a:lnTo>
                  <a:lnTo>
                    <a:pt x="217651" y="250190"/>
                  </a:lnTo>
                  <a:lnTo>
                    <a:pt x="265772" y="250190"/>
                  </a:lnTo>
                  <a:lnTo>
                    <a:pt x="269773" y="246380"/>
                  </a:lnTo>
                  <a:lnTo>
                    <a:pt x="270332" y="237490"/>
                  </a:lnTo>
                  <a:lnTo>
                    <a:pt x="266763" y="233680"/>
                  </a:lnTo>
                  <a:lnTo>
                    <a:pt x="262089" y="233680"/>
                  </a:lnTo>
                  <a:lnTo>
                    <a:pt x="239342" y="232410"/>
                  </a:lnTo>
                  <a:close/>
                </a:path>
                <a:path w="638175" h="405129">
                  <a:moveTo>
                    <a:pt x="529218" y="246380"/>
                  </a:moveTo>
                  <a:lnTo>
                    <a:pt x="419596" y="246380"/>
                  </a:lnTo>
                  <a:lnTo>
                    <a:pt x="441144" y="247650"/>
                  </a:lnTo>
                  <a:lnTo>
                    <a:pt x="462495" y="250190"/>
                  </a:lnTo>
                  <a:lnTo>
                    <a:pt x="504796" y="257810"/>
                  </a:lnTo>
                  <a:lnTo>
                    <a:pt x="545782" y="267970"/>
                  </a:lnTo>
                  <a:lnTo>
                    <a:pt x="550316" y="267970"/>
                  </a:lnTo>
                  <a:lnTo>
                    <a:pt x="554901" y="265430"/>
                  </a:lnTo>
                  <a:lnTo>
                    <a:pt x="557110" y="256540"/>
                  </a:lnTo>
                  <a:lnTo>
                    <a:pt x="554329" y="251460"/>
                  </a:lnTo>
                  <a:lnTo>
                    <a:pt x="549770" y="251460"/>
                  </a:lnTo>
                  <a:lnTo>
                    <a:pt x="529218" y="246380"/>
                  </a:lnTo>
                  <a:close/>
                </a:path>
                <a:path w="638175" h="405129">
                  <a:moveTo>
                    <a:pt x="419903" y="229870"/>
                  </a:moveTo>
                  <a:lnTo>
                    <a:pt x="397242" y="229870"/>
                  </a:lnTo>
                  <a:lnTo>
                    <a:pt x="374522" y="231140"/>
                  </a:lnTo>
                  <a:lnTo>
                    <a:pt x="369862" y="231140"/>
                  </a:lnTo>
                  <a:lnTo>
                    <a:pt x="366458" y="236220"/>
                  </a:lnTo>
                  <a:lnTo>
                    <a:pt x="367372" y="245110"/>
                  </a:lnTo>
                  <a:lnTo>
                    <a:pt x="371513" y="248920"/>
                  </a:lnTo>
                  <a:lnTo>
                    <a:pt x="376173" y="247650"/>
                  </a:lnTo>
                  <a:lnTo>
                    <a:pt x="397918" y="246380"/>
                  </a:lnTo>
                  <a:lnTo>
                    <a:pt x="529218" y="246380"/>
                  </a:lnTo>
                  <a:lnTo>
                    <a:pt x="508169" y="241300"/>
                  </a:lnTo>
                  <a:lnTo>
                    <a:pt x="464769" y="233680"/>
                  </a:lnTo>
                  <a:lnTo>
                    <a:pt x="442435" y="231140"/>
                  </a:lnTo>
                  <a:lnTo>
                    <a:pt x="419903" y="229870"/>
                  </a:lnTo>
                  <a:close/>
                </a:path>
                <a:path w="638175" h="405129">
                  <a:moveTo>
                    <a:pt x="561871" y="204470"/>
                  </a:moveTo>
                  <a:lnTo>
                    <a:pt x="525322" y="204470"/>
                  </a:lnTo>
                  <a:lnTo>
                    <a:pt x="549427" y="226060"/>
                  </a:lnTo>
                  <a:lnTo>
                    <a:pt x="555028" y="231140"/>
                  </a:lnTo>
                  <a:lnTo>
                    <a:pt x="564400" y="226060"/>
                  </a:lnTo>
                  <a:lnTo>
                    <a:pt x="561871" y="204470"/>
                  </a:lnTo>
                  <a:close/>
                </a:path>
                <a:path w="638175" h="405129">
                  <a:moveTo>
                    <a:pt x="506430" y="189230"/>
                  </a:moveTo>
                  <a:lnTo>
                    <a:pt x="418696" y="189230"/>
                  </a:lnTo>
                  <a:lnTo>
                    <a:pt x="439067" y="190500"/>
                  </a:lnTo>
                  <a:lnTo>
                    <a:pt x="459270" y="193040"/>
                  </a:lnTo>
                  <a:lnTo>
                    <a:pt x="482471" y="196850"/>
                  </a:lnTo>
                  <a:lnTo>
                    <a:pt x="490131" y="199390"/>
                  </a:lnTo>
                  <a:lnTo>
                    <a:pt x="491312" y="214630"/>
                  </a:lnTo>
                  <a:lnTo>
                    <a:pt x="491464" y="222250"/>
                  </a:lnTo>
                  <a:lnTo>
                    <a:pt x="499833" y="226060"/>
                  </a:lnTo>
                  <a:lnTo>
                    <a:pt x="525322" y="204470"/>
                  </a:lnTo>
                  <a:lnTo>
                    <a:pt x="561871" y="204470"/>
                  </a:lnTo>
                  <a:lnTo>
                    <a:pt x="561127" y="198120"/>
                  </a:lnTo>
                  <a:lnTo>
                    <a:pt x="544067" y="198120"/>
                  </a:lnTo>
                  <a:lnTo>
                    <a:pt x="542719" y="196850"/>
                  </a:lnTo>
                  <a:lnTo>
                    <a:pt x="506996" y="196850"/>
                  </a:lnTo>
                  <a:lnTo>
                    <a:pt x="506430" y="189230"/>
                  </a:lnTo>
                  <a:close/>
                </a:path>
                <a:path w="638175" h="405129">
                  <a:moveTo>
                    <a:pt x="236858" y="175260"/>
                  </a:moveTo>
                  <a:lnTo>
                    <a:pt x="172961" y="181610"/>
                  </a:lnTo>
                  <a:lnTo>
                    <a:pt x="112376" y="196850"/>
                  </a:lnTo>
                  <a:lnTo>
                    <a:pt x="86004" y="208280"/>
                  </a:lnTo>
                  <a:lnTo>
                    <a:pt x="88658" y="217170"/>
                  </a:lnTo>
                  <a:lnTo>
                    <a:pt x="93370" y="219710"/>
                  </a:lnTo>
                  <a:lnTo>
                    <a:pt x="97853" y="218440"/>
                  </a:lnTo>
                  <a:lnTo>
                    <a:pt x="175996" y="198120"/>
                  </a:lnTo>
                  <a:lnTo>
                    <a:pt x="216385" y="193040"/>
                  </a:lnTo>
                  <a:lnTo>
                    <a:pt x="262089" y="193040"/>
                  </a:lnTo>
                  <a:lnTo>
                    <a:pt x="266115" y="189230"/>
                  </a:lnTo>
                  <a:lnTo>
                    <a:pt x="266712" y="180340"/>
                  </a:lnTo>
                  <a:lnTo>
                    <a:pt x="263156" y="176530"/>
                  </a:lnTo>
                  <a:lnTo>
                    <a:pt x="258483" y="176530"/>
                  </a:lnTo>
                  <a:lnTo>
                    <a:pt x="236858" y="175260"/>
                  </a:lnTo>
                  <a:close/>
                </a:path>
                <a:path w="638175" h="405129">
                  <a:moveTo>
                    <a:pt x="541140" y="27940"/>
                  </a:moveTo>
                  <a:lnTo>
                    <a:pt x="494449" y="27940"/>
                  </a:lnTo>
                  <a:lnTo>
                    <a:pt x="525183" y="36830"/>
                  </a:lnTo>
                  <a:lnTo>
                    <a:pt x="544067" y="198120"/>
                  </a:lnTo>
                  <a:lnTo>
                    <a:pt x="561127" y="198120"/>
                  </a:lnTo>
                  <a:lnTo>
                    <a:pt x="541337" y="29210"/>
                  </a:lnTo>
                  <a:lnTo>
                    <a:pt x="541140" y="27940"/>
                  </a:lnTo>
                  <a:close/>
                </a:path>
                <a:path w="638175" h="405129">
                  <a:moveTo>
                    <a:pt x="527888" y="182880"/>
                  </a:moveTo>
                  <a:lnTo>
                    <a:pt x="523100" y="182880"/>
                  </a:lnTo>
                  <a:lnTo>
                    <a:pt x="506996" y="196850"/>
                  </a:lnTo>
                  <a:lnTo>
                    <a:pt x="542719" y="196850"/>
                  </a:lnTo>
                  <a:lnTo>
                    <a:pt x="527888" y="182880"/>
                  </a:lnTo>
                  <a:close/>
                </a:path>
                <a:path w="638175" h="405129">
                  <a:moveTo>
                    <a:pt x="419082" y="172720"/>
                  </a:moveTo>
                  <a:lnTo>
                    <a:pt x="397560" y="172720"/>
                  </a:lnTo>
                  <a:lnTo>
                    <a:pt x="375970" y="173990"/>
                  </a:lnTo>
                  <a:lnTo>
                    <a:pt x="371322" y="173990"/>
                  </a:lnTo>
                  <a:lnTo>
                    <a:pt x="367918" y="179070"/>
                  </a:lnTo>
                  <a:lnTo>
                    <a:pt x="368871" y="187960"/>
                  </a:lnTo>
                  <a:lnTo>
                    <a:pt x="373024" y="191770"/>
                  </a:lnTo>
                  <a:lnTo>
                    <a:pt x="377685" y="190500"/>
                  </a:lnTo>
                  <a:lnTo>
                    <a:pt x="398216" y="189230"/>
                  </a:lnTo>
                  <a:lnTo>
                    <a:pt x="506430" y="189230"/>
                  </a:lnTo>
                  <a:lnTo>
                    <a:pt x="505864" y="181610"/>
                  </a:lnTo>
                  <a:lnTo>
                    <a:pt x="488835" y="181610"/>
                  </a:lnTo>
                  <a:lnTo>
                    <a:pt x="461670" y="176530"/>
                  </a:lnTo>
                  <a:lnTo>
                    <a:pt x="440473" y="173990"/>
                  </a:lnTo>
                  <a:lnTo>
                    <a:pt x="419082" y="172720"/>
                  </a:lnTo>
                  <a:close/>
                </a:path>
                <a:path w="638175" h="405129">
                  <a:moveTo>
                    <a:pt x="502185" y="132080"/>
                  </a:moveTo>
                  <a:lnTo>
                    <a:pt x="417822" y="132080"/>
                  </a:lnTo>
                  <a:lnTo>
                    <a:pt x="436971" y="133350"/>
                  </a:lnTo>
                  <a:lnTo>
                    <a:pt x="455993" y="135890"/>
                  </a:lnTo>
                  <a:lnTo>
                    <a:pt x="478499" y="139700"/>
                  </a:lnTo>
                  <a:lnTo>
                    <a:pt x="485914" y="142240"/>
                  </a:lnTo>
                  <a:lnTo>
                    <a:pt x="488835" y="181610"/>
                  </a:lnTo>
                  <a:lnTo>
                    <a:pt x="505864" y="181610"/>
                  </a:lnTo>
                  <a:lnTo>
                    <a:pt x="502185" y="132080"/>
                  </a:lnTo>
                  <a:close/>
                </a:path>
                <a:path w="638175" h="405129">
                  <a:moveTo>
                    <a:pt x="234158" y="118110"/>
                  </a:moveTo>
                  <a:lnTo>
                    <a:pt x="213828" y="119380"/>
                  </a:lnTo>
                  <a:lnTo>
                    <a:pt x="173862" y="124460"/>
                  </a:lnTo>
                  <a:lnTo>
                    <a:pt x="154517" y="129540"/>
                  </a:lnTo>
                  <a:lnTo>
                    <a:pt x="135477" y="133350"/>
                  </a:lnTo>
                  <a:lnTo>
                    <a:pt x="116798" y="139700"/>
                  </a:lnTo>
                  <a:lnTo>
                    <a:pt x="94068" y="146050"/>
                  </a:lnTo>
                  <a:lnTo>
                    <a:pt x="91592" y="151130"/>
                  </a:lnTo>
                  <a:lnTo>
                    <a:pt x="94399" y="160020"/>
                  </a:lnTo>
                  <a:lnTo>
                    <a:pt x="99148" y="162560"/>
                  </a:lnTo>
                  <a:lnTo>
                    <a:pt x="103606" y="161290"/>
                  </a:lnTo>
                  <a:lnTo>
                    <a:pt x="121403" y="154940"/>
                  </a:lnTo>
                  <a:lnTo>
                    <a:pt x="139615" y="149860"/>
                  </a:lnTo>
                  <a:lnTo>
                    <a:pt x="158197" y="146050"/>
                  </a:lnTo>
                  <a:lnTo>
                    <a:pt x="177101" y="140970"/>
                  </a:lnTo>
                  <a:lnTo>
                    <a:pt x="215095" y="135890"/>
                  </a:lnTo>
                  <a:lnTo>
                    <a:pt x="234281" y="134620"/>
                  </a:lnTo>
                  <a:lnTo>
                    <a:pt x="259511" y="134620"/>
                  </a:lnTo>
                  <a:lnTo>
                    <a:pt x="262204" y="132080"/>
                  </a:lnTo>
                  <a:lnTo>
                    <a:pt x="262826" y="123190"/>
                  </a:lnTo>
                  <a:lnTo>
                    <a:pt x="259321" y="119380"/>
                  </a:lnTo>
                  <a:lnTo>
                    <a:pt x="254660" y="119380"/>
                  </a:lnTo>
                  <a:lnTo>
                    <a:pt x="234158" y="118110"/>
                  </a:lnTo>
                  <a:close/>
                </a:path>
                <a:path w="638175" h="405129">
                  <a:moveTo>
                    <a:pt x="259511" y="134620"/>
                  </a:moveTo>
                  <a:lnTo>
                    <a:pt x="234281" y="134620"/>
                  </a:lnTo>
                  <a:lnTo>
                    <a:pt x="253517" y="135890"/>
                  </a:lnTo>
                  <a:lnTo>
                    <a:pt x="258165" y="135890"/>
                  </a:lnTo>
                  <a:lnTo>
                    <a:pt x="259511" y="134620"/>
                  </a:lnTo>
                  <a:close/>
                </a:path>
                <a:path w="638175" h="405129">
                  <a:moveTo>
                    <a:pt x="418453" y="115570"/>
                  </a:moveTo>
                  <a:lnTo>
                    <a:pt x="398101" y="115570"/>
                  </a:lnTo>
                  <a:lnTo>
                    <a:pt x="377634" y="116840"/>
                  </a:lnTo>
                  <a:lnTo>
                    <a:pt x="372998" y="116840"/>
                  </a:lnTo>
                  <a:lnTo>
                    <a:pt x="369633" y="120650"/>
                  </a:lnTo>
                  <a:lnTo>
                    <a:pt x="370611" y="130810"/>
                  </a:lnTo>
                  <a:lnTo>
                    <a:pt x="374776" y="133350"/>
                  </a:lnTo>
                  <a:lnTo>
                    <a:pt x="379412" y="133350"/>
                  </a:lnTo>
                  <a:lnTo>
                    <a:pt x="398613" y="132080"/>
                  </a:lnTo>
                  <a:lnTo>
                    <a:pt x="502185" y="132080"/>
                  </a:lnTo>
                  <a:lnTo>
                    <a:pt x="501619" y="124460"/>
                  </a:lnTo>
                  <a:lnTo>
                    <a:pt x="484619" y="124460"/>
                  </a:lnTo>
                  <a:lnTo>
                    <a:pt x="458596" y="119380"/>
                  </a:lnTo>
                  <a:lnTo>
                    <a:pt x="438636" y="116840"/>
                  </a:lnTo>
                  <a:lnTo>
                    <a:pt x="418453" y="115570"/>
                  </a:lnTo>
                  <a:close/>
                </a:path>
                <a:path w="638175" h="405129">
                  <a:moveTo>
                    <a:pt x="497939" y="74930"/>
                  </a:moveTo>
                  <a:lnTo>
                    <a:pt x="417047" y="74930"/>
                  </a:lnTo>
                  <a:lnTo>
                    <a:pt x="434964" y="76200"/>
                  </a:lnTo>
                  <a:lnTo>
                    <a:pt x="452754" y="78740"/>
                  </a:lnTo>
                  <a:lnTo>
                    <a:pt x="474507" y="82550"/>
                  </a:lnTo>
                  <a:lnTo>
                    <a:pt x="481698" y="85090"/>
                  </a:lnTo>
                  <a:lnTo>
                    <a:pt x="484619" y="124460"/>
                  </a:lnTo>
                  <a:lnTo>
                    <a:pt x="501619" y="124460"/>
                  </a:lnTo>
                  <a:lnTo>
                    <a:pt x="497939" y="74930"/>
                  </a:lnTo>
                  <a:close/>
                </a:path>
                <a:path w="638175" h="405129">
                  <a:moveTo>
                    <a:pt x="250977" y="60960"/>
                  </a:moveTo>
                  <a:lnTo>
                    <a:pt x="231665" y="60960"/>
                  </a:lnTo>
                  <a:lnTo>
                    <a:pt x="193536" y="63500"/>
                  </a:lnTo>
                  <a:lnTo>
                    <a:pt x="156486" y="71120"/>
                  </a:lnTo>
                  <a:lnTo>
                    <a:pt x="121019" y="81280"/>
                  </a:lnTo>
                  <a:lnTo>
                    <a:pt x="103924" y="87630"/>
                  </a:lnTo>
                  <a:lnTo>
                    <a:pt x="99479" y="88900"/>
                  </a:lnTo>
                  <a:lnTo>
                    <a:pt x="97078" y="93980"/>
                  </a:lnTo>
                  <a:lnTo>
                    <a:pt x="100037" y="102870"/>
                  </a:lnTo>
                  <a:lnTo>
                    <a:pt x="104825" y="105410"/>
                  </a:lnTo>
                  <a:lnTo>
                    <a:pt x="109258" y="102870"/>
                  </a:lnTo>
                  <a:lnTo>
                    <a:pt x="160560" y="87630"/>
                  </a:lnTo>
                  <a:lnTo>
                    <a:pt x="178168" y="83820"/>
                  </a:lnTo>
                  <a:lnTo>
                    <a:pt x="213704" y="78740"/>
                  </a:lnTo>
                  <a:lnTo>
                    <a:pt x="231673" y="77470"/>
                  </a:lnTo>
                  <a:lnTo>
                    <a:pt x="255710" y="77470"/>
                  </a:lnTo>
                  <a:lnTo>
                    <a:pt x="258419" y="74930"/>
                  </a:lnTo>
                  <a:lnTo>
                    <a:pt x="259118" y="66040"/>
                  </a:lnTo>
                  <a:lnTo>
                    <a:pt x="255625" y="62230"/>
                  </a:lnTo>
                  <a:lnTo>
                    <a:pt x="250977" y="60960"/>
                  </a:lnTo>
                  <a:close/>
                </a:path>
                <a:path w="638175" h="405129">
                  <a:moveTo>
                    <a:pt x="255710" y="77470"/>
                  </a:moveTo>
                  <a:lnTo>
                    <a:pt x="231673" y="77470"/>
                  </a:lnTo>
                  <a:lnTo>
                    <a:pt x="249707" y="78740"/>
                  </a:lnTo>
                  <a:lnTo>
                    <a:pt x="254355" y="78740"/>
                  </a:lnTo>
                  <a:lnTo>
                    <a:pt x="255710" y="77470"/>
                  </a:lnTo>
                  <a:close/>
                </a:path>
                <a:path w="638175" h="405129">
                  <a:moveTo>
                    <a:pt x="398428" y="57150"/>
                  </a:moveTo>
                  <a:lnTo>
                    <a:pt x="379158" y="59690"/>
                  </a:lnTo>
                  <a:lnTo>
                    <a:pt x="374522" y="59690"/>
                  </a:lnTo>
                  <a:lnTo>
                    <a:pt x="371195" y="63500"/>
                  </a:lnTo>
                  <a:lnTo>
                    <a:pt x="372236" y="73660"/>
                  </a:lnTo>
                  <a:lnTo>
                    <a:pt x="376427" y="76200"/>
                  </a:lnTo>
                  <a:lnTo>
                    <a:pt x="381063" y="76200"/>
                  </a:lnTo>
                  <a:lnTo>
                    <a:pt x="399060" y="74930"/>
                  </a:lnTo>
                  <a:lnTo>
                    <a:pt x="497939" y="74930"/>
                  </a:lnTo>
                  <a:lnTo>
                    <a:pt x="497373" y="67310"/>
                  </a:lnTo>
                  <a:lnTo>
                    <a:pt x="480390" y="67310"/>
                  </a:lnTo>
                  <a:lnTo>
                    <a:pt x="455498" y="62230"/>
                  </a:lnTo>
                  <a:lnTo>
                    <a:pt x="436649" y="59690"/>
                  </a:lnTo>
                  <a:lnTo>
                    <a:pt x="398428" y="57150"/>
                  </a:lnTo>
                  <a:close/>
                </a:path>
                <a:path w="638175" h="405129">
                  <a:moveTo>
                    <a:pt x="487806" y="7620"/>
                  </a:moveTo>
                  <a:lnTo>
                    <a:pt x="479805" y="7620"/>
                  </a:lnTo>
                  <a:lnTo>
                    <a:pt x="476313" y="11430"/>
                  </a:lnTo>
                  <a:lnTo>
                    <a:pt x="480390" y="67310"/>
                  </a:lnTo>
                  <a:lnTo>
                    <a:pt x="497373" y="67310"/>
                  </a:lnTo>
                  <a:lnTo>
                    <a:pt x="494449" y="27940"/>
                  </a:lnTo>
                  <a:lnTo>
                    <a:pt x="541140" y="27940"/>
                  </a:lnTo>
                  <a:lnTo>
                    <a:pt x="540943" y="26670"/>
                  </a:lnTo>
                  <a:lnTo>
                    <a:pt x="538695" y="22860"/>
                  </a:lnTo>
                  <a:lnTo>
                    <a:pt x="487806" y="7620"/>
                  </a:lnTo>
                  <a:close/>
                </a:path>
                <a:path w="638175" h="405129">
                  <a:moveTo>
                    <a:pt x="590880" y="33020"/>
                  </a:moveTo>
                  <a:lnTo>
                    <a:pt x="586384" y="34290"/>
                  </a:lnTo>
                  <a:lnTo>
                    <a:pt x="592243" y="34290"/>
                  </a:lnTo>
                  <a:lnTo>
                    <a:pt x="590880" y="33020"/>
                  </a:lnTo>
                  <a:close/>
                </a:path>
                <a:path w="638175" h="405129">
                  <a:moveTo>
                    <a:pt x="401564" y="0"/>
                  </a:moveTo>
                  <a:lnTo>
                    <a:pt x="380555" y="0"/>
                  </a:lnTo>
                  <a:lnTo>
                    <a:pt x="361958" y="3810"/>
                  </a:lnTo>
                  <a:lnTo>
                    <a:pt x="344220" y="10160"/>
                  </a:lnTo>
                  <a:lnTo>
                    <a:pt x="327702" y="19050"/>
                  </a:lnTo>
                  <a:lnTo>
                    <a:pt x="312762" y="33020"/>
                  </a:lnTo>
                  <a:lnTo>
                    <a:pt x="337407" y="33020"/>
                  </a:lnTo>
                  <a:lnTo>
                    <a:pt x="349821" y="25400"/>
                  </a:lnTo>
                  <a:lnTo>
                    <a:pt x="365542" y="20320"/>
                  </a:lnTo>
                  <a:lnTo>
                    <a:pt x="382130" y="17780"/>
                  </a:lnTo>
                  <a:lnTo>
                    <a:pt x="401360" y="16510"/>
                  </a:lnTo>
                  <a:lnTo>
                    <a:pt x="469874" y="16510"/>
                  </a:lnTo>
                  <a:lnTo>
                    <a:pt x="467232" y="11430"/>
                  </a:lnTo>
                  <a:lnTo>
                    <a:pt x="462711" y="10160"/>
                  </a:lnTo>
                  <a:lnTo>
                    <a:pt x="443145" y="5080"/>
                  </a:lnTo>
                  <a:lnTo>
                    <a:pt x="422595" y="1270"/>
                  </a:lnTo>
                  <a:lnTo>
                    <a:pt x="401564" y="0"/>
                  </a:lnTo>
                  <a:close/>
                </a:path>
                <a:path w="638175" h="405129">
                  <a:moveTo>
                    <a:pt x="469874" y="16510"/>
                  </a:moveTo>
                  <a:lnTo>
                    <a:pt x="401360" y="16510"/>
                  </a:lnTo>
                  <a:lnTo>
                    <a:pt x="439896" y="21590"/>
                  </a:lnTo>
                  <a:lnTo>
                    <a:pt x="462699" y="27940"/>
                  </a:lnTo>
                  <a:lnTo>
                    <a:pt x="467372" y="25400"/>
                  </a:lnTo>
                  <a:lnTo>
                    <a:pt x="469874" y="16510"/>
                  </a:lnTo>
                  <a:close/>
                </a:path>
              </a:pathLst>
            </a:custGeom>
            <a:solidFill>
              <a:srgbClr val="231F20"/>
            </a:solidFill>
          </p:spPr>
          <p:txBody>
            <a:bodyPr wrap="square" lIns="0" tIns="0" rIns="0" bIns="0" rtlCol="0"/>
            <a:lstStyle/>
            <a:p>
              <a:endParaRPr/>
            </a:p>
          </p:txBody>
        </p:sp>
      </p:grpSp>
      <p:grpSp>
        <p:nvGrpSpPr>
          <p:cNvPr id="24" name="object 24"/>
          <p:cNvGrpSpPr/>
          <p:nvPr/>
        </p:nvGrpSpPr>
        <p:grpSpPr>
          <a:xfrm>
            <a:off x="1851057" y="7825115"/>
            <a:ext cx="551180" cy="473075"/>
            <a:chOff x="1851057" y="7825115"/>
            <a:chExt cx="551180" cy="473075"/>
          </a:xfrm>
        </p:grpSpPr>
        <p:sp>
          <p:nvSpPr>
            <p:cNvPr id="25" name="object 25"/>
            <p:cNvSpPr/>
            <p:nvPr/>
          </p:nvSpPr>
          <p:spPr>
            <a:xfrm>
              <a:off x="2078182" y="8018286"/>
              <a:ext cx="53340" cy="53340"/>
            </a:xfrm>
            <a:custGeom>
              <a:avLst/>
              <a:gdLst/>
              <a:ahLst/>
              <a:cxnLst/>
              <a:rect l="l" t="t" r="r" b="b"/>
              <a:pathLst>
                <a:path w="53339" h="53340">
                  <a:moveTo>
                    <a:pt x="25759" y="0"/>
                  </a:moveTo>
                  <a:lnTo>
                    <a:pt x="15853" y="2220"/>
                  </a:lnTo>
                  <a:lnTo>
                    <a:pt x="7502" y="7993"/>
                  </a:lnTo>
                  <a:lnTo>
                    <a:pt x="1811" y="16837"/>
                  </a:lnTo>
                  <a:lnTo>
                    <a:pt x="0" y="27198"/>
                  </a:lnTo>
                  <a:lnTo>
                    <a:pt x="2223" y="37103"/>
                  </a:lnTo>
                  <a:lnTo>
                    <a:pt x="7996" y="45452"/>
                  </a:lnTo>
                  <a:lnTo>
                    <a:pt x="16836" y="51140"/>
                  </a:lnTo>
                  <a:lnTo>
                    <a:pt x="27196" y="52952"/>
                  </a:lnTo>
                  <a:lnTo>
                    <a:pt x="37102" y="50729"/>
                  </a:lnTo>
                  <a:lnTo>
                    <a:pt x="45450" y="44955"/>
                  </a:lnTo>
                  <a:lnTo>
                    <a:pt x="51138" y="36116"/>
                  </a:lnTo>
                  <a:lnTo>
                    <a:pt x="52952" y="25755"/>
                  </a:lnTo>
                  <a:lnTo>
                    <a:pt x="50732" y="15850"/>
                  </a:lnTo>
                  <a:lnTo>
                    <a:pt x="44959" y="7502"/>
                  </a:lnTo>
                  <a:lnTo>
                    <a:pt x="36114" y="1813"/>
                  </a:lnTo>
                  <a:lnTo>
                    <a:pt x="25759" y="0"/>
                  </a:lnTo>
                  <a:close/>
                </a:path>
              </a:pathLst>
            </a:custGeom>
            <a:solidFill>
              <a:srgbClr val="16A5DE"/>
            </a:solidFill>
          </p:spPr>
          <p:txBody>
            <a:bodyPr wrap="square" lIns="0" tIns="0" rIns="0" bIns="0" rtlCol="0"/>
            <a:lstStyle/>
            <a:p>
              <a:endParaRPr/>
            </a:p>
          </p:txBody>
        </p:sp>
        <p:sp>
          <p:nvSpPr>
            <p:cNvPr id="26" name="object 26"/>
            <p:cNvSpPr/>
            <p:nvPr/>
          </p:nvSpPr>
          <p:spPr>
            <a:xfrm>
              <a:off x="1851057" y="7825115"/>
              <a:ext cx="551180" cy="473075"/>
            </a:xfrm>
            <a:custGeom>
              <a:avLst/>
              <a:gdLst/>
              <a:ahLst/>
              <a:cxnLst/>
              <a:rect l="l" t="t" r="r" b="b"/>
              <a:pathLst>
                <a:path w="551180" h="473075">
                  <a:moveTo>
                    <a:pt x="218668" y="293916"/>
                  </a:moveTo>
                  <a:lnTo>
                    <a:pt x="214541" y="295630"/>
                  </a:lnTo>
                  <a:lnTo>
                    <a:pt x="143370" y="465632"/>
                  </a:lnTo>
                  <a:lnTo>
                    <a:pt x="145084" y="469760"/>
                  </a:lnTo>
                  <a:lnTo>
                    <a:pt x="152285" y="472757"/>
                  </a:lnTo>
                  <a:lnTo>
                    <a:pt x="156413" y="471055"/>
                  </a:lnTo>
                  <a:lnTo>
                    <a:pt x="227583" y="301040"/>
                  </a:lnTo>
                  <a:lnTo>
                    <a:pt x="225882" y="296913"/>
                  </a:lnTo>
                  <a:lnTo>
                    <a:pt x="218668" y="293916"/>
                  </a:lnTo>
                  <a:close/>
                </a:path>
                <a:path w="551180" h="473075">
                  <a:moveTo>
                    <a:pt x="286740" y="276034"/>
                  </a:moveTo>
                  <a:lnTo>
                    <a:pt x="220472" y="276034"/>
                  </a:lnTo>
                  <a:lnTo>
                    <a:pt x="217297" y="279196"/>
                  </a:lnTo>
                  <a:lnTo>
                    <a:pt x="217297" y="287007"/>
                  </a:lnTo>
                  <a:lnTo>
                    <a:pt x="220472" y="290182"/>
                  </a:lnTo>
                  <a:lnTo>
                    <a:pt x="286740" y="290182"/>
                  </a:lnTo>
                  <a:lnTo>
                    <a:pt x="289915" y="287007"/>
                  </a:lnTo>
                  <a:lnTo>
                    <a:pt x="289915" y="279196"/>
                  </a:lnTo>
                  <a:lnTo>
                    <a:pt x="286740" y="276034"/>
                  </a:lnTo>
                  <a:close/>
                </a:path>
                <a:path w="551180" h="473075">
                  <a:moveTo>
                    <a:pt x="333451" y="225107"/>
                  </a:moveTo>
                  <a:lnTo>
                    <a:pt x="329349" y="226898"/>
                  </a:lnTo>
                  <a:lnTo>
                    <a:pt x="326516" y="234162"/>
                  </a:lnTo>
                  <a:lnTo>
                    <a:pt x="328307" y="238264"/>
                  </a:lnTo>
                  <a:lnTo>
                    <a:pt x="434085" y="279603"/>
                  </a:lnTo>
                  <a:lnTo>
                    <a:pt x="438188" y="277812"/>
                  </a:lnTo>
                  <a:lnTo>
                    <a:pt x="444186" y="262458"/>
                  </a:lnTo>
                  <a:lnTo>
                    <a:pt x="429018" y="262458"/>
                  </a:lnTo>
                  <a:lnTo>
                    <a:pt x="333451" y="225107"/>
                  </a:lnTo>
                  <a:close/>
                </a:path>
                <a:path w="551180" h="473075">
                  <a:moveTo>
                    <a:pt x="457758" y="249834"/>
                  </a:moveTo>
                  <a:lnTo>
                    <a:pt x="453644" y="251548"/>
                  </a:lnTo>
                  <a:lnTo>
                    <a:pt x="450684" y="258749"/>
                  </a:lnTo>
                  <a:lnTo>
                    <a:pt x="452399" y="262877"/>
                  </a:lnTo>
                  <a:lnTo>
                    <a:pt x="458050" y="265201"/>
                  </a:lnTo>
                  <a:lnTo>
                    <a:pt x="469506" y="269786"/>
                  </a:lnTo>
                  <a:lnTo>
                    <a:pt x="480792" y="273638"/>
                  </a:lnTo>
                  <a:lnTo>
                    <a:pt x="490575" y="275364"/>
                  </a:lnTo>
                  <a:lnTo>
                    <a:pt x="499092" y="274961"/>
                  </a:lnTo>
                  <a:lnTo>
                    <a:pt x="506577" y="272427"/>
                  </a:lnTo>
                  <a:lnTo>
                    <a:pt x="512958" y="267947"/>
                  </a:lnTo>
                  <a:lnTo>
                    <a:pt x="517673" y="262420"/>
                  </a:lnTo>
                  <a:lnTo>
                    <a:pt x="495096" y="262420"/>
                  </a:lnTo>
                  <a:lnTo>
                    <a:pt x="487870" y="261810"/>
                  </a:lnTo>
                  <a:lnTo>
                    <a:pt x="474319" y="256527"/>
                  </a:lnTo>
                  <a:lnTo>
                    <a:pt x="471525" y="255384"/>
                  </a:lnTo>
                  <a:lnTo>
                    <a:pt x="464197" y="252475"/>
                  </a:lnTo>
                  <a:lnTo>
                    <a:pt x="457758" y="249834"/>
                  </a:lnTo>
                  <a:close/>
                </a:path>
                <a:path w="551180" h="473075">
                  <a:moveTo>
                    <a:pt x="257517" y="251205"/>
                  </a:moveTo>
                  <a:lnTo>
                    <a:pt x="249694" y="251205"/>
                  </a:lnTo>
                  <a:lnTo>
                    <a:pt x="246532" y="254380"/>
                  </a:lnTo>
                  <a:lnTo>
                    <a:pt x="246532" y="269290"/>
                  </a:lnTo>
                  <a:lnTo>
                    <a:pt x="249694" y="272453"/>
                  </a:lnTo>
                  <a:lnTo>
                    <a:pt x="257517" y="272453"/>
                  </a:lnTo>
                  <a:lnTo>
                    <a:pt x="260680" y="269290"/>
                  </a:lnTo>
                  <a:lnTo>
                    <a:pt x="260680" y="254380"/>
                  </a:lnTo>
                  <a:lnTo>
                    <a:pt x="257517" y="251205"/>
                  </a:lnTo>
                  <a:close/>
                </a:path>
                <a:path w="551180" h="473075">
                  <a:moveTo>
                    <a:pt x="353745" y="165036"/>
                  </a:moveTo>
                  <a:lnTo>
                    <a:pt x="349656" y="166827"/>
                  </a:lnTo>
                  <a:lnTo>
                    <a:pt x="346811" y="174091"/>
                  </a:lnTo>
                  <a:lnTo>
                    <a:pt x="348614" y="178193"/>
                  </a:lnTo>
                  <a:lnTo>
                    <a:pt x="446938" y="216611"/>
                  </a:lnTo>
                  <a:lnTo>
                    <a:pt x="429018" y="262458"/>
                  </a:lnTo>
                  <a:lnTo>
                    <a:pt x="444186" y="262458"/>
                  </a:lnTo>
                  <a:lnTo>
                    <a:pt x="464083" y="211531"/>
                  </a:lnTo>
                  <a:lnTo>
                    <a:pt x="462292" y="207441"/>
                  </a:lnTo>
                  <a:lnTo>
                    <a:pt x="353745" y="165036"/>
                  </a:lnTo>
                  <a:close/>
                </a:path>
                <a:path w="551180" h="473075">
                  <a:moveTo>
                    <a:pt x="550210" y="196049"/>
                  </a:moveTo>
                  <a:lnTo>
                    <a:pt x="515696" y="196049"/>
                  </a:lnTo>
                  <a:lnTo>
                    <a:pt x="531977" y="202412"/>
                  </a:lnTo>
                  <a:lnTo>
                    <a:pt x="524548" y="212458"/>
                  </a:lnTo>
                  <a:lnTo>
                    <a:pt x="524243" y="213029"/>
                  </a:lnTo>
                  <a:lnTo>
                    <a:pt x="523011" y="216141"/>
                  </a:lnTo>
                  <a:lnTo>
                    <a:pt x="516447" y="232321"/>
                  </a:lnTo>
                  <a:lnTo>
                    <a:pt x="495096" y="262420"/>
                  </a:lnTo>
                  <a:lnTo>
                    <a:pt x="517673" y="262420"/>
                  </a:lnTo>
                  <a:lnTo>
                    <a:pt x="518401" y="261567"/>
                  </a:lnTo>
                  <a:lnTo>
                    <a:pt x="523158" y="253280"/>
                  </a:lnTo>
                  <a:lnTo>
                    <a:pt x="527586" y="242798"/>
                  </a:lnTo>
                  <a:lnTo>
                    <a:pt x="529346" y="238150"/>
                  </a:lnTo>
                  <a:lnTo>
                    <a:pt x="535597" y="222719"/>
                  </a:lnTo>
                  <a:lnTo>
                    <a:pt x="536841" y="219570"/>
                  </a:lnTo>
                  <a:lnTo>
                    <a:pt x="548563" y="203695"/>
                  </a:lnTo>
                  <a:lnTo>
                    <a:pt x="549033" y="203123"/>
                  </a:lnTo>
                  <a:lnTo>
                    <a:pt x="549452" y="202412"/>
                  </a:lnTo>
                  <a:lnTo>
                    <a:pt x="551116" y="198119"/>
                  </a:lnTo>
                  <a:lnTo>
                    <a:pt x="550210" y="196049"/>
                  </a:lnTo>
                  <a:close/>
                </a:path>
                <a:path w="551180" h="473075">
                  <a:moveTo>
                    <a:pt x="465518" y="228218"/>
                  </a:moveTo>
                  <a:lnTo>
                    <a:pt x="461416" y="230009"/>
                  </a:lnTo>
                  <a:lnTo>
                    <a:pt x="458584" y="237274"/>
                  </a:lnTo>
                  <a:lnTo>
                    <a:pt x="460375" y="241363"/>
                  </a:lnTo>
                  <a:lnTo>
                    <a:pt x="466928" y="243928"/>
                  </a:lnTo>
                  <a:lnTo>
                    <a:pt x="470623" y="245427"/>
                  </a:lnTo>
                  <a:lnTo>
                    <a:pt x="485087" y="249118"/>
                  </a:lnTo>
                  <a:lnTo>
                    <a:pt x="494623" y="247268"/>
                  </a:lnTo>
                  <a:lnTo>
                    <a:pt x="501431" y="239666"/>
                  </a:lnTo>
                  <a:lnTo>
                    <a:pt x="503635" y="234901"/>
                  </a:lnTo>
                  <a:lnTo>
                    <a:pt x="482992" y="234901"/>
                  </a:lnTo>
                  <a:lnTo>
                    <a:pt x="475881" y="232321"/>
                  </a:lnTo>
                  <a:lnTo>
                    <a:pt x="471157" y="230416"/>
                  </a:lnTo>
                  <a:lnTo>
                    <a:pt x="465518" y="228218"/>
                  </a:lnTo>
                  <a:close/>
                </a:path>
                <a:path w="551180" h="473075">
                  <a:moveTo>
                    <a:pt x="294779" y="225094"/>
                  </a:moveTo>
                  <a:lnTo>
                    <a:pt x="290677" y="226898"/>
                  </a:lnTo>
                  <a:lnTo>
                    <a:pt x="287845" y="234162"/>
                  </a:lnTo>
                  <a:lnTo>
                    <a:pt x="289591" y="238150"/>
                  </a:lnTo>
                  <a:lnTo>
                    <a:pt x="299885" y="242252"/>
                  </a:lnTo>
                  <a:lnTo>
                    <a:pt x="302564" y="243687"/>
                  </a:lnTo>
                  <a:lnTo>
                    <a:pt x="307619" y="243281"/>
                  </a:lnTo>
                  <a:lnTo>
                    <a:pt x="310019" y="241617"/>
                  </a:lnTo>
                  <a:lnTo>
                    <a:pt x="315573" y="227317"/>
                  </a:lnTo>
                  <a:lnTo>
                    <a:pt x="300431" y="227317"/>
                  </a:lnTo>
                  <a:lnTo>
                    <a:pt x="294779" y="225094"/>
                  </a:lnTo>
                  <a:close/>
                </a:path>
                <a:path w="551180" h="473075">
                  <a:moveTo>
                    <a:pt x="506361" y="178688"/>
                  </a:moveTo>
                  <a:lnTo>
                    <a:pt x="502919" y="181533"/>
                  </a:lnTo>
                  <a:lnTo>
                    <a:pt x="500621" y="205447"/>
                  </a:lnTo>
                  <a:lnTo>
                    <a:pt x="494550" y="220967"/>
                  </a:lnTo>
                  <a:lnTo>
                    <a:pt x="490640" y="230317"/>
                  </a:lnTo>
                  <a:lnTo>
                    <a:pt x="487349" y="234597"/>
                  </a:lnTo>
                  <a:lnTo>
                    <a:pt x="482992" y="234901"/>
                  </a:lnTo>
                  <a:lnTo>
                    <a:pt x="503635" y="234901"/>
                  </a:lnTo>
                  <a:lnTo>
                    <a:pt x="507707" y="226098"/>
                  </a:lnTo>
                  <a:lnTo>
                    <a:pt x="514413" y="208953"/>
                  </a:lnTo>
                  <a:lnTo>
                    <a:pt x="514565" y="208191"/>
                  </a:lnTo>
                  <a:lnTo>
                    <a:pt x="514603" y="207429"/>
                  </a:lnTo>
                  <a:lnTo>
                    <a:pt x="515696" y="196049"/>
                  </a:lnTo>
                  <a:lnTo>
                    <a:pt x="550210" y="196049"/>
                  </a:lnTo>
                  <a:lnTo>
                    <a:pt x="549325" y="194030"/>
                  </a:lnTo>
                  <a:lnTo>
                    <a:pt x="511556" y="179273"/>
                  </a:lnTo>
                  <a:lnTo>
                    <a:pt x="510908" y="179120"/>
                  </a:lnTo>
                  <a:lnTo>
                    <a:pt x="506361" y="178688"/>
                  </a:lnTo>
                  <a:close/>
                </a:path>
                <a:path w="551180" h="473075">
                  <a:moveTo>
                    <a:pt x="145110" y="68325"/>
                  </a:moveTo>
                  <a:lnTo>
                    <a:pt x="141020" y="70129"/>
                  </a:lnTo>
                  <a:lnTo>
                    <a:pt x="138175" y="77393"/>
                  </a:lnTo>
                  <a:lnTo>
                    <a:pt x="139979" y="81483"/>
                  </a:lnTo>
                  <a:lnTo>
                    <a:pt x="328472" y="155143"/>
                  </a:lnTo>
                  <a:lnTo>
                    <a:pt x="300431" y="227317"/>
                  </a:lnTo>
                  <a:lnTo>
                    <a:pt x="315573" y="227317"/>
                  </a:lnTo>
                  <a:lnTo>
                    <a:pt x="344042" y="154012"/>
                  </a:lnTo>
                  <a:lnTo>
                    <a:pt x="345592" y="150063"/>
                  </a:lnTo>
                  <a:lnTo>
                    <a:pt x="343801" y="145961"/>
                  </a:lnTo>
                  <a:lnTo>
                    <a:pt x="145110" y="68325"/>
                  </a:lnTo>
                  <a:close/>
                </a:path>
                <a:path w="551180" h="473075">
                  <a:moveTo>
                    <a:pt x="113080" y="154177"/>
                  </a:moveTo>
                  <a:lnTo>
                    <a:pt x="108978" y="155968"/>
                  </a:lnTo>
                  <a:lnTo>
                    <a:pt x="106146" y="163233"/>
                  </a:lnTo>
                  <a:lnTo>
                    <a:pt x="107937" y="167335"/>
                  </a:lnTo>
                  <a:lnTo>
                    <a:pt x="216268" y="209600"/>
                  </a:lnTo>
                  <a:lnTo>
                    <a:pt x="220370" y="207797"/>
                  </a:lnTo>
                  <a:lnTo>
                    <a:pt x="223202" y="200532"/>
                  </a:lnTo>
                  <a:lnTo>
                    <a:pt x="221411" y="196443"/>
                  </a:lnTo>
                  <a:lnTo>
                    <a:pt x="113080" y="154177"/>
                  </a:lnTo>
                  <a:close/>
                </a:path>
                <a:path w="551180" h="473075">
                  <a:moveTo>
                    <a:pt x="67678" y="0"/>
                  </a:moveTo>
                  <a:lnTo>
                    <a:pt x="63258" y="647"/>
                  </a:lnTo>
                  <a:lnTo>
                    <a:pt x="60566" y="4292"/>
                  </a:lnTo>
                  <a:lnTo>
                    <a:pt x="60261" y="4851"/>
                  </a:lnTo>
                  <a:lnTo>
                    <a:pt x="0" y="159016"/>
                  </a:lnTo>
                  <a:lnTo>
                    <a:pt x="1803" y="163118"/>
                  </a:lnTo>
                  <a:lnTo>
                    <a:pt x="6159" y="164820"/>
                  </a:lnTo>
                  <a:lnTo>
                    <a:pt x="6896" y="164972"/>
                  </a:lnTo>
                  <a:lnTo>
                    <a:pt x="7632" y="165011"/>
                  </a:lnTo>
                  <a:lnTo>
                    <a:pt x="86512" y="173329"/>
                  </a:lnTo>
                  <a:lnTo>
                    <a:pt x="89458" y="171437"/>
                  </a:lnTo>
                  <a:lnTo>
                    <a:pt x="94554" y="158394"/>
                  </a:lnTo>
                  <a:lnTo>
                    <a:pt x="79387" y="158394"/>
                  </a:lnTo>
                  <a:lnTo>
                    <a:pt x="17945" y="151904"/>
                  </a:lnTo>
                  <a:lnTo>
                    <a:pt x="69824" y="19164"/>
                  </a:lnTo>
                  <a:lnTo>
                    <a:pt x="93450" y="19164"/>
                  </a:lnTo>
                  <a:lnTo>
                    <a:pt x="67678" y="0"/>
                  </a:lnTo>
                  <a:close/>
                </a:path>
                <a:path w="551180" h="473075">
                  <a:moveTo>
                    <a:pt x="93450" y="19164"/>
                  </a:moveTo>
                  <a:lnTo>
                    <a:pt x="69824" y="19164"/>
                  </a:lnTo>
                  <a:lnTo>
                    <a:pt x="119379" y="56045"/>
                  </a:lnTo>
                  <a:lnTo>
                    <a:pt x="79387" y="158394"/>
                  </a:lnTo>
                  <a:lnTo>
                    <a:pt x="94554" y="158394"/>
                  </a:lnTo>
                  <a:lnTo>
                    <a:pt x="135712" y="53047"/>
                  </a:lnTo>
                  <a:lnTo>
                    <a:pt x="134543" y="49568"/>
                  </a:lnTo>
                  <a:lnTo>
                    <a:pt x="131864" y="47764"/>
                  </a:lnTo>
                  <a:lnTo>
                    <a:pt x="93450" y="19164"/>
                  </a:lnTo>
                  <a:close/>
                </a:path>
                <a:path w="551180" h="473075">
                  <a:moveTo>
                    <a:pt x="257517" y="294881"/>
                  </a:moveTo>
                  <a:lnTo>
                    <a:pt x="249694" y="294881"/>
                  </a:lnTo>
                  <a:lnTo>
                    <a:pt x="246532" y="298043"/>
                  </a:lnTo>
                  <a:lnTo>
                    <a:pt x="246532" y="468731"/>
                  </a:lnTo>
                  <a:lnTo>
                    <a:pt x="249694" y="471906"/>
                  </a:lnTo>
                  <a:lnTo>
                    <a:pt x="257517" y="471906"/>
                  </a:lnTo>
                  <a:lnTo>
                    <a:pt x="260680" y="468731"/>
                  </a:lnTo>
                  <a:lnTo>
                    <a:pt x="260680" y="298043"/>
                  </a:lnTo>
                  <a:lnTo>
                    <a:pt x="257517" y="294881"/>
                  </a:lnTo>
                  <a:close/>
                </a:path>
                <a:path w="551180" h="473075">
                  <a:moveTo>
                    <a:pt x="288518" y="293916"/>
                  </a:moveTo>
                  <a:lnTo>
                    <a:pt x="281330" y="296913"/>
                  </a:lnTo>
                  <a:lnTo>
                    <a:pt x="279615" y="301040"/>
                  </a:lnTo>
                  <a:lnTo>
                    <a:pt x="350786" y="471055"/>
                  </a:lnTo>
                  <a:lnTo>
                    <a:pt x="354926" y="472757"/>
                  </a:lnTo>
                  <a:lnTo>
                    <a:pt x="362115" y="469760"/>
                  </a:lnTo>
                  <a:lnTo>
                    <a:pt x="363829" y="465632"/>
                  </a:lnTo>
                  <a:lnTo>
                    <a:pt x="362343" y="462025"/>
                  </a:lnTo>
                  <a:lnTo>
                    <a:pt x="292658" y="295630"/>
                  </a:lnTo>
                  <a:lnTo>
                    <a:pt x="288518" y="293916"/>
                  </a:lnTo>
                  <a:close/>
                </a:path>
              </a:pathLst>
            </a:custGeom>
            <a:solidFill>
              <a:srgbClr val="231F20"/>
            </a:solidFill>
          </p:spPr>
          <p:txBody>
            <a:bodyPr wrap="square" lIns="0" tIns="0" rIns="0" bIns="0" rtlCol="0"/>
            <a:lstStyle/>
            <a:p>
              <a:endParaRPr/>
            </a:p>
          </p:txBody>
        </p:sp>
      </p:grpSp>
      <p:grpSp>
        <p:nvGrpSpPr>
          <p:cNvPr id="27" name="object 27"/>
          <p:cNvGrpSpPr/>
          <p:nvPr/>
        </p:nvGrpSpPr>
        <p:grpSpPr>
          <a:xfrm>
            <a:off x="1221178" y="7839630"/>
            <a:ext cx="467995" cy="474980"/>
            <a:chOff x="1221178" y="7839630"/>
            <a:chExt cx="467995" cy="474980"/>
          </a:xfrm>
        </p:grpSpPr>
        <p:sp>
          <p:nvSpPr>
            <p:cNvPr id="28" name="object 28"/>
            <p:cNvSpPr/>
            <p:nvPr/>
          </p:nvSpPr>
          <p:spPr>
            <a:xfrm>
              <a:off x="1233176" y="7855111"/>
              <a:ext cx="355600" cy="217170"/>
            </a:xfrm>
            <a:custGeom>
              <a:avLst/>
              <a:gdLst/>
              <a:ahLst/>
              <a:cxnLst/>
              <a:rect l="l" t="t" r="r" b="b"/>
              <a:pathLst>
                <a:path w="355600" h="217170">
                  <a:moveTo>
                    <a:pt x="299034" y="3848"/>
                  </a:moveTo>
                  <a:lnTo>
                    <a:pt x="200405" y="93929"/>
                  </a:lnTo>
                  <a:lnTo>
                    <a:pt x="202661" y="95330"/>
                  </a:lnTo>
                  <a:lnTo>
                    <a:pt x="208841" y="98412"/>
                  </a:lnTo>
                  <a:lnTo>
                    <a:pt x="218065" y="101494"/>
                  </a:lnTo>
                  <a:lnTo>
                    <a:pt x="229450" y="102895"/>
                  </a:lnTo>
                  <a:lnTo>
                    <a:pt x="239186" y="102688"/>
                  </a:lnTo>
                  <a:lnTo>
                    <a:pt x="246565" y="101241"/>
                  </a:lnTo>
                  <a:lnTo>
                    <a:pt x="255309" y="97312"/>
                  </a:lnTo>
                  <a:lnTo>
                    <a:pt x="269138" y="89661"/>
                  </a:lnTo>
                  <a:lnTo>
                    <a:pt x="345057" y="10747"/>
                  </a:lnTo>
                  <a:lnTo>
                    <a:pt x="321733" y="10747"/>
                  </a:lnTo>
                  <a:lnTo>
                    <a:pt x="316220" y="10618"/>
                  </a:lnTo>
                  <a:lnTo>
                    <a:pt x="309588" y="8492"/>
                  </a:lnTo>
                  <a:lnTo>
                    <a:pt x="299034" y="3848"/>
                  </a:lnTo>
                  <a:close/>
                </a:path>
                <a:path w="355600" h="217170">
                  <a:moveTo>
                    <a:pt x="156653" y="68935"/>
                  </a:moveTo>
                  <a:lnTo>
                    <a:pt x="88785" y="68935"/>
                  </a:lnTo>
                  <a:lnTo>
                    <a:pt x="104856" y="76336"/>
                  </a:lnTo>
                  <a:lnTo>
                    <a:pt x="115958" y="79425"/>
                  </a:lnTo>
                  <a:lnTo>
                    <a:pt x="127263" y="78761"/>
                  </a:lnTo>
                  <a:lnTo>
                    <a:pt x="143941" y="74904"/>
                  </a:lnTo>
                  <a:lnTo>
                    <a:pt x="156653" y="68935"/>
                  </a:lnTo>
                  <a:close/>
                </a:path>
                <a:path w="355600" h="217170">
                  <a:moveTo>
                    <a:pt x="102628" y="380"/>
                  </a:moveTo>
                  <a:lnTo>
                    <a:pt x="0" y="62560"/>
                  </a:lnTo>
                  <a:lnTo>
                    <a:pt x="18021" y="72460"/>
                  </a:lnTo>
                  <a:lnTo>
                    <a:pt x="30018" y="77135"/>
                  </a:lnTo>
                  <a:lnTo>
                    <a:pt x="41378" y="77821"/>
                  </a:lnTo>
                  <a:lnTo>
                    <a:pt x="57492" y="75755"/>
                  </a:lnTo>
                  <a:lnTo>
                    <a:pt x="73789" y="72980"/>
                  </a:lnTo>
                  <a:lnTo>
                    <a:pt x="83278" y="70826"/>
                  </a:lnTo>
                  <a:lnTo>
                    <a:pt x="87698" y="69431"/>
                  </a:lnTo>
                  <a:lnTo>
                    <a:pt x="88785" y="68935"/>
                  </a:lnTo>
                  <a:lnTo>
                    <a:pt x="156653" y="68935"/>
                  </a:lnTo>
                  <a:lnTo>
                    <a:pt x="172349" y="61564"/>
                  </a:lnTo>
                  <a:lnTo>
                    <a:pt x="207365" y="39081"/>
                  </a:lnTo>
                  <a:lnTo>
                    <a:pt x="236914" y="17954"/>
                  </a:lnTo>
                  <a:lnTo>
                    <a:pt x="246208" y="10779"/>
                  </a:lnTo>
                  <a:lnTo>
                    <a:pt x="223340" y="10779"/>
                  </a:lnTo>
                  <a:lnTo>
                    <a:pt x="210159" y="10591"/>
                  </a:lnTo>
                  <a:lnTo>
                    <a:pt x="209539" y="10521"/>
                  </a:lnTo>
                  <a:lnTo>
                    <a:pt x="134400" y="10521"/>
                  </a:lnTo>
                  <a:lnTo>
                    <a:pt x="120369" y="7637"/>
                  </a:lnTo>
                  <a:lnTo>
                    <a:pt x="102628" y="380"/>
                  </a:lnTo>
                  <a:close/>
                </a:path>
                <a:path w="355600" h="217170">
                  <a:moveTo>
                    <a:pt x="248919" y="8686"/>
                  </a:moveTo>
                  <a:lnTo>
                    <a:pt x="244833" y="9227"/>
                  </a:lnTo>
                  <a:lnTo>
                    <a:pt x="235602" y="10125"/>
                  </a:lnTo>
                  <a:lnTo>
                    <a:pt x="223340" y="10779"/>
                  </a:lnTo>
                  <a:lnTo>
                    <a:pt x="246208" y="10779"/>
                  </a:lnTo>
                  <a:lnTo>
                    <a:pt x="248919" y="8686"/>
                  </a:lnTo>
                  <a:close/>
                </a:path>
                <a:path w="355600" h="217170">
                  <a:moveTo>
                    <a:pt x="355396" y="0"/>
                  </a:moveTo>
                  <a:lnTo>
                    <a:pt x="321733" y="10747"/>
                  </a:lnTo>
                  <a:lnTo>
                    <a:pt x="345057" y="10747"/>
                  </a:lnTo>
                  <a:lnTo>
                    <a:pt x="355396" y="0"/>
                  </a:lnTo>
                  <a:close/>
                </a:path>
                <a:path w="355600" h="217170">
                  <a:moveTo>
                    <a:pt x="180555" y="4851"/>
                  </a:moveTo>
                  <a:lnTo>
                    <a:pt x="152027" y="9453"/>
                  </a:lnTo>
                  <a:lnTo>
                    <a:pt x="134400" y="10521"/>
                  </a:lnTo>
                  <a:lnTo>
                    <a:pt x="209539" y="10521"/>
                  </a:lnTo>
                  <a:lnTo>
                    <a:pt x="198146" y="9227"/>
                  </a:lnTo>
                  <a:lnTo>
                    <a:pt x="188890" y="7326"/>
                  </a:lnTo>
                  <a:lnTo>
                    <a:pt x="182756" y="5600"/>
                  </a:lnTo>
                  <a:lnTo>
                    <a:pt x="180555" y="4851"/>
                  </a:lnTo>
                  <a:close/>
                </a:path>
                <a:path w="355600" h="217170">
                  <a:moveTo>
                    <a:pt x="266522" y="148551"/>
                  </a:moveTo>
                  <a:lnTo>
                    <a:pt x="233337" y="156451"/>
                  </a:lnTo>
                  <a:lnTo>
                    <a:pt x="247776" y="217106"/>
                  </a:lnTo>
                  <a:lnTo>
                    <a:pt x="280974" y="209207"/>
                  </a:lnTo>
                  <a:lnTo>
                    <a:pt x="266522" y="148551"/>
                  </a:lnTo>
                  <a:close/>
                </a:path>
                <a:path w="355600" h="217170">
                  <a:moveTo>
                    <a:pt x="138468" y="146253"/>
                  </a:moveTo>
                  <a:lnTo>
                    <a:pt x="104851" y="146253"/>
                  </a:lnTo>
                  <a:lnTo>
                    <a:pt x="104851" y="207695"/>
                  </a:lnTo>
                  <a:lnTo>
                    <a:pt x="138468" y="207695"/>
                  </a:lnTo>
                  <a:lnTo>
                    <a:pt x="138468" y="146253"/>
                  </a:lnTo>
                  <a:close/>
                </a:path>
                <a:path w="355600" h="217170">
                  <a:moveTo>
                    <a:pt x="53289" y="146253"/>
                  </a:moveTo>
                  <a:lnTo>
                    <a:pt x="19672" y="146253"/>
                  </a:lnTo>
                  <a:lnTo>
                    <a:pt x="19672" y="207695"/>
                  </a:lnTo>
                  <a:lnTo>
                    <a:pt x="53289" y="207695"/>
                  </a:lnTo>
                  <a:lnTo>
                    <a:pt x="53289" y="146253"/>
                  </a:lnTo>
                  <a:close/>
                </a:path>
              </a:pathLst>
            </a:custGeom>
            <a:solidFill>
              <a:srgbClr val="16A5DE"/>
            </a:solidFill>
          </p:spPr>
          <p:txBody>
            <a:bodyPr wrap="square" lIns="0" tIns="0" rIns="0" bIns="0" rtlCol="0"/>
            <a:lstStyle/>
            <a:p>
              <a:endParaRPr/>
            </a:p>
          </p:txBody>
        </p:sp>
        <p:sp>
          <p:nvSpPr>
            <p:cNvPr id="29" name="object 29"/>
            <p:cNvSpPr/>
            <p:nvPr/>
          </p:nvSpPr>
          <p:spPr>
            <a:xfrm>
              <a:off x="1505620" y="7851414"/>
              <a:ext cx="178435" cy="426720"/>
            </a:xfrm>
            <a:custGeom>
              <a:avLst/>
              <a:gdLst/>
              <a:ahLst/>
              <a:cxnLst/>
              <a:rect l="l" t="t" r="r" b="b"/>
              <a:pathLst>
                <a:path w="178435" h="426720">
                  <a:moveTo>
                    <a:pt x="89776" y="0"/>
                  </a:moveTo>
                  <a:lnTo>
                    <a:pt x="0" y="91478"/>
                  </a:lnTo>
                  <a:lnTo>
                    <a:pt x="88061" y="426631"/>
                  </a:lnTo>
                  <a:lnTo>
                    <a:pt x="177838" y="343700"/>
                  </a:lnTo>
                  <a:lnTo>
                    <a:pt x="89776" y="0"/>
                  </a:lnTo>
                  <a:close/>
                </a:path>
              </a:pathLst>
            </a:custGeom>
            <a:solidFill>
              <a:srgbClr val="FECF00"/>
            </a:solidFill>
          </p:spPr>
          <p:txBody>
            <a:bodyPr wrap="square" lIns="0" tIns="0" rIns="0" bIns="0" rtlCol="0"/>
            <a:lstStyle/>
            <a:p>
              <a:endParaRPr/>
            </a:p>
          </p:txBody>
        </p:sp>
        <p:sp>
          <p:nvSpPr>
            <p:cNvPr id="30" name="object 30"/>
            <p:cNvSpPr/>
            <p:nvPr/>
          </p:nvSpPr>
          <p:spPr>
            <a:xfrm>
              <a:off x="1221178" y="7839630"/>
              <a:ext cx="467995" cy="474980"/>
            </a:xfrm>
            <a:custGeom>
              <a:avLst/>
              <a:gdLst/>
              <a:ahLst/>
              <a:cxnLst/>
              <a:rect l="l" t="t" r="r" b="b"/>
              <a:pathLst>
                <a:path w="467994" h="474979">
                  <a:moveTo>
                    <a:pt x="120472" y="6350"/>
                  </a:moveTo>
                  <a:lnTo>
                    <a:pt x="115189" y="6350"/>
                  </a:lnTo>
                  <a:lnTo>
                    <a:pt x="111226" y="8890"/>
                  </a:lnTo>
                  <a:lnTo>
                    <a:pt x="254" y="74930"/>
                  </a:lnTo>
                  <a:lnTo>
                    <a:pt x="0" y="78740"/>
                  </a:lnTo>
                  <a:lnTo>
                    <a:pt x="0" y="458470"/>
                  </a:lnTo>
                  <a:lnTo>
                    <a:pt x="571" y="459740"/>
                  </a:lnTo>
                  <a:lnTo>
                    <a:pt x="1727" y="461010"/>
                  </a:lnTo>
                  <a:lnTo>
                    <a:pt x="15010" y="471170"/>
                  </a:lnTo>
                  <a:lnTo>
                    <a:pt x="33000" y="474980"/>
                  </a:lnTo>
                  <a:lnTo>
                    <a:pt x="53087" y="474980"/>
                  </a:lnTo>
                  <a:lnTo>
                    <a:pt x="72656" y="472440"/>
                  </a:lnTo>
                  <a:lnTo>
                    <a:pt x="79400" y="471170"/>
                  </a:lnTo>
                  <a:lnTo>
                    <a:pt x="86131" y="468630"/>
                  </a:lnTo>
                  <a:lnTo>
                    <a:pt x="92290" y="464820"/>
                  </a:lnTo>
                  <a:lnTo>
                    <a:pt x="180016" y="464820"/>
                  </a:lnTo>
                  <a:lnTo>
                    <a:pt x="187707" y="461010"/>
                  </a:lnTo>
                  <a:lnTo>
                    <a:pt x="38931" y="461010"/>
                  </a:lnTo>
                  <a:lnTo>
                    <a:pt x="25361" y="458470"/>
                  </a:lnTo>
                  <a:lnTo>
                    <a:pt x="15214" y="453390"/>
                  </a:lnTo>
                  <a:lnTo>
                    <a:pt x="15214" y="93980"/>
                  </a:lnTo>
                  <a:lnTo>
                    <a:pt x="175366" y="93980"/>
                  </a:lnTo>
                  <a:lnTo>
                    <a:pt x="179082" y="92710"/>
                  </a:lnTo>
                  <a:lnTo>
                    <a:pt x="181889" y="91440"/>
                  </a:lnTo>
                  <a:lnTo>
                    <a:pt x="183984" y="90170"/>
                  </a:lnTo>
                  <a:lnTo>
                    <a:pt x="187661" y="87630"/>
                  </a:lnTo>
                  <a:lnTo>
                    <a:pt x="60918" y="87630"/>
                  </a:lnTo>
                  <a:lnTo>
                    <a:pt x="41561" y="86360"/>
                  </a:lnTo>
                  <a:lnTo>
                    <a:pt x="21450" y="80010"/>
                  </a:lnTo>
                  <a:lnTo>
                    <a:pt x="116141" y="24130"/>
                  </a:lnTo>
                  <a:lnTo>
                    <a:pt x="279569" y="24130"/>
                  </a:lnTo>
                  <a:lnTo>
                    <a:pt x="286921" y="19050"/>
                  </a:lnTo>
                  <a:lnTo>
                    <a:pt x="227252" y="19050"/>
                  </a:lnTo>
                  <a:lnTo>
                    <a:pt x="214859" y="17780"/>
                  </a:lnTo>
                  <a:lnTo>
                    <a:pt x="152937" y="17780"/>
                  </a:lnTo>
                  <a:lnTo>
                    <a:pt x="139090" y="16510"/>
                  </a:lnTo>
                  <a:lnTo>
                    <a:pt x="128652" y="13970"/>
                  </a:lnTo>
                  <a:lnTo>
                    <a:pt x="123037" y="10160"/>
                  </a:lnTo>
                  <a:lnTo>
                    <a:pt x="120472" y="6350"/>
                  </a:lnTo>
                  <a:close/>
                </a:path>
                <a:path w="467994" h="474979">
                  <a:moveTo>
                    <a:pt x="180016" y="464820"/>
                  </a:moveTo>
                  <a:lnTo>
                    <a:pt x="92290" y="464820"/>
                  </a:lnTo>
                  <a:lnTo>
                    <a:pt x="105999" y="472440"/>
                  </a:lnTo>
                  <a:lnTo>
                    <a:pt x="123058" y="474980"/>
                  </a:lnTo>
                  <a:lnTo>
                    <a:pt x="141480" y="474980"/>
                  </a:lnTo>
                  <a:lnTo>
                    <a:pt x="180016" y="464820"/>
                  </a:lnTo>
                  <a:close/>
                </a:path>
                <a:path w="467994" h="474979">
                  <a:moveTo>
                    <a:pt x="307060" y="8890"/>
                  </a:moveTo>
                  <a:lnTo>
                    <a:pt x="303707" y="12700"/>
                  </a:lnTo>
                  <a:lnTo>
                    <a:pt x="201244" y="106680"/>
                  </a:lnTo>
                  <a:lnTo>
                    <a:pt x="201688" y="110490"/>
                  </a:lnTo>
                  <a:lnTo>
                    <a:pt x="202501" y="114300"/>
                  </a:lnTo>
                  <a:lnTo>
                    <a:pt x="286029" y="464820"/>
                  </a:lnTo>
                  <a:lnTo>
                    <a:pt x="286435" y="466090"/>
                  </a:lnTo>
                  <a:lnTo>
                    <a:pt x="287388" y="467360"/>
                  </a:lnTo>
                  <a:lnTo>
                    <a:pt x="288836" y="468630"/>
                  </a:lnTo>
                  <a:lnTo>
                    <a:pt x="303456" y="474980"/>
                  </a:lnTo>
                  <a:lnTo>
                    <a:pt x="321354" y="474980"/>
                  </a:lnTo>
                  <a:lnTo>
                    <a:pt x="340271" y="469900"/>
                  </a:lnTo>
                  <a:lnTo>
                    <a:pt x="357949" y="463550"/>
                  </a:lnTo>
                  <a:lnTo>
                    <a:pt x="362191" y="461010"/>
                  </a:lnTo>
                  <a:lnTo>
                    <a:pt x="310721" y="461010"/>
                  </a:lnTo>
                  <a:lnTo>
                    <a:pt x="300126" y="458470"/>
                  </a:lnTo>
                  <a:lnTo>
                    <a:pt x="220878" y="125730"/>
                  </a:lnTo>
                  <a:lnTo>
                    <a:pt x="247212" y="125730"/>
                  </a:lnTo>
                  <a:lnTo>
                    <a:pt x="256060" y="124460"/>
                  </a:lnTo>
                  <a:lnTo>
                    <a:pt x="272942" y="118110"/>
                  </a:lnTo>
                  <a:lnTo>
                    <a:pt x="282344" y="111760"/>
                  </a:lnTo>
                  <a:lnTo>
                    <a:pt x="227634" y="111760"/>
                  </a:lnTo>
                  <a:lnTo>
                    <a:pt x="224078" y="110490"/>
                  </a:lnTo>
                  <a:lnTo>
                    <a:pt x="220675" y="109220"/>
                  </a:lnTo>
                  <a:lnTo>
                    <a:pt x="309549" y="27940"/>
                  </a:lnTo>
                  <a:lnTo>
                    <a:pt x="368844" y="27940"/>
                  </a:lnTo>
                  <a:lnTo>
                    <a:pt x="372630" y="24130"/>
                  </a:lnTo>
                  <a:lnTo>
                    <a:pt x="388195" y="24130"/>
                  </a:lnTo>
                  <a:lnTo>
                    <a:pt x="386985" y="19050"/>
                  </a:lnTo>
                  <a:lnTo>
                    <a:pt x="339857" y="19050"/>
                  </a:lnTo>
                  <a:lnTo>
                    <a:pt x="329434" y="17780"/>
                  </a:lnTo>
                  <a:lnTo>
                    <a:pt x="320835" y="16510"/>
                  </a:lnTo>
                  <a:lnTo>
                    <a:pt x="315315" y="12700"/>
                  </a:lnTo>
                  <a:lnTo>
                    <a:pt x="312369" y="10160"/>
                  </a:lnTo>
                  <a:lnTo>
                    <a:pt x="307060" y="8890"/>
                  </a:lnTo>
                  <a:close/>
                </a:path>
                <a:path w="467994" h="474979">
                  <a:moveTo>
                    <a:pt x="164219" y="97790"/>
                  </a:moveTo>
                  <a:lnTo>
                    <a:pt x="86347" y="97790"/>
                  </a:lnTo>
                  <a:lnTo>
                    <a:pt x="84709" y="452120"/>
                  </a:lnTo>
                  <a:lnTo>
                    <a:pt x="79781" y="454660"/>
                  </a:lnTo>
                  <a:lnTo>
                    <a:pt x="69088" y="457200"/>
                  </a:lnTo>
                  <a:lnTo>
                    <a:pt x="54112" y="459740"/>
                  </a:lnTo>
                  <a:lnTo>
                    <a:pt x="38931" y="461010"/>
                  </a:lnTo>
                  <a:lnTo>
                    <a:pt x="126663" y="461010"/>
                  </a:lnTo>
                  <a:lnTo>
                    <a:pt x="111727" y="458470"/>
                  </a:lnTo>
                  <a:lnTo>
                    <a:pt x="99860" y="450850"/>
                  </a:lnTo>
                  <a:lnTo>
                    <a:pt x="101485" y="99060"/>
                  </a:lnTo>
                  <a:lnTo>
                    <a:pt x="160503" y="99060"/>
                  </a:lnTo>
                  <a:lnTo>
                    <a:pt x="164219" y="97790"/>
                  </a:lnTo>
                  <a:close/>
                </a:path>
                <a:path w="467994" h="474979">
                  <a:moveTo>
                    <a:pt x="261493" y="401320"/>
                  </a:moveTo>
                  <a:lnTo>
                    <a:pt x="256832" y="401320"/>
                  </a:lnTo>
                  <a:lnTo>
                    <a:pt x="253238" y="402590"/>
                  </a:lnTo>
                  <a:lnTo>
                    <a:pt x="232293" y="416560"/>
                  </a:lnTo>
                  <a:lnTo>
                    <a:pt x="211005" y="430530"/>
                  </a:lnTo>
                  <a:lnTo>
                    <a:pt x="189224" y="443230"/>
                  </a:lnTo>
                  <a:lnTo>
                    <a:pt x="166801" y="454660"/>
                  </a:lnTo>
                  <a:lnTo>
                    <a:pt x="163436" y="455930"/>
                  </a:lnTo>
                  <a:lnTo>
                    <a:pt x="159677" y="457200"/>
                  </a:lnTo>
                  <a:lnTo>
                    <a:pt x="155714" y="457200"/>
                  </a:lnTo>
                  <a:lnTo>
                    <a:pt x="142161" y="459740"/>
                  </a:lnTo>
                  <a:lnTo>
                    <a:pt x="126663" y="461010"/>
                  </a:lnTo>
                  <a:lnTo>
                    <a:pt x="187707" y="461010"/>
                  </a:lnTo>
                  <a:lnTo>
                    <a:pt x="195397" y="457200"/>
                  </a:lnTo>
                  <a:lnTo>
                    <a:pt x="217776" y="444500"/>
                  </a:lnTo>
                  <a:lnTo>
                    <a:pt x="239616" y="429260"/>
                  </a:lnTo>
                  <a:lnTo>
                    <a:pt x="261073" y="415290"/>
                  </a:lnTo>
                  <a:lnTo>
                    <a:pt x="264668" y="414020"/>
                  </a:lnTo>
                  <a:lnTo>
                    <a:pt x="265823" y="408940"/>
                  </a:lnTo>
                  <a:lnTo>
                    <a:pt x="261493" y="401320"/>
                  </a:lnTo>
                  <a:close/>
                </a:path>
                <a:path w="467994" h="474979">
                  <a:moveTo>
                    <a:pt x="388195" y="24130"/>
                  </a:moveTo>
                  <a:lnTo>
                    <a:pt x="372630" y="24130"/>
                  </a:lnTo>
                  <a:lnTo>
                    <a:pt x="451650" y="355600"/>
                  </a:lnTo>
                  <a:lnTo>
                    <a:pt x="407831" y="401320"/>
                  </a:lnTo>
                  <a:lnTo>
                    <a:pt x="384966" y="424180"/>
                  </a:lnTo>
                  <a:lnTo>
                    <a:pt x="360603" y="444500"/>
                  </a:lnTo>
                  <a:lnTo>
                    <a:pt x="357708" y="445770"/>
                  </a:lnTo>
                  <a:lnTo>
                    <a:pt x="354469" y="448310"/>
                  </a:lnTo>
                  <a:lnTo>
                    <a:pt x="351053" y="449580"/>
                  </a:lnTo>
                  <a:lnTo>
                    <a:pt x="337736" y="455930"/>
                  </a:lnTo>
                  <a:lnTo>
                    <a:pt x="323775" y="459740"/>
                  </a:lnTo>
                  <a:lnTo>
                    <a:pt x="310721" y="461010"/>
                  </a:lnTo>
                  <a:lnTo>
                    <a:pt x="362191" y="461010"/>
                  </a:lnTo>
                  <a:lnTo>
                    <a:pt x="395016" y="435610"/>
                  </a:lnTo>
                  <a:lnTo>
                    <a:pt x="442372" y="387350"/>
                  </a:lnTo>
                  <a:lnTo>
                    <a:pt x="465353" y="363220"/>
                  </a:lnTo>
                  <a:lnTo>
                    <a:pt x="467309" y="361950"/>
                  </a:lnTo>
                  <a:lnTo>
                    <a:pt x="467995" y="359410"/>
                  </a:lnTo>
                  <a:lnTo>
                    <a:pt x="467410" y="356870"/>
                  </a:lnTo>
                  <a:lnTo>
                    <a:pt x="388195" y="24130"/>
                  </a:lnTo>
                  <a:close/>
                </a:path>
                <a:path w="467994" h="474979">
                  <a:moveTo>
                    <a:pt x="182422" y="115570"/>
                  </a:moveTo>
                  <a:lnTo>
                    <a:pt x="174066" y="115570"/>
                  </a:lnTo>
                  <a:lnTo>
                    <a:pt x="170675" y="119380"/>
                  </a:lnTo>
                  <a:lnTo>
                    <a:pt x="170878" y="438150"/>
                  </a:lnTo>
                  <a:lnTo>
                    <a:pt x="174282" y="441960"/>
                  </a:lnTo>
                  <a:lnTo>
                    <a:pt x="182638" y="441960"/>
                  </a:lnTo>
                  <a:lnTo>
                    <a:pt x="186029" y="438150"/>
                  </a:lnTo>
                  <a:lnTo>
                    <a:pt x="185826" y="119380"/>
                  </a:lnTo>
                  <a:lnTo>
                    <a:pt x="182422" y="115570"/>
                  </a:lnTo>
                  <a:close/>
                </a:path>
                <a:path w="467994" h="474979">
                  <a:moveTo>
                    <a:pt x="346189" y="410210"/>
                  </a:moveTo>
                  <a:lnTo>
                    <a:pt x="300012" y="421640"/>
                  </a:lnTo>
                  <a:lnTo>
                    <a:pt x="297497" y="425450"/>
                  </a:lnTo>
                  <a:lnTo>
                    <a:pt x="299427" y="434340"/>
                  </a:lnTo>
                  <a:lnTo>
                    <a:pt x="303517" y="436880"/>
                  </a:lnTo>
                  <a:lnTo>
                    <a:pt x="307606" y="435610"/>
                  </a:lnTo>
                  <a:lnTo>
                    <a:pt x="349694" y="425450"/>
                  </a:lnTo>
                  <a:lnTo>
                    <a:pt x="352221" y="421640"/>
                  </a:lnTo>
                  <a:lnTo>
                    <a:pt x="350291" y="412750"/>
                  </a:lnTo>
                  <a:lnTo>
                    <a:pt x="346189" y="410210"/>
                  </a:lnTo>
                  <a:close/>
                </a:path>
                <a:path w="467994" h="474979">
                  <a:moveTo>
                    <a:pt x="72085" y="416560"/>
                  </a:moveTo>
                  <a:lnTo>
                    <a:pt x="24625" y="416560"/>
                  </a:lnTo>
                  <a:lnTo>
                    <a:pt x="21221" y="420370"/>
                  </a:lnTo>
                  <a:lnTo>
                    <a:pt x="21221" y="427990"/>
                  </a:lnTo>
                  <a:lnTo>
                    <a:pt x="24625" y="431800"/>
                  </a:lnTo>
                  <a:lnTo>
                    <a:pt x="72085" y="431800"/>
                  </a:lnTo>
                  <a:lnTo>
                    <a:pt x="75501" y="427990"/>
                  </a:lnTo>
                  <a:lnTo>
                    <a:pt x="75501" y="420370"/>
                  </a:lnTo>
                  <a:lnTo>
                    <a:pt x="72085" y="416560"/>
                  </a:lnTo>
                  <a:close/>
                </a:path>
                <a:path w="467994" h="474979">
                  <a:moveTo>
                    <a:pt x="159943" y="416560"/>
                  </a:moveTo>
                  <a:lnTo>
                    <a:pt x="112483" y="416560"/>
                  </a:lnTo>
                  <a:lnTo>
                    <a:pt x="109067" y="420370"/>
                  </a:lnTo>
                  <a:lnTo>
                    <a:pt x="109067" y="427990"/>
                  </a:lnTo>
                  <a:lnTo>
                    <a:pt x="112483" y="431800"/>
                  </a:lnTo>
                  <a:lnTo>
                    <a:pt x="159943" y="431800"/>
                  </a:lnTo>
                  <a:lnTo>
                    <a:pt x="163347" y="427990"/>
                  </a:lnTo>
                  <a:lnTo>
                    <a:pt x="163347" y="420370"/>
                  </a:lnTo>
                  <a:lnTo>
                    <a:pt x="159943" y="416560"/>
                  </a:lnTo>
                  <a:close/>
                </a:path>
                <a:path w="467994" h="474979">
                  <a:moveTo>
                    <a:pt x="298221" y="119380"/>
                  </a:moveTo>
                  <a:lnTo>
                    <a:pt x="290080" y="121920"/>
                  </a:lnTo>
                  <a:lnTo>
                    <a:pt x="287591" y="125730"/>
                  </a:lnTo>
                  <a:lnTo>
                    <a:pt x="288594" y="129540"/>
                  </a:lnTo>
                  <a:lnTo>
                    <a:pt x="361340" y="425450"/>
                  </a:lnTo>
                  <a:lnTo>
                    <a:pt x="365455" y="427990"/>
                  </a:lnTo>
                  <a:lnTo>
                    <a:pt x="373583" y="426720"/>
                  </a:lnTo>
                  <a:lnTo>
                    <a:pt x="376072" y="421640"/>
                  </a:lnTo>
                  <a:lnTo>
                    <a:pt x="302336" y="121920"/>
                  </a:lnTo>
                  <a:lnTo>
                    <a:pt x="298221" y="119380"/>
                  </a:lnTo>
                  <a:close/>
                </a:path>
                <a:path w="467994" h="474979">
                  <a:moveTo>
                    <a:pt x="280860" y="156210"/>
                  </a:moveTo>
                  <a:lnTo>
                    <a:pt x="243586" y="165100"/>
                  </a:lnTo>
                  <a:lnTo>
                    <a:pt x="239496" y="166370"/>
                  </a:lnTo>
                  <a:lnTo>
                    <a:pt x="236969" y="170180"/>
                  </a:lnTo>
                  <a:lnTo>
                    <a:pt x="253339" y="238760"/>
                  </a:lnTo>
                  <a:lnTo>
                    <a:pt x="257441" y="241300"/>
                  </a:lnTo>
                  <a:lnTo>
                    <a:pt x="298792" y="231140"/>
                  </a:lnTo>
                  <a:lnTo>
                    <a:pt x="301320" y="227330"/>
                  </a:lnTo>
                  <a:lnTo>
                    <a:pt x="300414" y="223520"/>
                  </a:lnTo>
                  <a:lnTo>
                    <a:pt x="265404" y="223520"/>
                  </a:lnTo>
                  <a:lnTo>
                    <a:pt x="254482" y="177800"/>
                  </a:lnTo>
                  <a:lnTo>
                    <a:pt x="272884" y="173990"/>
                  </a:lnTo>
                  <a:lnTo>
                    <a:pt x="288633" y="173990"/>
                  </a:lnTo>
                  <a:lnTo>
                    <a:pt x="285915" y="162560"/>
                  </a:lnTo>
                  <a:lnTo>
                    <a:pt x="284962" y="158750"/>
                  </a:lnTo>
                  <a:lnTo>
                    <a:pt x="280860" y="156210"/>
                  </a:lnTo>
                  <a:close/>
                </a:path>
                <a:path w="467994" h="474979">
                  <a:moveTo>
                    <a:pt x="69481" y="154940"/>
                  </a:moveTo>
                  <a:lnTo>
                    <a:pt x="27470" y="154940"/>
                  </a:lnTo>
                  <a:lnTo>
                    <a:pt x="24066" y="158750"/>
                  </a:lnTo>
                  <a:lnTo>
                    <a:pt x="24066" y="228600"/>
                  </a:lnTo>
                  <a:lnTo>
                    <a:pt x="27470" y="231140"/>
                  </a:lnTo>
                  <a:lnTo>
                    <a:pt x="69481" y="231140"/>
                  </a:lnTo>
                  <a:lnTo>
                    <a:pt x="72885" y="228600"/>
                  </a:lnTo>
                  <a:lnTo>
                    <a:pt x="72885" y="215900"/>
                  </a:lnTo>
                  <a:lnTo>
                    <a:pt x="39281" y="215900"/>
                  </a:lnTo>
                  <a:lnTo>
                    <a:pt x="39281" y="170180"/>
                  </a:lnTo>
                  <a:lnTo>
                    <a:pt x="72885" y="170180"/>
                  </a:lnTo>
                  <a:lnTo>
                    <a:pt x="72885" y="158750"/>
                  </a:lnTo>
                  <a:lnTo>
                    <a:pt x="69481" y="154940"/>
                  </a:lnTo>
                  <a:close/>
                </a:path>
                <a:path w="467994" h="474979">
                  <a:moveTo>
                    <a:pt x="154660" y="154940"/>
                  </a:moveTo>
                  <a:lnTo>
                    <a:pt x="112649" y="154940"/>
                  </a:lnTo>
                  <a:lnTo>
                    <a:pt x="109232" y="158750"/>
                  </a:lnTo>
                  <a:lnTo>
                    <a:pt x="109232" y="228600"/>
                  </a:lnTo>
                  <a:lnTo>
                    <a:pt x="112649" y="231140"/>
                  </a:lnTo>
                  <a:lnTo>
                    <a:pt x="154660" y="231140"/>
                  </a:lnTo>
                  <a:lnTo>
                    <a:pt x="158064" y="228600"/>
                  </a:lnTo>
                  <a:lnTo>
                    <a:pt x="158064" y="215900"/>
                  </a:lnTo>
                  <a:lnTo>
                    <a:pt x="124447" y="215900"/>
                  </a:lnTo>
                  <a:lnTo>
                    <a:pt x="124447" y="170180"/>
                  </a:lnTo>
                  <a:lnTo>
                    <a:pt x="158064" y="170180"/>
                  </a:lnTo>
                  <a:lnTo>
                    <a:pt x="158064" y="158750"/>
                  </a:lnTo>
                  <a:lnTo>
                    <a:pt x="154660" y="154940"/>
                  </a:lnTo>
                  <a:close/>
                </a:path>
                <a:path w="467994" h="474979">
                  <a:moveTo>
                    <a:pt x="288633" y="173990"/>
                  </a:moveTo>
                  <a:lnTo>
                    <a:pt x="272884" y="173990"/>
                  </a:lnTo>
                  <a:lnTo>
                    <a:pt x="283806" y="219710"/>
                  </a:lnTo>
                  <a:lnTo>
                    <a:pt x="265404" y="223520"/>
                  </a:lnTo>
                  <a:lnTo>
                    <a:pt x="300414" y="223520"/>
                  </a:lnTo>
                  <a:lnTo>
                    <a:pt x="288633" y="173990"/>
                  </a:lnTo>
                  <a:close/>
                </a:path>
                <a:path w="467994" h="474979">
                  <a:moveTo>
                    <a:pt x="72885" y="170180"/>
                  </a:moveTo>
                  <a:lnTo>
                    <a:pt x="57683" y="170180"/>
                  </a:lnTo>
                  <a:lnTo>
                    <a:pt x="57683" y="215900"/>
                  </a:lnTo>
                  <a:lnTo>
                    <a:pt x="72885" y="215900"/>
                  </a:lnTo>
                  <a:lnTo>
                    <a:pt x="72885" y="170180"/>
                  </a:lnTo>
                  <a:close/>
                </a:path>
                <a:path w="467994" h="474979">
                  <a:moveTo>
                    <a:pt x="158064" y="170180"/>
                  </a:moveTo>
                  <a:lnTo>
                    <a:pt x="142849" y="170180"/>
                  </a:lnTo>
                  <a:lnTo>
                    <a:pt x="142849" y="215900"/>
                  </a:lnTo>
                  <a:lnTo>
                    <a:pt x="158064" y="215900"/>
                  </a:lnTo>
                  <a:lnTo>
                    <a:pt x="158064" y="170180"/>
                  </a:lnTo>
                  <a:close/>
                </a:path>
                <a:path w="467994" h="474979">
                  <a:moveTo>
                    <a:pt x="391502" y="135890"/>
                  </a:moveTo>
                  <a:lnTo>
                    <a:pt x="386727" y="135890"/>
                  </a:lnTo>
                  <a:lnTo>
                    <a:pt x="336397" y="175260"/>
                  </a:lnTo>
                  <a:lnTo>
                    <a:pt x="335826" y="180340"/>
                  </a:lnTo>
                  <a:lnTo>
                    <a:pt x="341020" y="186690"/>
                  </a:lnTo>
                  <a:lnTo>
                    <a:pt x="345782" y="186690"/>
                  </a:lnTo>
                  <a:lnTo>
                    <a:pt x="349097" y="184150"/>
                  </a:lnTo>
                  <a:lnTo>
                    <a:pt x="396125" y="147320"/>
                  </a:lnTo>
                  <a:lnTo>
                    <a:pt x="396684" y="142240"/>
                  </a:lnTo>
                  <a:lnTo>
                    <a:pt x="391502" y="135890"/>
                  </a:lnTo>
                  <a:close/>
                </a:path>
                <a:path w="467994" h="474979">
                  <a:moveTo>
                    <a:pt x="371411" y="95250"/>
                  </a:moveTo>
                  <a:lnTo>
                    <a:pt x="321094" y="134620"/>
                  </a:lnTo>
                  <a:lnTo>
                    <a:pt x="320522" y="139700"/>
                  </a:lnTo>
                  <a:lnTo>
                    <a:pt x="325704" y="146050"/>
                  </a:lnTo>
                  <a:lnTo>
                    <a:pt x="330479" y="147320"/>
                  </a:lnTo>
                  <a:lnTo>
                    <a:pt x="333768" y="144780"/>
                  </a:lnTo>
                  <a:lnTo>
                    <a:pt x="380796" y="107950"/>
                  </a:lnTo>
                  <a:lnTo>
                    <a:pt x="381368" y="102870"/>
                  </a:lnTo>
                  <a:lnTo>
                    <a:pt x="376186" y="96520"/>
                  </a:lnTo>
                  <a:lnTo>
                    <a:pt x="371411" y="95250"/>
                  </a:lnTo>
                  <a:close/>
                </a:path>
                <a:path w="467994" h="474979">
                  <a:moveTo>
                    <a:pt x="247212" y="125730"/>
                  </a:moveTo>
                  <a:lnTo>
                    <a:pt x="220878" y="125730"/>
                  </a:lnTo>
                  <a:lnTo>
                    <a:pt x="238364" y="127000"/>
                  </a:lnTo>
                  <a:lnTo>
                    <a:pt x="247212" y="125730"/>
                  </a:lnTo>
                  <a:close/>
                </a:path>
                <a:path w="467994" h="474979">
                  <a:moveTo>
                    <a:pt x="368844" y="27940"/>
                  </a:moveTo>
                  <a:lnTo>
                    <a:pt x="309549" y="27940"/>
                  </a:lnTo>
                  <a:lnTo>
                    <a:pt x="316230" y="30480"/>
                  </a:lnTo>
                  <a:lnTo>
                    <a:pt x="324208" y="33020"/>
                  </a:lnTo>
                  <a:lnTo>
                    <a:pt x="342315" y="33020"/>
                  </a:lnTo>
                  <a:lnTo>
                    <a:pt x="326990" y="49530"/>
                  </a:lnTo>
                  <a:lnTo>
                    <a:pt x="311599" y="64770"/>
                  </a:lnTo>
                  <a:lnTo>
                    <a:pt x="295901" y="81280"/>
                  </a:lnTo>
                  <a:lnTo>
                    <a:pt x="279654" y="95250"/>
                  </a:lnTo>
                  <a:lnTo>
                    <a:pt x="268493" y="102870"/>
                  </a:lnTo>
                  <a:lnTo>
                    <a:pt x="256178" y="107950"/>
                  </a:lnTo>
                  <a:lnTo>
                    <a:pt x="243481" y="111760"/>
                  </a:lnTo>
                  <a:lnTo>
                    <a:pt x="282344" y="111760"/>
                  </a:lnTo>
                  <a:lnTo>
                    <a:pt x="287985" y="107950"/>
                  </a:lnTo>
                  <a:lnTo>
                    <a:pt x="290283" y="106680"/>
                  </a:lnTo>
                  <a:lnTo>
                    <a:pt x="293116" y="104140"/>
                  </a:lnTo>
                  <a:lnTo>
                    <a:pt x="368844" y="27940"/>
                  </a:lnTo>
                  <a:close/>
                </a:path>
                <a:path w="467994" h="474979">
                  <a:moveTo>
                    <a:pt x="160503" y="99060"/>
                  </a:moveTo>
                  <a:lnTo>
                    <a:pt x="101485" y="99060"/>
                  </a:lnTo>
                  <a:lnTo>
                    <a:pt x="103327" y="100330"/>
                  </a:lnTo>
                  <a:lnTo>
                    <a:pt x="107442" y="100330"/>
                  </a:lnTo>
                  <a:lnTo>
                    <a:pt x="122956" y="102870"/>
                  </a:lnTo>
                  <a:lnTo>
                    <a:pt x="141219" y="102870"/>
                  </a:lnTo>
                  <a:lnTo>
                    <a:pt x="160503" y="99060"/>
                  </a:lnTo>
                  <a:close/>
                </a:path>
                <a:path w="467994" h="474979">
                  <a:moveTo>
                    <a:pt x="175366" y="93980"/>
                  </a:moveTo>
                  <a:lnTo>
                    <a:pt x="15214" y="93980"/>
                  </a:lnTo>
                  <a:lnTo>
                    <a:pt x="26850" y="97790"/>
                  </a:lnTo>
                  <a:lnTo>
                    <a:pt x="42389" y="100330"/>
                  </a:lnTo>
                  <a:lnTo>
                    <a:pt x="62124" y="100330"/>
                  </a:lnTo>
                  <a:lnTo>
                    <a:pt x="86347" y="97790"/>
                  </a:lnTo>
                  <a:lnTo>
                    <a:pt x="164219" y="97790"/>
                  </a:lnTo>
                  <a:lnTo>
                    <a:pt x="175366" y="93980"/>
                  </a:lnTo>
                  <a:close/>
                </a:path>
                <a:path w="467994" h="474979">
                  <a:moveTo>
                    <a:pt x="279569" y="24130"/>
                  </a:moveTo>
                  <a:lnTo>
                    <a:pt x="116141" y="24130"/>
                  </a:lnTo>
                  <a:lnTo>
                    <a:pt x="124844" y="27940"/>
                  </a:lnTo>
                  <a:lnTo>
                    <a:pt x="135986" y="30480"/>
                  </a:lnTo>
                  <a:lnTo>
                    <a:pt x="148893" y="33020"/>
                  </a:lnTo>
                  <a:lnTo>
                    <a:pt x="162890" y="33020"/>
                  </a:lnTo>
                  <a:lnTo>
                    <a:pt x="138250" y="50800"/>
                  </a:lnTo>
                  <a:lnTo>
                    <a:pt x="93814" y="80010"/>
                  </a:lnTo>
                  <a:lnTo>
                    <a:pt x="60918" y="87630"/>
                  </a:lnTo>
                  <a:lnTo>
                    <a:pt x="126960" y="87630"/>
                  </a:lnTo>
                  <a:lnTo>
                    <a:pt x="113106" y="86360"/>
                  </a:lnTo>
                  <a:lnTo>
                    <a:pt x="125452" y="78740"/>
                  </a:lnTo>
                  <a:lnTo>
                    <a:pt x="149569" y="60960"/>
                  </a:lnTo>
                  <a:lnTo>
                    <a:pt x="169613" y="46990"/>
                  </a:lnTo>
                  <a:lnTo>
                    <a:pt x="186037" y="34290"/>
                  </a:lnTo>
                  <a:lnTo>
                    <a:pt x="194398" y="29210"/>
                  </a:lnTo>
                  <a:lnTo>
                    <a:pt x="272216" y="29210"/>
                  </a:lnTo>
                  <a:lnTo>
                    <a:pt x="279569" y="24130"/>
                  </a:lnTo>
                  <a:close/>
                </a:path>
                <a:path w="467994" h="474979">
                  <a:moveTo>
                    <a:pt x="266702" y="33020"/>
                  </a:moveTo>
                  <a:lnTo>
                    <a:pt x="239610" y="33020"/>
                  </a:lnTo>
                  <a:lnTo>
                    <a:pt x="174167" y="78740"/>
                  </a:lnTo>
                  <a:lnTo>
                    <a:pt x="158877" y="83820"/>
                  </a:lnTo>
                  <a:lnTo>
                    <a:pt x="142679" y="86360"/>
                  </a:lnTo>
                  <a:lnTo>
                    <a:pt x="126960" y="87630"/>
                  </a:lnTo>
                  <a:lnTo>
                    <a:pt x="187661" y="87630"/>
                  </a:lnTo>
                  <a:lnTo>
                    <a:pt x="266702" y="33020"/>
                  </a:lnTo>
                  <a:close/>
                </a:path>
                <a:path w="467994" h="474979">
                  <a:moveTo>
                    <a:pt x="272216" y="29210"/>
                  </a:moveTo>
                  <a:lnTo>
                    <a:pt x="194398" y="29210"/>
                  </a:lnTo>
                  <a:lnTo>
                    <a:pt x="204268" y="31750"/>
                  </a:lnTo>
                  <a:lnTo>
                    <a:pt x="227319" y="34290"/>
                  </a:lnTo>
                  <a:lnTo>
                    <a:pt x="239610" y="33020"/>
                  </a:lnTo>
                  <a:lnTo>
                    <a:pt x="266702" y="33020"/>
                  </a:lnTo>
                  <a:lnTo>
                    <a:pt x="272216" y="29210"/>
                  </a:lnTo>
                  <a:close/>
                </a:path>
                <a:path w="467994" h="474979">
                  <a:moveTo>
                    <a:pt x="279946" y="5080"/>
                  </a:moveTo>
                  <a:lnTo>
                    <a:pt x="272796" y="10160"/>
                  </a:lnTo>
                  <a:lnTo>
                    <a:pt x="268262" y="12700"/>
                  </a:lnTo>
                  <a:lnTo>
                    <a:pt x="264020" y="13970"/>
                  </a:lnTo>
                  <a:lnTo>
                    <a:pt x="260604" y="13970"/>
                  </a:lnTo>
                  <a:lnTo>
                    <a:pt x="256921" y="15240"/>
                  </a:lnTo>
                  <a:lnTo>
                    <a:pt x="253098" y="16510"/>
                  </a:lnTo>
                  <a:lnTo>
                    <a:pt x="227252" y="19050"/>
                  </a:lnTo>
                  <a:lnTo>
                    <a:pt x="286921" y="19050"/>
                  </a:lnTo>
                  <a:lnTo>
                    <a:pt x="288759" y="17780"/>
                  </a:lnTo>
                  <a:lnTo>
                    <a:pt x="289433" y="12700"/>
                  </a:lnTo>
                  <a:lnTo>
                    <a:pt x="284670" y="6350"/>
                  </a:lnTo>
                  <a:lnTo>
                    <a:pt x="279946" y="5080"/>
                  </a:lnTo>
                  <a:close/>
                </a:path>
                <a:path w="467994" h="474979">
                  <a:moveTo>
                    <a:pt x="375018" y="0"/>
                  </a:moveTo>
                  <a:lnTo>
                    <a:pt x="339857" y="19050"/>
                  </a:lnTo>
                  <a:lnTo>
                    <a:pt x="386985" y="19050"/>
                  </a:lnTo>
                  <a:lnTo>
                    <a:pt x="384263" y="7620"/>
                  </a:lnTo>
                  <a:lnTo>
                    <a:pt x="382828" y="1270"/>
                  </a:lnTo>
                  <a:lnTo>
                    <a:pt x="375018" y="0"/>
                  </a:lnTo>
                  <a:close/>
                </a:path>
                <a:path w="467994" h="474979">
                  <a:moveTo>
                    <a:pt x="203377" y="15240"/>
                  </a:moveTo>
                  <a:lnTo>
                    <a:pt x="184632" y="15240"/>
                  </a:lnTo>
                  <a:lnTo>
                    <a:pt x="177761" y="16510"/>
                  </a:lnTo>
                  <a:lnTo>
                    <a:pt x="173228" y="16510"/>
                  </a:lnTo>
                  <a:lnTo>
                    <a:pt x="168783" y="17780"/>
                  </a:lnTo>
                  <a:lnTo>
                    <a:pt x="214859" y="17780"/>
                  </a:lnTo>
                  <a:lnTo>
                    <a:pt x="203720" y="16510"/>
                  </a:lnTo>
                  <a:lnTo>
                    <a:pt x="203377" y="15240"/>
                  </a:lnTo>
                  <a:close/>
                </a:path>
                <a:path w="467994" h="474979">
                  <a:moveTo>
                    <a:pt x="195541" y="10160"/>
                  </a:moveTo>
                  <a:lnTo>
                    <a:pt x="189280" y="13970"/>
                  </a:lnTo>
                  <a:lnTo>
                    <a:pt x="186982" y="15240"/>
                  </a:lnTo>
                  <a:lnTo>
                    <a:pt x="202933" y="15240"/>
                  </a:lnTo>
                  <a:lnTo>
                    <a:pt x="200253" y="11430"/>
                  </a:lnTo>
                  <a:lnTo>
                    <a:pt x="195541" y="10160"/>
                  </a:lnTo>
                  <a:close/>
                </a:path>
              </a:pathLst>
            </a:custGeom>
            <a:solidFill>
              <a:srgbClr val="231F20"/>
            </a:solidFill>
          </p:spPr>
          <p:txBody>
            <a:bodyPr wrap="square" lIns="0" tIns="0" rIns="0" bIns="0" rtlCol="0"/>
            <a:lstStyle/>
            <a:p>
              <a:endParaRPr/>
            </a:p>
          </p:txBody>
        </p:sp>
      </p:grpSp>
      <p:grpSp>
        <p:nvGrpSpPr>
          <p:cNvPr id="31" name="object 31"/>
          <p:cNvGrpSpPr/>
          <p:nvPr/>
        </p:nvGrpSpPr>
        <p:grpSpPr>
          <a:xfrm>
            <a:off x="4565146" y="7864379"/>
            <a:ext cx="394970" cy="450215"/>
            <a:chOff x="4565146" y="7864379"/>
            <a:chExt cx="394970" cy="450215"/>
          </a:xfrm>
        </p:grpSpPr>
        <p:sp>
          <p:nvSpPr>
            <p:cNvPr id="32" name="object 32"/>
            <p:cNvSpPr/>
            <p:nvPr/>
          </p:nvSpPr>
          <p:spPr>
            <a:xfrm>
              <a:off x="4653987" y="7871227"/>
              <a:ext cx="218440" cy="437515"/>
            </a:xfrm>
            <a:custGeom>
              <a:avLst/>
              <a:gdLst/>
              <a:ahLst/>
              <a:cxnLst/>
              <a:rect l="l" t="t" r="r" b="b"/>
              <a:pathLst>
                <a:path w="218439" h="437515">
                  <a:moveTo>
                    <a:pt x="36423" y="387857"/>
                  </a:moveTo>
                  <a:lnTo>
                    <a:pt x="35774" y="388333"/>
                  </a:lnTo>
                  <a:lnTo>
                    <a:pt x="33991" y="391663"/>
                  </a:lnTo>
                  <a:lnTo>
                    <a:pt x="28460" y="403263"/>
                  </a:lnTo>
                  <a:lnTo>
                    <a:pt x="21386" y="418299"/>
                  </a:lnTo>
                  <a:lnTo>
                    <a:pt x="28390" y="420741"/>
                  </a:lnTo>
                  <a:lnTo>
                    <a:pt x="47153" y="426277"/>
                  </a:lnTo>
                  <a:lnTo>
                    <a:pt x="74305" y="432224"/>
                  </a:lnTo>
                  <a:lnTo>
                    <a:pt x="106476" y="435902"/>
                  </a:lnTo>
                  <a:lnTo>
                    <a:pt x="133065" y="436891"/>
                  </a:lnTo>
                  <a:lnTo>
                    <a:pt x="151401" y="435578"/>
                  </a:lnTo>
                  <a:lnTo>
                    <a:pt x="170011" y="430483"/>
                  </a:lnTo>
                  <a:lnTo>
                    <a:pt x="197421" y="420128"/>
                  </a:lnTo>
                  <a:lnTo>
                    <a:pt x="188505" y="403263"/>
                  </a:lnTo>
                  <a:lnTo>
                    <a:pt x="107200" y="403263"/>
                  </a:lnTo>
                  <a:lnTo>
                    <a:pt x="72469" y="403022"/>
                  </a:lnTo>
                  <a:lnTo>
                    <a:pt x="53519" y="401337"/>
                  </a:lnTo>
                  <a:lnTo>
                    <a:pt x="43715" y="396764"/>
                  </a:lnTo>
                  <a:lnTo>
                    <a:pt x="36423" y="387857"/>
                  </a:lnTo>
                  <a:close/>
                </a:path>
                <a:path w="218439" h="437515">
                  <a:moveTo>
                    <a:pt x="180555" y="388226"/>
                  </a:moveTo>
                  <a:lnTo>
                    <a:pt x="177500" y="390575"/>
                  </a:lnTo>
                  <a:lnTo>
                    <a:pt x="166295" y="395744"/>
                  </a:lnTo>
                  <a:lnTo>
                    <a:pt x="143881" y="400913"/>
                  </a:lnTo>
                  <a:lnTo>
                    <a:pt x="107200" y="403263"/>
                  </a:lnTo>
                  <a:lnTo>
                    <a:pt x="188505" y="403263"/>
                  </a:lnTo>
                  <a:lnTo>
                    <a:pt x="180555" y="388226"/>
                  </a:lnTo>
                  <a:close/>
                </a:path>
                <a:path w="218439" h="437515">
                  <a:moveTo>
                    <a:pt x="108965" y="0"/>
                  </a:moveTo>
                  <a:lnTo>
                    <a:pt x="66560" y="1733"/>
                  </a:lnTo>
                  <a:lnTo>
                    <a:pt x="31923" y="6461"/>
                  </a:lnTo>
                  <a:lnTo>
                    <a:pt x="8565" y="13469"/>
                  </a:lnTo>
                  <a:lnTo>
                    <a:pt x="0" y="22047"/>
                  </a:lnTo>
                  <a:lnTo>
                    <a:pt x="8565" y="30632"/>
                  </a:lnTo>
                  <a:lnTo>
                    <a:pt x="31923" y="37644"/>
                  </a:lnTo>
                  <a:lnTo>
                    <a:pt x="66560" y="42372"/>
                  </a:lnTo>
                  <a:lnTo>
                    <a:pt x="108965" y="44107"/>
                  </a:lnTo>
                  <a:lnTo>
                    <a:pt x="151377" y="42372"/>
                  </a:lnTo>
                  <a:lnTo>
                    <a:pt x="186013" y="37644"/>
                  </a:lnTo>
                  <a:lnTo>
                    <a:pt x="209367" y="30632"/>
                  </a:lnTo>
                  <a:lnTo>
                    <a:pt x="217931" y="22047"/>
                  </a:lnTo>
                  <a:lnTo>
                    <a:pt x="209367" y="13469"/>
                  </a:lnTo>
                  <a:lnTo>
                    <a:pt x="186013" y="6461"/>
                  </a:lnTo>
                  <a:lnTo>
                    <a:pt x="151377" y="1733"/>
                  </a:lnTo>
                  <a:lnTo>
                    <a:pt x="108965" y="0"/>
                  </a:lnTo>
                  <a:close/>
                </a:path>
              </a:pathLst>
            </a:custGeom>
            <a:solidFill>
              <a:srgbClr val="16A5DE"/>
            </a:solidFill>
          </p:spPr>
          <p:txBody>
            <a:bodyPr wrap="square" lIns="0" tIns="0" rIns="0" bIns="0" rtlCol="0"/>
            <a:lstStyle/>
            <a:p>
              <a:endParaRPr/>
            </a:p>
          </p:txBody>
        </p:sp>
        <p:pic>
          <p:nvPicPr>
            <p:cNvPr id="33" name="object 33"/>
            <p:cNvPicPr/>
            <p:nvPr/>
          </p:nvPicPr>
          <p:blipFill>
            <a:blip r:embed="rId7" cstate="print"/>
            <a:stretch>
              <a:fillRect/>
            </a:stretch>
          </p:blipFill>
          <p:spPr>
            <a:xfrm>
              <a:off x="4698248" y="7950096"/>
              <a:ext cx="129413" cy="123088"/>
            </a:xfrm>
            <a:prstGeom prst="rect">
              <a:avLst/>
            </a:prstGeom>
          </p:spPr>
        </p:pic>
        <p:sp>
          <p:nvSpPr>
            <p:cNvPr id="34" name="object 34"/>
            <p:cNvSpPr/>
            <p:nvPr/>
          </p:nvSpPr>
          <p:spPr>
            <a:xfrm>
              <a:off x="4565146" y="7864379"/>
              <a:ext cx="394970" cy="450215"/>
            </a:xfrm>
            <a:custGeom>
              <a:avLst/>
              <a:gdLst/>
              <a:ahLst/>
              <a:cxnLst/>
              <a:rect l="l" t="t" r="r" b="b"/>
              <a:pathLst>
                <a:path w="394970" h="450215">
                  <a:moveTo>
                    <a:pt x="147331" y="374086"/>
                  </a:moveTo>
                  <a:lnTo>
                    <a:pt x="122338" y="386748"/>
                  </a:lnTo>
                  <a:lnTo>
                    <a:pt x="117414" y="393618"/>
                  </a:lnTo>
                  <a:lnTo>
                    <a:pt x="112133" y="402755"/>
                  </a:lnTo>
                  <a:lnTo>
                    <a:pt x="107643" y="412603"/>
                  </a:lnTo>
                  <a:lnTo>
                    <a:pt x="105091" y="421609"/>
                  </a:lnTo>
                  <a:lnTo>
                    <a:pt x="104304" y="426943"/>
                  </a:lnTo>
                  <a:lnTo>
                    <a:pt x="105968" y="430334"/>
                  </a:lnTo>
                  <a:lnTo>
                    <a:pt x="156040" y="446652"/>
                  </a:lnTo>
                  <a:lnTo>
                    <a:pt x="197808" y="450038"/>
                  </a:lnTo>
                  <a:lnTo>
                    <a:pt x="239576" y="446652"/>
                  </a:lnTo>
                  <a:lnTo>
                    <a:pt x="273220" y="437672"/>
                  </a:lnTo>
                  <a:lnTo>
                    <a:pt x="197808" y="437672"/>
                  </a:lnTo>
                  <a:lnTo>
                    <a:pt x="154054" y="433840"/>
                  </a:lnTo>
                  <a:lnTo>
                    <a:pt x="118096" y="422346"/>
                  </a:lnTo>
                  <a:lnTo>
                    <a:pt x="119163" y="418422"/>
                  </a:lnTo>
                  <a:lnTo>
                    <a:pt x="127685" y="403677"/>
                  </a:lnTo>
                  <a:lnTo>
                    <a:pt x="283902" y="403677"/>
                  </a:lnTo>
                  <a:lnTo>
                    <a:pt x="197808" y="403572"/>
                  </a:lnTo>
                  <a:lnTo>
                    <a:pt x="172795" y="402246"/>
                  </a:lnTo>
                  <a:lnTo>
                    <a:pt x="149186" y="398267"/>
                  </a:lnTo>
                  <a:lnTo>
                    <a:pt x="143140" y="396844"/>
                  </a:lnTo>
                  <a:lnTo>
                    <a:pt x="138556" y="395524"/>
                  </a:lnTo>
                  <a:lnTo>
                    <a:pt x="129767" y="391853"/>
                  </a:lnTo>
                  <a:lnTo>
                    <a:pt x="140346" y="389656"/>
                  </a:lnTo>
                  <a:lnTo>
                    <a:pt x="146620" y="387624"/>
                  </a:lnTo>
                  <a:lnTo>
                    <a:pt x="153199" y="385160"/>
                  </a:lnTo>
                  <a:lnTo>
                    <a:pt x="150875" y="376181"/>
                  </a:lnTo>
                  <a:lnTo>
                    <a:pt x="147331" y="374086"/>
                  </a:lnTo>
                  <a:close/>
                </a:path>
                <a:path w="394970" h="450215">
                  <a:moveTo>
                    <a:pt x="283902" y="403677"/>
                  </a:moveTo>
                  <a:lnTo>
                    <a:pt x="267931" y="403677"/>
                  </a:lnTo>
                  <a:lnTo>
                    <a:pt x="271906" y="410522"/>
                  </a:lnTo>
                  <a:lnTo>
                    <a:pt x="276452" y="418422"/>
                  </a:lnTo>
                  <a:lnTo>
                    <a:pt x="277519" y="422346"/>
                  </a:lnTo>
                  <a:lnTo>
                    <a:pt x="241562" y="433840"/>
                  </a:lnTo>
                  <a:lnTo>
                    <a:pt x="197808" y="437672"/>
                  </a:lnTo>
                  <a:lnTo>
                    <a:pt x="273220" y="437672"/>
                  </a:lnTo>
                  <a:lnTo>
                    <a:pt x="291311" y="426943"/>
                  </a:lnTo>
                  <a:lnTo>
                    <a:pt x="290524" y="421609"/>
                  </a:lnTo>
                  <a:lnTo>
                    <a:pt x="287972" y="412603"/>
                  </a:lnTo>
                  <a:lnTo>
                    <a:pt x="283902" y="403677"/>
                  </a:lnTo>
                  <a:close/>
                </a:path>
                <a:path w="394970" h="450215">
                  <a:moveTo>
                    <a:pt x="267931" y="403677"/>
                  </a:moveTo>
                  <a:lnTo>
                    <a:pt x="127685" y="403677"/>
                  </a:lnTo>
                  <a:lnTo>
                    <a:pt x="132117" y="406674"/>
                  </a:lnTo>
                  <a:lnTo>
                    <a:pt x="138441" y="409138"/>
                  </a:lnTo>
                  <a:lnTo>
                    <a:pt x="146227" y="410979"/>
                  </a:lnTo>
                  <a:lnTo>
                    <a:pt x="171340" y="415230"/>
                  </a:lnTo>
                  <a:lnTo>
                    <a:pt x="197808" y="416647"/>
                  </a:lnTo>
                  <a:lnTo>
                    <a:pt x="224276" y="415230"/>
                  </a:lnTo>
                  <a:lnTo>
                    <a:pt x="249389" y="410979"/>
                  </a:lnTo>
                  <a:lnTo>
                    <a:pt x="257174" y="409138"/>
                  </a:lnTo>
                  <a:lnTo>
                    <a:pt x="263498" y="406674"/>
                  </a:lnTo>
                  <a:lnTo>
                    <a:pt x="267931" y="403677"/>
                  </a:lnTo>
                  <a:close/>
                </a:path>
                <a:path w="394970" h="450215">
                  <a:moveTo>
                    <a:pt x="248284" y="374086"/>
                  </a:moveTo>
                  <a:lnTo>
                    <a:pt x="244740" y="376181"/>
                  </a:lnTo>
                  <a:lnTo>
                    <a:pt x="242416" y="385160"/>
                  </a:lnTo>
                  <a:lnTo>
                    <a:pt x="248995" y="387624"/>
                  </a:lnTo>
                  <a:lnTo>
                    <a:pt x="255269" y="389656"/>
                  </a:lnTo>
                  <a:lnTo>
                    <a:pt x="265848" y="391853"/>
                  </a:lnTo>
                  <a:lnTo>
                    <a:pt x="257059" y="395524"/>
                  </a:lnTo>
                  <a:lnTo>
                    <a:pt x="252462" y="396844"/>
                  </a:lnTo>
                  <a:lnTo>
                    <a:pt x="246430" y="398267"/>
                  </a:lnTo>
                  <a:lnTo>
                    <a:pt x="222820" y="402246"/>
                  </a:lnTo>
                  <a:lnTo>
                    <a:pt x="197808" y="403572"/>
                  </a:lnTo>
                  <a:lnTo>
                    <a:pt x="283855" y="403572"/>
                  </a:lnTo>
                  <a:lnTo>
                    <a:pt x="283482" y="402755"/>
                  </a:lnTo>
                  <a:lnTo>
                    <a:pt x="278201" y="393618"/>
                  </a:lnTo>
                  <a:lnTo>
                    <a:pt x="273277" y="386748"/>
                  </a:lnTo>
                  <a:lnTo>
                    <a:pt x="269759" y="381261"/>
                  </a:lnTo>
                  <a:lnTo>
                    <a:pt x="262787" y="378404"/>
                  </a:lnTo>
                  <a:lnTo>
                    <a:pt x="255066" y="375902"/>
                  </a:lnTo>
                  <a:lnTo>
                    <a:pt x="251764" y="374988"/>
                  </a:lnTo>
                  <a:lnTo>
                    <a:pt x="248284" y="374086"/>
                  </a:lnTo>
                  <a:close/>
                </a:path>
                <a:path w="394970" h="450215">
                  <a:moveTo>
                    <a:pt x="177557" y="322778"/>
                  </a:moveTo>
                  <a:lnTo>
                    <a:pt x="174573" y="325623"/>
                  </a:lnTo>
                  <a:lnTo>
                    <a:pt x="174281" y="337421"/>
                  </a:lnTo>
                  <a:lnTo>
                    <a:pt x="173049" y="344101"/>
                  </a:lnTo>
                  <a:lnTo>
                    <a:pt x="156982" y="377642"/>
                  </a:lnTo>
                  <a:lnTo>
                    <a:pt x="155288" y="380804"/>
                  </a:lnTo>
                  <a:lnTo>
                    <a:pt x="197803" y="394285"/>
                  </a:lnTo>
                  <a:lnTo>
                    <a:pt x="208371" y="393804"/>
                  </a:lnTo>
                  <a:lnTo>
                    <a:pt x="240211" y="381223"/>
                  </a:lnTo>
                  <a:lnTo>
                    <a:pt x="197803" y="381223"/>
                  </a:lnTo>
                  <a:lnTo>
                    <a:pt x="188497" y="380804"/>
                  </a:lnTo>
                  <a:lnTo>
                    <a:pt x="172033" y="377591"/>
                  </a:lnTo>
                  <a:lnTo>
                    <a:pt x="176732" y="369260"/>
                  </a:lnTo>
                  <a:lnTo>
                    <a:pt x="180186" y="362377"/>
                  </a:lnTo>
                  <a:lnTo>
                    <a:pt x="187590" y="325928"/>
                  </a:lnTo>
                  <a:lnTo>
                    <a:pt x="184746" y="322943"/>
                  </a:lnTo>
                  <a:lnTo>
                    <a:pt x="177557" y="322778"/>
                  </a:lnTo>
                  <a:close/>
                </a:path>
                <a:path w="394970" h="450215">
                  <a:moveTo>
                    <a:pt x="218058" y="322778"/>
                  </a:moveTo>
                  <a:lnTo>
                    <a:pt x="210870" y="322943"/>
                  </a:lnTo>
                  <a:lnTo>
                    <a:pt x="208025" y="325928"/>
                  </a:lnTo>
                  <a:lnTo>
                    <a:pt x="208101" y="329522"/>
                  </a:lnTo>
                  <a:lnTo>
                    <a:pt x="218883" y="369260"/>
                  </a:lnTo>
                  <a:lnTo>
                    <a:pt x="223582" y="377591"/>
                  </a:lnTo>
                  <a:lnTo>
                    <a:pt x="222007" y="378112"/>
                  </a:lnTo>
                  <a:lnTo>
                    <a:pt x="197803" y="381223"/>
                  </a:lnTo>
                  <a:lnTo>
                    <a:pt x="240211" y="381223"/>
                  </a:lnTo>
                  <a:lnTo>
                    <a:pt x="240327" y="380804"/>
                  </a:lnTo>
                  <a:lnTo>
                    <a:pt x="238508" y="377426"/>
                  </a:lnTo>
                  <a:lnTo>
                    <a:pt x="234147" y="369790"/>
                  </a:lnTo>
                  <a:lnTo>
                    <a:pt x="230536" y="363064"/>
                  </a:lnTo>
                  <a:lnTo>
                    <a:pt x="221042" y="325623"/>
                  </a:lnTo>
                  <a:lnTo>
                    <a:pt x="218058" y="322778"/>
                  </a:lnTo>
                  <a:close/>
                </a:path>
                <a:path w="394970" h="450215">
                  <a:moveTo>
                    <a:pt x="53682" y="10523"/>
                  </a:moveTo>
                  <a:lnTo>
                    <a:pt x="6882" y="10523"/>
                  </a:lnTo>
                  <a:lnTo>
                    <a:pt x="3555" y="10561"/>
                  </a:lnTo>
                  <a:lnTo>
                    <a:pt x="779" y="13039"/>
                  </a:lnTo>
                  <a:lnTo>
                    <a:pt x="678" y="13457"/>
                  </a:lnTo>
                  <a:lnTo>
                    <a:pt x="418" y="16340"/>
                  </a:lnTo>
                  <a:lnTo>
                    <a:pt x="0" y="68168"/>
                  </a:lnTo>
                  <a:lnTo>
                    <a:pt x="7648" y="120009"/>
                  </a:lnTo>
                  <a:lnTo>
                    <a:pt x="22772" y="169481"/>
                  </a:lnTo>
                  <a:lnTo>
                    <a:pt x="44795" y="214065"/>
                  </a:lnTo>
                  <a:lnTo>
                    <a:pt x="73138" y="251239"/>
                  </a:lnTo>
                  <a:lnTo>
                    <a:pt x="106806" y="278328"/>
                  </a:lnTo>
                  <a:lnTo>
                    <a:pt x="146036" y="293619"/>
                  </a:lnTo>
                  <a:lnTo>
                    <a:pt x="171517" y="313725"/>
                  </a:lnTo>
                  <a:lnTo>
                    <a:pt x="197970" y="320378"/>
                  </a:lnTo>
                  <a:lnTo>
                    <a:pt x="224417" y="313571"/>
                  </a:lnTo>
                  <a:lnTo>
                    <a:pt x="235905" y="304428"/>
                  </a:lnTo>
                  <a:lnTo>
                    <a:pt x="182277" y="304426"/>
                  </a:lnTo>
                  <a:lnTo>
                    <a:pt x="152040" y="281048"/>
                  </a:lnTo>
                  <a:lnTo>
                    <a:pt x="149157" y="276194"/>
                  </a:lnTo>
                  <a:lnTo>
                    <a:pt x="132371" y="276194"/>
                  </a:lnTo>
                  <a:lnTo>
                    <a:pt x="125856" y="273756"/>
                  </a:lnTo>
                  <a:lnTo>
                    <a:pt x="89809" y="249352"/>
                  </a:lnTo>
                  <a:lnTo>
                    <a:pt x="56137" y="207721"/>
                  </a:lnTo>
                  <a:lnTo>
                    <a:pt x="35464" y="166376"/>
                  </a:lnTo>
                  <a:lnTo>
                    <a:pt x="21026" y="120414"/>
                  </a:lnTo>
                  <a:lnTo>
                    <a:pt x="13332" y="72076"/>
                  </a:lnTo>
                  <a:lnTo>
                    <a:pt x="12889" y="23604"/>
                  </a:lnTo>
                  <a:lnTo>
                    <a:pt x="56603" y="23604"/>
                  </a:lnTo>
                  <a:lnTo>
                    <a:pt x="56603" y="13457"/>
                  </a:lnTo>
                  <a:lnTo>
                    <a:pt x="53682" y="10523"/>
                  </a:lnTo>
                  <a:close/>
                </a:path>
                <a:path w="394970" h="450215">
                  <a:moveTo>
                    <a:pt x="315022" y="42425"/>
                  </a:moveTo>
                  <a:lnTo>
                    <a:pt x="302094" y="42425"/>
                  </a:lnTo>
                  <a:lnTo>
                    <a:pt x="303687" y="91335"/>
                  </a:lnTo>
                  <a:lnTo>
                    <a:pt x="298901" y="140576"/>
                  </a:lnTo>
                  <a:lnTo>
                    <a:pt x="288022" y="188710"/>
                  </a:lnTo>
                  <a:lnTo>
                    <a:pt x="271334" y="234297"/>
                  </a:lnTo>
                  <a:lnTo>
                    <a:pt x="243568" y="281052"/>
                  </a:lnTo>
                  <a:lnTo>
                    <a:pt x="213335" y="304428"/>
                  </a:lnTo>
                  <a:lnTo>
                    <a:pt x="235907" y="304426"/>
                  </a:lnTo>
                  <a:lnTo>
                    <a:pt x="249884" y="293301"/>
                  </a:lnTo>
                  <a:lnTo>
                    <a:pt x="259746" y="290726"/>
                  </a:lnTo>
                  <a:lnTo>
                    <a:pt x="269323" y="287348"/>
                  </a:lnTo>
                  <a:lnTo>
                    <a:pt x="278607" y="283204"/>
                  </a:lnTo>
                  <a:lnTo>
                    <a:pt x="287590" y="278328"/>
                  </a:lnTo>
                  <a:lnTo>
                    <a:pt x="291866" y="275572"/>
                  </a:lnTo>
                  <a:lnTo>
                    <a:pt x="263676" y="275572"/>
                  </a:lnTo>
                  <a:lnTo>
                    <a:pt x="268775" y="267568"/>
                  </a:lnTo>
                  <a:lnTo>
                    <a:pt x="300590" y="192120"/>
                  </a:lnTo>
                  <a:lnTo>
                    <a:pt x="311882" y="141936"/>
                  </a:lnTo>
                  <a:lnTo>
                    <a:pt x="316769" y="90600"/>
                  </a:lnTo>
                  <a:lnTo>
                    <a:pt x="315022" y="42425"/>
                  </a:lnTo>
                  <a:close/>
                </a:path>
                <a:path w="394970" h="450215">
                  <a:moveTo>
                    <a:pt x="197819" y="0"/>
                  </a:moveTo>
                  <a:lnTo>
                    <a:pt x="156778" y="1734"/>
                  </a:lnTo>
                  <a:lnTo>
                    <a:pt x="111099" y="8867"/>
                  </a:lnTo>
                  <a:lnTo>
                    <a:pt x="80700" y="37271"/>
                  </a:lnTo>
                  <a:lnTo>
                    <a:pt x="79274" y="98463"/>
                  </a:lnTo>
                  <a:lnTo>
                    <a:pt x="84636" y="146994"/>
                  </a:lnTo>
                  <a:lnTo>
                    <a:pt x="95721" y="194435"/>
                  </a:lnTo>
                  <a:lnTo>
                    <a:pt x="112400" y="239618"/>
                  </a:lnTo>
                  <a:lnTo>
                    <a:pt x="132371" y="276194"/>
                  </a:lnTo>
                  <a:lnTo>
                    <a:pt x="149157" y="276194"/>
                  </a:lnTo>
                  <a:lnTo>
                    <a:pt x="124268" y="234297"/>
                  </a:lnTo>
                  <a:lnTo>
                    <a:pt x="108165" y="190611"/>
                  </a:lnTo>
                  <a:lnTo>
                    <a:pt x="97468" y="144726"/>
                  </a:lnTo>
                  <a:lnTo>
                    <a:pt x="92375" y="98463"/>
                  </a:lnTo>
                  <a:lnTo>
                    <a:pt x="92374" y="90600"/>
                  </a:lnTo>
                  <a:lnTo>
                    <a:pt x="92732" y="56064"/>
                  </a:lnTo>
                  <a:lnTo>
                    <a:pt x="92848" y="49982"/>
                  </a:lnTo>
                  <a:lnTo>
                    <a:pt x="93297" y="44759"/>
                  </a:lnTo>
                  <a:lnTo>
                    <a:pt x="93522" y="42425"/>
                  </a:lnTo>
                  <a:lnTo>
                    <a:pt x="153150" y="42425"/>
                  </a:lnTo>
                  <a:lnTo>
                    <a:pt x="122033" y="38120"/>
                  </a:lnTo>
                  <a:lnTo>
                    <a:pt x="101907" y="33199"/>
                  </a:lnTo>
                  <a:lnTo>
                    <a:pt x="95196" y="28902"/>
                  </a:lnTo>
                  <a:lnTo>
                    <a:pt x="101904" y="24606"/>
                  </a:lnTo>
                  <a:lnTo>
                    <a:pt x="122033" y="19692"/>
                  </a:lnTo>
                  <a:lnTo>
                    <a:pt x="158036" y="14701"/>
                  </a:lnTo>
                  <a:lnTo>
                    <a:pt x="197817" y="13039"/>
                  </a:lnTo>
                  <a:lnTo>
                    <a:pt x="296913" y="13039"/>
                  </a:lnTo>
                  <a:lnTo>
                    <a:pt x="293251" y="11531"/>
                  </a:lnTo>
                  <a:lnTo>
                    <a:pt x="285254" y="9059"/>
                  </a:lnTo>
                  <a:lnTo>
                    <a:pt x="276135" y="6929"/>
                  </a:lnTo>
                  <a:lnTo>
                    <a:pt x="238747" y="1730"/>
                  </a:lnTo>
                  <a:lnTo>
                    <a:pt x="197819" y="0"/>
                  </a:lnTo>
                  <a:close/>
                </a:path>
                <a:path w="394970" h="450215">
                  <a:moveTo>
                    <a:pt x="394059" y="23604"/>
                  </a:moveTo>
                  <a:lnTo>
                    <a:pt x="381507" y="23604"/>
                  </a:lnTo>
                  <a:lnTo>
                    <a:pt x="381066" y="72076"/>
                  </a:lnTo>
                  <a:lnTo>
                    <a:pt x="373374" y="120414"/>
                  </a:lnTo>
                  <a:lnTo>
                    <a:pt x="358940" y="166376"/>
                  </a:lnTo>
                  <a:lnTo>
                    <a:pt x="338271" y="207721"/>
                  </a:lnTo>
                  <a:lnTo>
                    <a:pt x="311873" y="242209"/>
                  </a:lnTo>
                  <a:lnTo>
                    <a:pt x="280961" y="267101"/>
                  </a:lnTo>
                  <a:lnTo>
                    <a:pt x="263676" y="275572"/>
                  </a:lnTo>
                  <a:lnTo>
                    <a:pt x="291866" y="275572"/>
                  </a:lnTo>
                  <a:lnTo>
                    <a:pt x="321258" y="251239"/>
                  </a:lnTo>
                  <a:lnTo>
                    <a:pt x="349606" y="214065"/>
                  </a:lnTo>
                  <a:lnTo>
                    <a:pt x="371630" y="169481"/>
                  </a:lnTo>
                  <a:lnTo>
                    <a:pt x="386755" y="120009"/>
                  </a:lnTo>
                  <a:lnTo>
                    <a:pt x="394404" y="68168"/>
                  </a:lnTo>
                  <a:lnTo>
                    <a:pt x="394059" y="23604"/>
                  </a:lnTo>
                  <a:close/>
                </a:path>
                <a:path w="394970" h="450215">
                  <a:moveTo>
                    <a:pt x="153150" y="42425"/>
                  </a:moveTo>
                  <a:lnTo>
                    <a:pt x="93522" y="42425"/>
                  </a:lnTo>
                  <a:lnTo>
                    <a:pt x="98747" y="44881"/>
                  </a:lnTo>
                  <a:lnTo>
                    <a:pt x="156786" y="56064"/>
                  </a:lnTo>
                  <a:lnTo>
                    <a:pt x="197801" y="57796"/>
                  </a:lnTo>
                  <a:lnTo>
                    <a:pt x="238817" y="56064"/>
                  </a:lnTo>
                  <a:lnTo>
                    <a:pt x="283836" y="49116"/>
                  </a:lnTo>
                  <a:lnTo>
                    <a:pt x="297132" y="44759"/>
                  </a:lnTo>
                  <a:lnTo>
                    <a:pt x="197797" y="44759"/>
                  </a:lnTo>
                  <a:lnTo>
                    <a:pt x="158021" y="43099"/>
                  </a:lnTo>
                  <a:lnTo>
                    <a:pt x="153150" y="42425"/>
                  </a:lnTo>
                  <a:close/>
                </a:path>
                <a:path w="394970" h="450215">
                  <a:moveTo>
                    <a:pt x="56603" y="23604"/>
                  </a:moveTo>
                  <a:lnTo>
                    <a:pt x="43547" y="23604"/>
                  </a:lnTo>
                  <a:lnTo>
                    <a:pt x="43547" y="52827"/>
                  </a:lnTo>
                  <a:lnTo>
                    <a:pt x="46468" y="55748"/>
                  </a:lnTo>
                  <a:lnTo>
                    <a:pt x="68884" y="55722"/>
                  </a:lnTo>
                  <a:lnTo>
                    <a:pt x="71779" y="52827"/>
                  </a:lnTo>
                  <a:lnTo>
                    <a:pt x="71754" y="45588"/>
                  </a:lnTo>
                  <a:lnTo>
                    <a:pt x="68884" y="42718"/>
                  </a:lnTo>
                  <a:lnTo>
                    <a:pt x="56603" y="42718"/>
                  </a:lnTo>
                  <a:lnTo>
                    <a:pt x="56603" y="23604"/>
                  </a:lnTo>
                  <a:close/>
                </a:path>
                <a:path w="394970" h="450215">
                  <a:moveTo>
                    <a:pt x="387514" y="10523"/>
                  </a:moveTo>
                  <a:lnTo>
                    <a:pt x="340714" y="10523"/>
                  </a:lnTo>
                  <a:lnTo>
                    <a:pt x="337793" y="13457"/>
                  </a:lnTo>
                  <a:lnTo>
                    <a:pt x="337793" y="42718"/>
                  </a:lnTo>
                  <a:lnTo>
                    <a:pt x="325512" y="42718"/>
                  </a:lnTo>
                  <a:lnTo>
                    <a:pt x="322642" y="45588"/>
                  </a:lnTo>
                  <a:lnTo>
                    <a:pt x="322617" y="52827"/>
                  </a:lnTo>
                  <a:lnTo>
                    <a:pt x="325512" y="55722"/>
                  </a:lnTo>
                  <a:lnTo>
                    <a:pt x="347928" y="55748"/>
                  </a:lnTo>
                  <a:lnTo>
                    <a:pt x="350862" y="52827"/>
                  </a:lnTo>
                  <a:lnTo>
                    <a:pt x="350862" y="23604"/>
                  </a:lnTo>
                  <a:lnTo>
                    <a:pt x="394059" y="23604"/>
                  </a:lnTo>
                  <a:lnTo>
                    <a:pt x="393991" y="16340"/>
                  </a:lnTo>
                  <a:lnTo>
                    <a:pt x="393731" y="13457"/>
                  </a:lnTo>
                  <a:lnTo>
                    <a:pt x="393629" y="13039"/>
                  </a:lnTo>
                  <a:lnTo>
                    <a:pt x="390841" y="10561"/>
                  </a:lnTo>
                  <a:lnTo>
                    <a:pt x="387514" y="10561"/>
                  </a:lnTo>
                  <a:close/>
                </a:path>
                <a:path w="394970" h="450215">
                  <a:moveTo>
                    <a:pt x="296913" y="13039"/>
                  </a:moveTo>
                  <a:lnTo>
                    <a:pt x="197817" y="13039"/>
                  </a:lnTo>
                  <a:lnTo>
                    <a:pt x="237594" y="14704"/>
                  </a:lnTo>
                  <a:lnTo>
                    <a:pt x="273582" y="19692"/>
                  </a:lnTo>
                  <a:lnTo>
                    <a:pt x="293701" y="24606"/>
                  </a:lnTo>
                  <a:lnTo>
                    <a:pt x="300408" y="28902"/>
                  </a:lnTo>
                  <a:lnTo>
                    <a:pt x="293699" y="33199"/>
                  </a:lnTo>
                  <a:lnTo>
                    <a:pt x="273569" y="38120"/>
                  </a:lnTo>
                  <a:lnTo>
                    <a:pt x="237574" y="43099"/>
                  </a:lnTo>
                  <a:lnTo>
                    <a:pt x="197797" y="44759"/>
                  </a:lnTo>
                  <a:lnTo>
                    <a:pt x="297132" y="44759"/>
                  </a:lnTo>
                  <a:lnTo>
                    <a:pt x="302094" y="42425"/>
                  </a:lnTo>
                  <a:lnTo>
                    <a:pt x="315022" y="42425"/>
                  </a:lnTo>
                  <a:lnTo>
                    <a:pt x="314921" y="39644"/>
                  </a:lnTo>
                  <a:lnTo>
                    <a:pt x="300034" y="14325"/>
                  </a:lnTo>
                  <a:lnTo>
                    <a:pt x="296913" y="13039"/>
                  </a:lnTo>
                  <a:close/>
                </a:path>
              </a:pathLst>
            </a:custGeom>
            <a:solidFill>
              <a:srgbClr val="231F20"/>
            </a:solidFill>
          </p:spPr>
          <p:txBody>
            <a:bodyPr wrap="square" lIns="0" tIns="0" rIns="0" bIns="0" rtlCol="0"/>
            <a:lstStyle/>
            <a:p>
              <a:endParaRPr/>
            </a:p>
          </p:txBody>
        </p:sp>
      </p:grpSp>
      <p:sp>
        <p:nvSpPr>
          <p:cNvPr id="35" name="object 35"/>
          <p:cNvSpPr txBox="1">
            <a:spLocks noGrp="1"/>
          </p:cNvSpPr>
          <p:nvPr>
            <p:ph type="ftr" sz="quarter" idx="5"/>
          </p:nvPr>
        </p:nvSpPr>
        <p:spPr>
          <a:xfrm>
            <a:off x="317320" y="9587910"/>
            <a:ext cx="5412740" cy="166712"/>
          </a:xfrm>
          <a:prstGeom prst="rect">
            <a:avLst/>
          </a:prstGeom>
        </p:spPr>
        <p:txBody>
          <a:bodyPr vert="horz" wrap="square" lIns="0" tIns="0" rIns="0" bIns="0" rtlCol="0">
            <a:spAutoFit/>
          </a:bodyPr>
          <a:lstStyle/>
          <a:p>
            <a:pPr marL="12700">
              <a:lnSpc>
                <a:spcPts val="1300"/>
              </a:lnSpc>
            </a:pPr>
            <a:r>
              <a:rPr dirty="0"/>
              <a:t>202</a:t>
            </a:r>
            <a:r>
              <a:rPr lang="en-US" dirty="0"/>
              <a:t>3</a:t>
            </a:r>
            <a:r>
              <a:rPr spc="-60" dirty="0"/>
              <a:t> </a:t>
            </a:r>
            <a:r>
              <a:rPr spc="-90" dirty="0"/>
              <a:t>SUPPLY</a:t>
            </a:r>
            <a:r>
              <a:rPr spc="-55" dirty="0"/>
              <a:t> DRIVE </a:t>
            </a:r>
            <a:r>
              <a:rPr spc="-45" dirty="0"/>
              <a:t>COORDINATOR</a:t>
            </a:r>
            <a:r>
              <a:rPr spc="-60" dirty="0"/>
              <a:t> </a:t>
            </a:r>
            <a:r>
              <a:rPr spc="-10" dirty="0"/>
              <a:t>TOOLKIT</a:t>
            </a:r>
            <a:r>
              <a:rPr spc="225" dirty="0"/>
              <a:t> </a:t>
            </a:r>
            <a:r>
              <a:rPr dirty="0"/>
              <a:t>|</a:t>
            </a:r>
            <a:r>
              <a:rPr spc="220" dirty="0"/>
              <a:t> </a:t>
            </a:r>
            <a:r>
              <a:rPr spc="-20" dirty="0"/>
              <a:t>CLASSROOMCENTRAL.ORG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8815838"/>
            <a:ext cx="3881120" cy="407034"/>
          </a:xfrm>
          <a:prstGeom prst="rect">
            <a:avLst/>
          </a:prstGeom>
        </p:spPr>
        <p:txBody>
          <a:bodyPr vert="horz" wrap="square" lIns="0" tIns="35560" rIns="0" bIns="0" rtlCol="0">
            <a:spAutoFit/>
          </a:bodyPr>
          <a:lstStyle/>
          <a:p>
            <a:pPr marL="12700">
              <a:lnSpc>
                <a:spcPct val="100000"/>
              </a:lnSpc>
              <a:spcBef>
                <a:spcPts val="280"/>
              </a:spcBef>
            </a:pPr>
            <a:r>
              <a:rPr sz="1100" spc="75" dirty="0">
                <a:solidFill>
                  <a:srgbClr val="08A6DE"/>
                </a:solidFill>
                <a:latin typeface="Arial"/>
                <a:cs typeface="Arial"/>
              </a:rPr>
              <a:t>Have</a:t>
            </a:r>
            <a:r>
              <a:rPr sz="1100" spc="-30" dirty="0">
                <a:solidFill>
                  <a:srgbClr val="08A6DE"/>
                </a:solidFill>
                <a:latin typeface="Arial"/>
                <a:cs typeface="Arial"/>
              </a:rPr>
              <a:t> </a:t>
            </a:r>
            <a:r>
              <a:rPr sz="1100" spc="70" dirty="0">
                <a:solidFill>
                  <a:srgbClr val="08A6DE"/>
                </a:solidFill>
                <a:latin typeface="Arial"/>
                <a:cs typeface="Arial"/>
              </a:rPr>
              <a:t>questions</a:t>
            </a:r>
            <a:r>
              <a:rPr sz="1100" spc="-30" dirty="0">
                <a:solidFill>
                  <a:srgbClr val="08A6DE"/>
                </a:solidFill>
                <a:latin typeface="Arial"/>
                <a:cs typeface="Arial"/>
              </a:rPr>
              <a:t> </a:t>
            </a:r>
            <a:r>
              <a:rPr sz="1100" spc="125" dirty="0">
                <a:solidFill>
                  <a:srgbClr val="08A6DE"/>
                </a:solidFill>
                <a:latin typeface="Arial"/>
                <a:cs typeface="Arial"/>
              </a:rPr>
              <a:t>or</a:t>
            </a:r>
            <a:r>
              <a:rPr sz="1100" spc="-25" dirty="0">
                <a:solidFill>
                  <a:srgbClr val="08A6DE"/>
                </a:solidFill>
                <a:latin typeface="Arial"/>
                <a:cs typeface="Arial"/>
              </a:rPr>
              <a:t> </a:t>
            </a:r>
            <a:r>
              <a:rPr sz="1100" spc="90" dirty="0">
                <a:solidFill>
                  <a:srgbClr val="08A6DE"/>
                </a:solidFill>
                <a:latin typeface="Arial"/>
                <a:cs typeface="Arial"/>
              </a:rPr>
              <a:t>need</a:t>
            </a:r>
            <a:r>
              <a:rPr sz="1100" spc="-30" dirty="0">
                <a:solidFill>
                  <a:srgbClr val="08A6DE"/>
                </a:solidFill>
                <a:latin typeface="Arial"/>
                <a:cs typeface="Arial"/>
              </a:rPr>
              <a:t> </a:t>
            </a:r>
            <a:r>
              <a:rPr sz="1100" spc="55" dirty="0">
                <a:solidFill>
                  <a:srgbClr val="08A6DE"/>
                </a:solidFill>
                <a:latin typeface="Arial"/>
                <a:cs typeface="Arial"/>
              </a:rPr>
              <a:t>help?</a:t>
            </a:r>
            <a:r>
              <a:rPr sz="1100" spc="-30" dirty="0">
                <a:solidFill>
                  <a:srgbClr val="08A6DE"/>
                </a:solidFill>
                <a:latin typeface="Arial"/>
                <a:cs typeface="Arial"/>
              </a:rPr>
              <a:t> </a:t>
            </a:r>
            <a:r>
              <a:rPr sz="1100" spc="45" dirty="0">
                <a:solidFill>
                  <a:srgbClr val="231F20"/>
                </a:solidFill>
                <a:latin typeface="Arial"/>
                <a:cs typeface="Arial"/>
              </a:rPr>
              <a:t>Contact</a:t>
            </a:r>
            <a:r>
              <a:rPr sz="1100" spc="-20" dirty="0">
                <a:solidFill>
                  <a:srgbClr val="231F20"/>
                </a:solidFill>
                <a:latin typeface="Arial"/>
                <a:cs typeface="Arial"/>
              </a:rPr>
              <a:t> </a:t>
            </a:r>
            <a:r>
              <a:rPr sz="1100" spc="70" dirty="0">
                <a:solidFill>
                  <a:srgbClr val="231F20"/>
                </a:solidFill>
                <a:latin typeface="Arial"/>
                <a:cs typeface="Arial"/>
              </a:rPr>
              <a:t>Darden</a:t>
            </a:r>
            <a:r>
              <a:rPr sz="1100" spc="-25" dirty="0">
                <a:solidFill>
                  <a:srgbClr val="231F20"/>
                </a:solidFill>
                <a:latin typeface="Arial"/>
                <a:cs typeface="Arial"/>
              </a:rPr>
              <a:t> </a:t>
            </a:r>
            <a:r>
              <a:rPr sz="1100" spc="30" dirty="0">
                <a:solidFill>
                  <a:srgbClr val="231F20"/>
                </a:solidFill>
                <a:latin typeface="Arial"/>
                <a:cs typeface="Arial"/>
              </a:rPr>
              <a:t>Blow</a:t>
            </a:r>
            <a:endParaRPr sz="1100">
              <a:latin typeface="Arial"/>
              <a:cs typeface="Arial"/>
            </a:endParaRPr>
          </a:p>
          <a:p>
            <a:pPr marL="12700">
              <a:lnSpc>
                <a:spcPct val="100000"/>
              </a:lnSpc>
              <a:spcBef>
                <a:spcPts val="180"/>
              </a:spcBef>
            </a:pPr>
            <a:r>
              <a:rPr sz="1100" spc="75" dirty="0">
                <a:solidFill>
                  <a:srgbClr val="231F20"/>
                </a:solidFill>
                <a:latin typeface="Arial"/>
                <a:cs typeface="Arial"/>
              </a:rPr>
              <a:t>at</a:t>
            </a:r>
            <a:r>
              <a:rPr sz="1100" spc="-25" dirty="0">
                <a:solidFill>
                  <a:srgbClr val="231F20"/>
                </a:solidFill>
                <a:latin typeface="Arial"/>
                <a:cs typeface="Arial"/>
              </a:rPr>
              <a:t> </a:t>
            </a:r>
            <a:r>
              <a:rPr sz="1100" spc="55" dirty="0">
                <a:solidFill>
                  <a:srgbClr val="231F20"/>
                </a:solidFill>
                <a:latin typeface="Arial"/>
                <a:cs typeface="Arial"/>
                <a:hlinkClick r:id="rId2"/>
              </a:rPr>
              <a:t>darden@classroomcentral.org</a:t>
            </a:r>
            <a:r>
              <a:rPr sz="1100" spc="-20" dirty="0">
                <a:solidFill>
                  <a:srgbClr val="231F20"/>
                </a:solidFill>
                <a:latin typeface="Arial"/>
                <a:cs typeface="Arial"/>
              </a:rPr>
              <a:t> </a:t>
            </a:r>
            <a:r>
              <a:rPr sz="1100" spc="110" dirty="0">
                <a:solidFill>
                  <a:srgbClr val="231F20"/>
                </a:solidFill>
                <a:latin typeface="Arial"/>
                <a:cs typeface="Arial"/>
              </a:rPr>
              <a:t>or</a:t>
            </a:r>
            <a:r>
              <a:rPr sz="1100" spc="-20" dirty="0">
                <a:solidFill>
                  <a:srgbClr val="231F20"/>
                </a:solidFill>
                <a:latin typeface="Arial"/>
                <a:cs typeface="Arial"/>
              </a:rPr>
              <a:t> </a:t>
            </a:r>
            <a:r>
              <a:rPr sz="1100" spc="-45" dirty="0">
                <a:solidFill>
                  <a:srgbClr val="231F20"/>
                </a:solidFill>
                <a:latin typeface="Arial"/>
                <a:cs typeface="Arial"/>
              </a:rPr>
              <a:t>704.377.1740</a:t>
            </a:r>
            <a:r>
              <a:rPr sz="1100" spc="-20" dirty="0">
                <a:solidFill>
                  <a:srgbClr val="231F20"/>
                </a:solidFill>
                <a:latin typeface="Arial"/>
                <a:cs typeface="Arial"/>
              </a:rPr>
              <a:t> </a:t>
            </a:r>
            <a:r>
              <a:rPr sz="1100" dirty="0">
                <a:solidFill>
                  <a:srgbClr val="231F20"/>
                </a:solidFill>
                <a:latin typeface="Arial"/>
                <a:cs typeface="Arial"/>
              </a:rPr>
              <a:t>ext.</a:t>
            </a:r>
            <a:r>
              <a:rPr sz="1100" spc="-20" dirty="0">
                <a:solidFill>
                  <a:srgbClr val="231F20"/>
                </a:solidFill>
                <a:latin typeface="Arial"/>
                <a:cs typeface="Arial"/>
              </a:rPr>
              <a:t> 4120</a:t>
            </a:r>
            <a:endParaRPr sz="1100">
              <a:latin typeface="Arial"/>
              <a:cs typeface="Arial"/>
            </a:endParaRPr>
          </a:p>
        </p:txBody>
      </p:sp>
      <p:sp>
        <p:nvSpPr>
          <p:cNvPr id="3" name="object 3"/>
          <p:cNvSpPr txBox="1"/>
          <p:nvPr/>
        </p:nvSpPr>
        <p:spPr>
          <a:xfrm>
            <a:off x="444500" y="2308218"/>
            <a:ext cx="5947410" cy="5039072"/>
          </a:xfrm>
          <a:prstGeom prst="rect">
            <a:avLst/>
          </a:prstGeom>
        </p:spPr>
        <p:txBody>
          <a:bodyPr vert="horz" wrap="square" lIns="0" tIns="12700" rIns="0" bIns="0" rtlCol="0">
            <a:spAutoFit/>
          </a:bodyPr>
          <a:lstStyle/>
          <a:p>
            <a:pPr marL="12700">
              <a:lnSpc>
                <a:spcPct val="100000"/>
              </a:lnSpc>
              <a:spcBef>
                <a:spcPts val="100"/>
              </a:spcBef>
            </a:pPr>
            <a:r>
              <a:rPr sz="1100" spc="55" dirty="0">
                <a:solidFill>
                  <a:srgbClr val="19455C"/>
                </a:solidFill>
                <a:latin typeface="Arial"/>
                <a:cs typeface="Arial"/>
              </a:rPr>
              <a:t>Bonus</a:t>
            </a:r>
            <a:r>
              <a:rPr sz="1100" spc="-30" dirty="0">
                <a:solidFill>
                  <a:srgbClr val="19455C"/>
                </a:solidFill>
                <a:latin typeface="Arial"/>
                <a:cs typeface="Arial"/>
              </a:rPr>
              <a:t> </a:t>
            </a:r>
            <a:r>
              <a:rPr sz="1100" spc="50" dirty="0">
                <a:solidFill>
                  <a:srgbClr val="19455C"/>
                </a:solidFill>
                <a:latin typeface="Arial"/>
                <a:cs typeface="Arial"/>
              </a:rPr>
              <a:t>Email:</a:t>
            </a:r>
            <a:r>
              <a:rPr sz="1100" spc="-30" dirty="0">
                <a:solidFill>
                  <a:srgbClr val="19455C"/>
                </a:solidFill>
                <a:latin typeface="Arial"/>
                <a:cs typeface="Arial"/>
              </a:rPr>
              <a:t> </a:t>
            </a:r>
            <a:r>
              <a:rPr sz="1100" spc="85" dirty="0">
                <a:solidFill>
                  <a:srgbClr val="08A6DE"/>
                </a:solidFill>
                <a:latin typeface="Arial"/>
                <a:cs typeface="Arial"/>
              </a:rPr>
              <a:t>Partner</a:t>
            </a:r>
            <a:r>
              <a:rPr sz="1100" spc="-25" dirty="0">
                <a:solidFill>
                  <a:srgbClr val="08A6DE"/>
                </a:solidFill>
                <a:latin typeface="Arial"/>
                <a:cs typeface="Arial"/>
              </a:rPr>
              <a:t> </a:t>
            </a:r>
            <a:r>
              <a:rPr sz="1100" spc="100" dirty="0">
                <a:solidFill>
                  <a:srgbClr val="08A6DE"/>
                </a:solidFill>
                <a:latin typeface="Arial"/>
                <a:cs typeface="Arial"/>
              </a:rPr>
              <a:t>&amp;</a:t>
            </a:r>
            <a:r>
              <a:rPr sz="1100" spc="-45" dirty="0">
                <a:solidFill>
                  <a:srgbClr val="08A6DE"/>
                </a:solidFill>
                <a:latin typeface="Arial"/>
                <a:cs typeface="Arial"/>
              </a:rPr>
              <a:t> </a:t>
            </a:r>
            <a:r>
              <a:rPr sz="1100" spc="80" dirty="0">
                <a:solidFill>
                  <a:srgbClr val="08A6DE"/>
                </a:solidFill>
                <a:latin typeface="Arial"/>
                <a:cs typeface="Arial"/>
              </a:rPr>
              <a:t>Vendor</a:t>
            </a:r>
            <a:r>
              <a:rPr sz="1100" spc="-30" dirty="0">
                <a:solidFill>
                  <a:srgbClr val="08A6DE"/>
                </a:solidFill>
                <a:latin typeface="Arial"/>
                <a:cs typeface="Arial"/>
              </a:rPr>
              <a:t> </a:t>
            </a:r>
            <a:r>
              <a:rPr sz="1100" spc="65" dirty="0">
                <a:solidFill>
                  <a:srgbClr val="08A6DE"/>
                </a:solidFill>
                <a:latin typeface="Arial"/>
                <a:cs typeface="Arial"/>
              </a:rPr>
              <a:t>Email</a:t>
            </a:r>
            <a:r>
              <a:rPr sz="1100" spc="-40" dirty="0">
                <a:solidFill>
                  <a:srgbClr val="08A6DE"/>
                </a:solidFill>
                <a:latin typeface="Arial"/>
                <a:cs typeface="Arial"/>
              </a:rPr>
              <a:t> </a:t>
            </a:r>
            <a:r>
              <a:rPr sz="1100" spc="55" dirty="0">
                <a:solidFill>
                  <a:srgbClr val="08A6DE"/>
                </a:solidFill>
                <a:latin typeface="Arial"/>
                <a:cs typeface="Arial"/>
              </a:rPr>
              <a:t>Template</a:t>
            </a:r>
            <a:endParaRPr sz="1100" dirty="0">
              <a:latin typeface="Arial"/>
              <a:cs typeface="Arial"/>
            </a:endParaRPr>
          </a:p>
          <a:p>
            <a:pPr>
              <a:lnSpc>
                <a:spcPct val="100000"/>
              </a:lnSpc>
              <a:spcBef>
                <a:spcPts val="10"/>
              </a:spcBef>
            </a:pPr>
            <a:endParaRPr sz="1200" dirty="0">
              <a:latin typeface="Arial"/>
              <a:cs typeface="Arial"/>
            </a:endParaRPr>
          </a:p>
          <a:p>
            <a:pPr marL="12700" marR="61594">
              <a:lnSpc>
                <a:spcPct val="111100"/>
              </a:lnSpc>
            </a:pPr>
            <a:r>
              <a:rPr sz="1050" dirty="0">
                <a:solidFill>
                  <a:srgbClr val="231F20"/>
                </a:solidFill>
                <a:latin typeface="Myriad Pro"/>
                <a:cs typeface="Myriad Pro"/>
              </a:rPr>
              <a:t>One</a:t>
            </a:r>
            <a:r>
              <a:rPr sz="1050" spc="-5" dirty="0">
                <a:solidFill>
                  <a:srgbClr val="231F20"/>
                </a:solidFill>
                <a:latin typeface="Myriad Pro"/>
                <a:cs typeface="Myriad Pro"/>
              </a:rPr>
              <a:t> </a:t>
            </a:r>
            <a:r>
              <a:rPr sz="1050" dirty="0">
                <a:solidFill>
                  <a:srgbClr val="231F20"/>
                </a:solidFill>
                <a:latin typeface="Myriad Pro"/>
                <a:cs typeface="Myriad Pro"/>
              </a:rPr>
              <a:t>of</a:t>
            </a:r>
            <a:r>
              <a:rPr sz="1050" spc="-5" dirty="0">
                <a:solidFill>
                  <a:srgbClr val="231F20"/>
                </a:solidFill>
                <a:latin typeface="Myriad Pro"/>
                <a:cs typeface="Myriad Pro"/>
              </a:rPr>
              <a:t> </a:t>
            </a:r>
            <a:r>
              <a:rPr sz="1050" dirty="0">
                <a:solidFill>
                  <a:srgbClr val="231F20"/>
                </a:solidFill>
                <a:latin typeface="Myriad Pro"/>
                <a:cs typeface="Myriad Pro"/>
              </a:rPr>
              <a:t>the</a:t>
            </a:r>
            <a:r>
              <a:rPr sz="1050" spc="-5" dirty="0">
                <a:solidFill>
                  <a:srgbClr val="231F20"/>
                </a:solidFill>
                <a:latin typeface="Myriad Pro"/>
                <a:cs typeface="Myriad Pro"/>
              </a:rPr>
              <a:t> </a:t>
            </a:r>
            <a:r>
              <a:rPr sz="1050" dirty="0">
                <a:solidFill>
                  <a:srgbClr val="231F20"/>
                </a:solidFill>
                <a:latin typeface="Myriad Pro"/>
                <a:cs typeface="Myriad Pro"/>
              </a:rPr>
              <a:t>reasons</a:t>
            </a:r>
            <a:r>
              <a:rPr sz="1050" spc="-5" dirty="0">
                <a:solidFill>
                  <a:srgbClr val="231F20"/>
                </a:solidFill>
                <a:latin typeface="Myriad Pro"/>
                <a:cs typeface="Myriad Pro"/>
              </a:rPr>
              <a:t> </a:t>
            </a:r>
            <a:r>
              <a:rPr sz="1050" dirty="0">
                <a:solidFill>
                  <a:srgbClr val="231F20"/>
                </a:solidFill>
                <a:latin typeface="Myriad Pro"/>
                <a:cs typeface="Myriad Pro"/>
              </a:rPr>
              <a:t>we</a:t>
            </a:r>
            <a:r>
              <a:rPr sz="1050" spc="-5" dirty="0">
                <a:solidFill>
                  <a:srgbClr val="231F20"/>
                </a:solidFill>
                <a:latin typeface="Myriad Pro"/>
                <a:cs typeface="Myriad Pro"/>
              </a:rPr>
              <a:t> </a:t>
            </a:r>
            <a:r>
              <a:rPr sz="1050" dirty="0">
                <a:solidFill>
                  <a:srgbClr val="231F20"/>
                </a:solidFill>
                <a:latin typeface="Myriad Pro"/>
                <a:cs typeface="Myriad Pro"/>
              </a:rPr>
              <a:t>appreciate</a:t>
            </a:r>
            <a:r>
              <a:rPr sz="1050" spc="-5" dirty="0">
                <a:solidFill>
                  <a:srgbClr val="231F20"/>
                </a:solidFill>
                <a:latin typeface="Myriad Pro"/>
                <a:cs typeface="Myriad Pro"/>
              </a:rPr>
              <a:t> </a:t>
            </a:r>
            <a:r>
              <a:rPr sz="1050" dirty="0">
                <a:solidFill>
                  <a:srgbClr val="231F20"/>
                </a:solidFill>
                <a:latin typeface="Myriad Pro"/>
                <a:cs typeface="Myriad Pro"/>
              </a:rPr>
              <a:t>our</a:t>
            </a:r>
            <a:r>
              <a:rPr sz="1050" spc="-5" dirty="0">
                <a:solidFill>
                  <a:srgbClr val="231F20"/>
                </a:solidFill>
                <a:latin typeface="Myriad Pro"/>
                <a:cs typeface="Myriad Pro"/>
              </a:rPr>
              <a:t> </a:t>
            </a:r>
            <a:r>
              <a:rPr sz="1050" dirty="0">
                <a:solidFill>
                  <a:srgbClr val="231F20"/>
                </a:solidFill>
                <a:latin typeface="Myriad Pro"/>
                <a:cs typeface="Myriad Pro"/>
              </a:rPr>
              <a:t>partnership is</a:t>
            </a:r>
            <a:r>
              <a:rPr sz="1050" spc="-5" dirty="0">
                <a:solidFill>
                  <a:srgbClr val="231F20"/>
                </a:solidFill>
                <a:latin typeface="Myriad Pro"/>
                <a:cs typeface="Myriad Pro"/>
              </a:rPr>
              <a:t> </a:t>
            </a:r>
            <a:r>
              <a:rPr sz="1050" dirty="0">
                <a:solidFill>
                  <a:srgbClr val="231F20"/>
                </a:solidFill>
                <a:latin typeface="Myriad Pro"/>
                <a:cs typeface="Myriad Pro"/>
              </a:rPr>
              <a:t>because</a:t>
            </a:r>
            <a:r>
              <a:rPr sz="1050" spc="-5" dirty="0">
                <a:solidFill>
                  <a:srgbClr val="231F20"/>
                </a:solidFill>
                <a:latin typeface="Myriad Pro"/>
                <a:cs typeface="Myriad Pro"/>
              </a:rPr>
              <a:t> </a:t>
            </a:r>
            <a:r>
              <a:rPr sz="1050" dirty="0">
                <a:solidFill>
                  <a:srgbClr val="231F20"/>
                </a:solidFill>
                <a:latin typeface="Myriad Pro"/>
                <a:cs typeface="Myriad Pro"/>
              </a:rPr>
              <a:t>we</a:t>
            </a:r>
            <a:r>
              <a:rPr sz="1050" spc="-5" dirty="0">
                <a:solidFill>
                  <a:srgbClr val="231F20"/>
                </a:solidFill>
                <a:latin typeface="Myriad Pro"/>
                <a:cs typeface="Myriad Pro"/>
              </a:rPr>
              <a:t> </a:t>
            </a:r>
            <a:r>
              <a:rPr sz="1050" dirty="0">
                <a:solidFill>
                  <a:srgbClr val="231F20"/>
                </a:solidFill>
                <a:latin typeface="Myriad Pro"/>
                <a:cs typeface="Myriad Pro"/>
              </a:rPr>
              <a:t>share</a:t>
            </a:r>
            <a:r>
              <a:rPr sz="1050" spc="-5" dirty="0">
                <a:solidFill>
                  <a:srgbClr val="231F20"/>
                </a:solidFill>
                <a:latin typeface="Myriad Pro"/>
                <a:cs typeface="Myriad Pro"/>
              </a:rPr>
              <a:t> </a:t>
            </a:r>
            <a:r>
              <a:rPr sz="1050" dirty="0">
                <a:solidFill>
                  <a:srgbClr val="231F20"/>
                </a:solidFill>
                <a:latin typeface="Myriad Pro"/>
                <a:cs typeface="Myriad Pro"/>
              </a:rPr>
              <a:t>similar</a:t>
            </a:r>
            <a:r>
              <a:rPr sz="1050" spc="-5" dirty="0">
                <a:solidFill>
                  <a:srgbClr val="231F20"/>
                </a:solidFill>
                <a:latin typeface="Myriad Pro"/>
                <a:cs typeface="Myriad Pro"/>
              </a:rPr>
              <a:t> </a:t>
            </a:r>
            <a:r>
              <a:rPr sz="1050" dirty="0">
                <a:solidFill>
                  <a:srgbClr val="231F20"/>
                </a:solidFill>
                <a:latin typeface="Myriad Pro"/>
                <a:cs typeface="Myriad Pro"/>
              </a:rPr>
              <a:t>values</a:t>
            </a:r>
            <a:r>
              <a:rPr sz="1050" spc="-5" dirty="0">
                <a:solidFill>
                  <a:srgbClr val="231F20"/>
                </a:solidFill>
                <a:latin typeface="Myriad Pro"/>
                <a:cs typeface="Myriad Pro"/>
              </a:rPr>
              <a:t> </a:t>
            </a:r>
            <a:r>
              <a:rPr sz="1050" dirty="0">
                <a:solidFill>
                  <a:srgbClr val="231F20"/>
                </a:solidFill>
                <a:latin typeface="Myriad Pro"/>
                <a:cs typeface="Myriad Pro"/>
              </a:rPr>
              <a:t>behind</a:t>
            </a:r>
            <a:r>
              <a:rPr sz="1050" spc="-5" dirty="0">
                <a:solidFill>
                  <a:srgbClr val="231F20"/>
                </a:solidFill>
                <a:latin typeface="Myriad Pro"/>
                <a:cs typeface="Myriad Pro"/>
              </a:rPr>
              <a:t> </a:t>
            </a:r>
            <a:r>
              <a:rPr sz="1050" dirty="0">
                <a:solidFill>
                  <a:srgbClr val="231F20"/>
                </a:solidFill>
                <a:latin typeface="Myriad Pro"/>
                <a:cs typeface="Myriad Pro"/>
              </a:rPr>
              <a:t>our </a:t>
            </a:r>
            <a:r>
              <a:rPr sz="1050" spc="-10" dirty="0">
                <a:solidFill>
                  <a:srgbClr val="231F20"/>
                </a:solidFill>
                <a:latin typeface="Myriad Pro"/>
                <a:cs typeface="Myriad Pro"/>
              </a:rPr>
              <a:t>missions. </a:t>
            </a:r>
            <a:r>
              <a:rPr sz="1050" dirty="0">
                <a:solidFill>
                  <a:srgbClr val="231F20"/>
                </a:solidFill>
                <a:latin typeface="Myriad Pro"/>
                <a:cs typeface="Myriad Pro"/>
              </a:rPr>
              <a:t>As</a:t>
            </a:r>
            <a:r>
              <a:rPr sz="1050" spc="-10" dirty="0">
                <a:solidFill>
                  <a:srgbClr val="231F20"/>
                </a:solidFill>
                <a:latin typeface="Myriad Pro"/>
                <a:cs typeface="Myriad Pro"/>
              </a:rPr>
              <a:t> </a:t>
            </a:r>
            <a:r>
              <a:rPr sz="1050" dirty="0">
                <a:solidFill>
                  <a:srgbClr val="231F20"/>
                </a:solidFill>
                <a:latin typeface="Myriad Pro"/>
                <a:cs typeface="Myriad Pro"/>
              </a:rPr>
              <a:t>an</a:t>
            </a:r>
            <a:r>
              <a:rPr sz="1050" spc="-5" dirty="0">
                <a:solidFill>
                  <a:srgbClr val="231F20"/>
                </a:solidFill>
                <a:latin typeface="Myriad Pro"/>
                <a:cs typeface="Myriad Pro"/>
              </a:rPr>
              <a:t> </a:t>
            </a:r>
            <a:r>
              <a:rPr sz="1050" dirty="0">
                <a:solidFill>
                  <a:srgbClr val="231F20"/>
                </a:solidFill>
                <a:latin typeface="Myriad Pro"/>
                <a:cs typeface="Myriad Pro"/>
              </a:rPr>
              <a:t>organization,</a:t>
            </a:r>
            <a:r>
              <a:rPr sz="1050" spc="-10" dirty="0">
                <a:solidFill>
                  <a:srgbClr val="231F20"/>
                </a:solidFill>
                <a:latin typeface="Myriad Pro"/>
                <a:cs typeface="Myriad Pro"/>
              </a:rPr>
              <a:t> </a:t>
            </a:r>
            <a:r>
              <a:rPr sz="1050" dirty="0">
                <a:solidFill>
                  <a:srgbClr val="231F20"/>
                </a:solidFill>
                <a:latin typeface="Myriad Pro"/>
                <a:cs typeface="Myriad Pro"/>
              </a:rPr>
              <a:t>we</a:t>
            </a:r>
            <a:r>
              <a:rPr sz="1050" spc="-5" dirty="0">
                <a:solidFill>
                  <a:srgbClr val="231F20"/>
                </a:solidFill>
                <a:latin typeface="Myriad Pro"/>
                <a:cs typeface="Myriad Pro"/>
              </a:rPr>
              <a:t> </a:t>
            </a:r>
            <a:r>
              <a:rPr sz="1050" dirty="0">
                <a:solidFill>
                  <a:srgbClr val="231F20"/>
                </a:solidFill>
                <a:latin typeface="Myriad Pro"/>
                <a:cs typeface="Myriad Pro"/>
              </a:rPr>
              <a:t>value</a:t>
            </a:r>
            <a:r>
              <a:rPr sz="1050" spc="-5" dirty="0">
                <a:solidFill>
                  <a:srgbClr val="231F20"/>
                </a:solidFill>
                <a:latin typeface="Myriad Pro"/>
                <a:cs typeface="Myriad Pro"/>
              </a:rPr>
              <a:t> </a:t>
            </a:r>
            <a:r>
              <a:rPr sz="1050" dirty="0">
                <a:solidFill>
                  <a:srgbClr val="231F20"/>
                </a:solidFill>
                <a:latin typeface="Myriad Pro"/>
                <a:cs typeface="Myriad Pro"/>
              </a:rPr>
              <a:t>education</a:t>
            </a:r>
            <a:r>
              <a:rPr sz="1050" spc="-5" dirty="0">
                <a:solidFill>
                  <a:srgbClr val="231F20"/>
                </a:solidFill>
                <a:latin typeface="Myriad Pro"/>
                <a:cs typeface="Myriad Pro"/>
              </a:rPr>
              <a:t> </a:t>
            </a:r>
            <a:r>
              <a:rPr sz="1050" dirty="0">
                <a:solidFill>
                  <a:srgbClr val="231F20"/>
                </a:solidFill>
                <a:latin typeface="Myriad Pro"/>
                <a:cs typeface="Myriad Pro"/>
              </a:rPr>
              <a:t>and</a:t>
            </a:r>
            <a:r>
              <a:rPr sz="1050" spc="-5" dirty="0">
                <a:solidFill>
                  <a:srgbClr val="231F20"/>
                </a:solidFill>
                <a:latin typeface="Myriad Pro"/>
                <a:cs typeface="Myriad Pro"/>
              </a:rPr>
              <a:t> </a:t>
            </a:r>
            <a:r>
              <a:rPr sz="1050" dirty="0">
                <a:solidFill>
                  <a:srgbClr val="231F20"/>
                </a:solidFill>
                <a:latin typeface="Myriad Pro"/>
                <a:cs typeface="Myriad Pro"/>
              </a:rPr>
              <a:t>creating</a:t>
            </a:r>
            <a:r>
              <a:rPr sz="1050" spc="-5" dirty="0">
                <a:solidFill>
                  <a:srgbClr val="231F20"/>
                </a:solidFill>
                <a:latin typeface="Myriad Pro"/>
                <a:cs typeface="Myriad Pro"/>
              </a:rPr>
              <a:t> </a:t>
            </a:r>
            <a:r>
              <a:rPr sz="1050" dirty="0">
                <a:solidFill>
                  <a:srgbClr val="231F20"/>
                </a:solidFill>
                <a:latin typeface="Myriad Pro"/>
                <a:cs typeface="Myriad Pro"/>
              </a:rPr>
              <a:t>equity</a:t>
            </a:r>
            <a:r>
              <a:rPr sz="1050" spc="-5" dirty="0">
                <a:solidFill>
                  <a:srgbClr val="231F20"/>
                </a:solidFill>
                <a:latin typeface="Myriad Pro"/>
                <a:cs typeface="Myriad Pro"/>
              </a:rPr>
              <a:t> </a:t>
            </a:r>
            <a:r>
              <a:rPr sz="1050" dirty="0">
                <a:solidFill>
                  <a:srgbClr val="231F20"/>
                </a:solidFill>
                <a:latin typeface="Myriad Pro"/>
                <a:cs typeface="Myriad Pro"/>
              </a:rPr>
              <a:t>in</a:t>
            </a:r>
            <a:r>
              <a:rPr sz="1050" spc="-5" dirty="0">
                <a:solidFill>
                  <a:srgbClr val="231F20"/>
                </a:solidFill>
                <a:latin typeface="Myriad Pro"/>
                <a:cs typeface="Myriad Pro"/>
              </a:rPr>
              <a:t> </a:t>
            </a:r>
            <a:r>
              <a:rPr sz="1050" dirty="0">
                <a:solidFill>
                  <a:srgbClr val="231F20"/>
                </a:solidFill>
                <a:latin typeface="Myriad Pro"/>
                <a:cs typeface="Myriad Pro"/>
              </a:rPr>
              <a:t>our</a:t>
            </a:r>
            <a:r>
              <a:rPr sz="1050" spc="-5" dirty="0">
                <a:solidFill>
                  <a:srgbClr val="231F20"/>
                </a:solidFill>
                <a:latin typeface="Myriad Pro"/>
                <a:cs typeface="Myriad Pro"/>
              </a:rPr>
              <a:t> </a:t>
            </a:r>
            <a:r>
              <a:rPr sz="1050" spc="-10" dirty="0">
                <a:solidFill>
                  <a:srgbClr val="231F20"/>
                </a:solidFill>
                <a:latin typeface="Myriad Pro"/>
                <a:cs typeface="Myriad Pro"/>
              </a:rPr>
              <a:t>community.</a:t>
            </a:r>
            <a:r>
              <a:rPr sz="1050" spc="-45" dirty="0">
                <a:solidFill>
                  <a:srgbClr val="231F20"/>
                </a:solidFill>
                <a:latin typeface="Myriad Pro"/>
                <a:cs typeface="Myriad Pro"/>
              </a:rPr>
              <a:t> </a:t>
            </a:r>
            <a:r>
              <a:rPr sz="1050" spc="-10" dirty="0">
                <a:solidFill>
                  <a:srgbClr val="231F20"/>
                </a:solidFill>
                <a:latin typeface="Myriad Pro"/>
                <a:cs typeface="Myriad Pro"/>
              </a:rPr>
              <a:t>That’s</a:t>
            </a:r>
            <a:r>
              <a:rPr sz="1050" spc="-5" dirty="0">
                <a:solidFill>
                  <a:srgbClr val="231F20"/>
                </a:solidFill>
                <a:latin typeface="Myriad Pro"/>
                <a:cs typeface="Myriad Pro"/>
              </a:rPr>
              <a:t> </a:t>
            </a:r>
            <a:r>
              <a:rPr sz="1050" dirty="0">
                <a:solidFill>
                  <a:srgbClr val="231F20"/>
                </a:solidFill>
                <a:latin typeface="Myriad Pro"/>
                <a:cs typeface="Myriad Pro"/>
              </a:rPr>
              <a:t>why</a:t>
            </a:r>
            <a:r>
              <a:rPr sz="1050" spc="-10" dirty="0">
                <a:solidFill>
                  <a:srgbClr val="231F20"/>
                </a:solidFill>
                <a:latin typeface="Myriad Pro"/>
                <a:cs typeface="Myriad Pro"/>
              </a:rPr>
              <a:t> </a:t>
            </a:r>
            <a:r>
              <a:rPr sz="1050" i="1" dirty="0">
                <a:solidFill>
                  <a:srgbClr val="231F20"/>
                </a:solidFill>
                <a:latin typeface="Myriad Pro"/>
                <a:cs typeface="Myriad Pro"/>
              </a:rPr>
              <a:t>[company </a:t>
            </a:r>
            <a:r>
              <a:rPr sz="1050" i="1" spc="-10" dirty="0">
                <a:solidFill>
                  <a:srgbClr val="231F20"/>
                </a:solidFill>
                <a:latin typeface="Myriad Pro"/>
                <a:cs typeface="Myriad Pro"/>
              </a:rPr>
              <a:t>name]</a:t>
            </a:r>
            <a:r>
              <a:rPr sz="1050" i="1" spc="500" dirty="0">
                <a:solidFill>
                  <a:srgbClr val="231F20"/>
                </a:solidFill>
                <a:latin typeface="Myriad Pro"/>
                <a:cs typeface="Myriad Pro"/>
              </a:rPr>
              <a:t> </a:t>
            </a:r>
            <a:r>
              <a:rPr sz="1050" dirty="0">
                <a:solidFill>
                  <a:srgbClr val="231F20"/>
                </a:solidFill>
                <a:latin typeface="Myriad Pro"/>
                <a:cs typeface="Myriad Pro"/>
              </a:rPr>
              <a:t>is</a:t>
            </a:r>
            <a:r>
              <a:rPr sz="1050" spc="-10" dirty="0">
                <a:solidFill>
                  <a:srgbClr val="231F20"/>
                </a:solidFill>
                <a:latin typeface="Myriad Pro"/>
                <a:cs typeface="Myriad Pro"/>
              </a:rPr>
              <a:t> </a:t>
            </a:r>
            <a:r>
              <a:rPr sz="1050" dirty="0">
                <a:solidFill>
                  <a:srgbClr val="231F20"/>
                </a:solidFill>
                <a:latin typeface="Myriad Pro"/>
                <a:cs typeface="Myriad Pro"/>
              </a:rPr>
              <a:t>supporting</a:t>
            </a:r>
            <a:r>
              <a:rPr sz="1050" spc="-5" dirty="0">
                <a:solidFill>
                  <a:srgbClr val="231F20"/>
                </a:solidFill>
                <a:latin typeface="Myriad Pro"/>
                <a:cs typeface="Myriad Pro"/>
              </a:rPr>
              <a:t> </a:t>
            </a:r>
            <a:r>
              <a:rPr sz="1050" dirty="0">
                <a:solidFill>
                  <a:srgbClr val="231F20"/>
                </a:solidFill>
                <a:latin typeface="Myriad Pro"/>
                <a:cs typeface="Myriad Pro"/>
              </a:rPr>
              <a:t>Classroom</a:t>
            </a:r>
            <a:r>
              <a:rPr sz="1050" spc="-10" dirty="0">
                <a:solidFill>
                  <a:srgbClr val="231F20"/>
                </a:solidFill>
                <a:latin typeface="Myriad Pro"/>
                <a:cs typeface="Myriad Pro"/>
              </a:rPr>
              <a:t> </a:t>
            </a:r>
            <a:r>
              <a:rPr sz="1050" dirty="0">
                <a:solidFill>
                  <a:srgbClr val="231F20"/>
                </a:solidFill>
                <a:latin typeface="Myriad Pro"/>
                <a:cs typeface="Myriad Pro"/>
              </a:rPr>
              <a:t>Central,</a:t>
            </a:r>
            <a:r>
              <a:rPr sz="1050" spc="-5" dirty="0">
                <a:solidFill>
                  <a:srgbClr val="231F20"/>
                </a:solidFill>
                <a:latin typeface="Myriad Pro"/>
                <a:cs typeface="Myriad Pro"/>
              </a:rPr>
              <a:t> </a:t>
            </a:r>
            <a:r>
              <a:rPr sz="1050" dirty="0">
                <a:solidFill>
                  <a:srgbClr val="231F20"/>
                </a:solidFill>
                <a:latin typeface="Myriad Pro"/>
                <a:cs typeface="Myriad Pro"/>
              </a:rPr>
              <a:t>a</a:t>
            </a:r>
            <a:r>
              <a:rPr sz="1050" spc="-10" dirty="0">
                <a:solidFill>
                  <a:srgbClr val="231F20"/>
                </a:solidFill>
                <a:latin typeface="Myriad Pro"/>
                <a:cs typeface="Myriad Pro"/>
              </a:rPr>
              <a:t> </a:t>
            </a:r>
            <a:r>
              <a:rPr sz="1050" dirty="0">
                <a:solidFill>
                  <a:srgbClr val="231F20"/>
                </a:solidFill>
                <a:latin typeface="Myriad Pro"/>
                <a:cs typeface="Myriad Pro"/>
              </a:rPr>
              <a:t>nonprofit</a:t>
            </a:r>
            <a:r>
              <a:rPr sz="1050" spc="-5" dirty="0">
                <a:solidFill>
                  <a:srgbClr val="231F20"/>
                </a:solidFill>
                <a:latin typeface="Myriad Pro"/>
                <a:cs typeface="Myriad Pro"/>
              </a:rPr>
              <a:t> </a:t>
            </a:r>
            <a:r>
              <a:rPr sz="1050" dirty="0">
                <a:solidFill>
                  <a:srgbClr val="231F20"/>
                </a:solidFill>
                <a:latin typeface="Myriad Pro"/>
                <a:cs typeface="Myriad Pro"/>
              </a:rPr>
              <a:t>that</a:t>
            </a:r>
            <a:r>
              <a:rPr sz="1050" spc="-10" dirty="0">
                <a:solidFill>
                  <a:srgbClr val="231F20"/>
                </a:solidFill>
                <a:latin typeface="Myriad Pro"/>
                <a:cs typeface="Myriad Pro"/>
              </a:rPr>
              <a:t> </a:t>
            </a:r>
            <a:r>
              <a:rPr sz="1050" dirty="0">
                <a:solidFill>
                  <a:srgbClr val="231F20"/>
                </a:solidFill>
                <a:latin typeface="Myriad Pro"/>
                <a:cs typeface="Myriad Pro"/>
              </a:rPr>
              <a:t>serves</a:t>
            </a:r>
            <a:r>
              <a:rPr sz="1050" spc="-5" dirty="0">
                <a:solidFill>
                  <a:srgbClr val="231F20"/>
                </a:solidFill>
                <a:latin typeface="Myriad Pro"/>
                <a:cs typeface="Myriad Pro"/>
              </a:rPr>
              <a:t> </a:t>
            </a:r>
            <a:r>
              <a:rPr sz="1050" dirty="0">
                <a:solidFill>
                  <a:srgbClr val="231F20"/>
                </a:solidFill>
                <a:latin typeface="Myriad Pro"/>
                <a:cs typeface="Myriad Pro"/>
              </a:rPr>
              <a:t>and</a:t>
            </a:r>
            <a:r>
              <a:rPr sz="1050" spc="-10" dirty="0">
                <a:solidFill>
                  <a:srgbClr val="231F20"/>
                </a:solidFill>
                <a:latin typeface="Myriad Pro"/>
                <a:cs typeface="Myriad Pro"/>
              </a:rPr>
              <a:t> </a:t>
            </a:r>
            <a:r>
              <a:rPr sz="1050" dirty="0">
                <a:solidFill>
                  <a:srgbClr val="231F20"/>
                </a:solidFill>
                <a:latin typeface="Myriad Pro"/>
                <a:cs typeface="Myriad Pro"/>
              </a:rPr>
              <a:t>provides</a:t>
            </a:r>
            <a:r>
              <a:rPr sz="1050" spc="-5" dirty="0">
                <a:solidFill>
                  <a:srgbClr val="231F20"/>
                </a:solidFill>
                <a:latin typeface="Myriad Pro"/>
                <a:cs typeface="Myriad Pro"/>
              </a:rPr>
              <a:t> </a:t>
            </a:r>
            <a:r>
              <a:rPr sz="1050" dirty="0">
                <a:solidFill>
                  <a:srgbClr val="231F20"/>
                </a:solidFill>
                <a:latin typeface="Myriad Pro"/>
                <a:cs typeface="Myriad Pro"/>
              </a:rPr>
              <a:t>free</a:t>
            </a:r>
            <a:r>
              <a:rPr sz="1050" spc="-10" dirty="0">
                <a:solidFill>
                  <a:srgbClr val="231F20"/>
                </a:solidFill>
                <a:latin typeface="Myriad Pro"/>
                <a:cs typeface="Myriad Pro"/>
              </a:rPr>
              <a:t> </a:t>
            </a:r>
            <a:r>
              <a:rPr sz="1050" dirty="0">
                <a:solidFill>
                  <a:srgbClr val="231F20"/>
                </a:solidFill>
                <a:latin typeface="Myriad Pro"/>
                <a:cs typeface="Myriad Pro"/>
              </a:rPr>
              <a:t>school</a:t>
            </a:r>
            <a:r>
              <a:rPr sz="1050" spc="-5" dirty="0">
                <a:solidFill>
                  <a:srgbClr val="231F20"/>
                </a:solidFill>
                <a:latin typeface="Myriad Pro"/>
                <a:cs typeface="Myriad Pro"/>
              </a:rPr>
              <a:t> </a:t>
            </a:r>
            <a:r>
              <a:rPr sz="1050" dirty="0">
                <a:solidFill>
                  <a:srgbClr val="231F20"/>
                </a:solidFill>
                <a:latin typeface="Myriad Pro"/>
                <a:cs typeface="Myriad Pro"/>
              </a:rPr>
              <a:t>supplies</a:t>
            </a:r>
            <a:r>
              <a:rPr sz="1050" spc="-10" dirty="0">
                <a:solidFill>
                  <a:srgbClr val="231F20"/>
                </a:solidFill>
                <a:latin typeface="Myriad Pro"/>
                <a:cs typeface="Myriad Pro"/>
              </a:rPr>
              <a:t>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dirty="0">
                <a:solidFill>
                  <a:srgbClr val="231F20"/>
                </a:solidFill>
                <a:latin typeface="Myriad Pro"/>
                <a:cs typeface="Myriad Pro"/>
              </a:rPr>
              <a:t>1</a:t>
            </a:r>
            <a:r>
              <a:rPr lang="en-US" sz="1050" dirty="0">
                <a:solidFill>
                  <a:srgbClr val="231F20"/>
                </a:solidFill>
                <a:latin typeface="Myriad Pro"/>
                <a:cs typeface="Myriad Pro"/>
              </a:rPr>
              <a:t>62</a:t>
            </a:r>
            <a:r>
              <a:rPr sz="1050" dirty="0">
                <a:solidFill>
                  <a:srgbClr val="231F20"/>
                </a:solidFill>
                <a:latin typeface="Myriad Pro"/>
                <a:cs typeface="Myriad Pro"/>
              </a:rPr>
              <a:t>,000</a:t>
            </a:r>
            <a:r>
              <a:rPr sz="1050" spc="-5" dirty="0">
                <a:solidFill>
                  <a:srgbClr val="231F20"/>
                </a:solidFill>
                <a:latin typeface="Myriad Pro"/>
                <a:cs typeface="Myriad Pro"/>
              </a:rPr>
              <a:t> </a:t>
            </a:r>
            <a:r>
              <a:rPr sz="1050" spc="-10" dirty="0">
                <a:solidFill>
                  <a:srgbClr val="231F20"/>
                </a:solidFill>
                <a:latin typeface="Myriad Pro"/>
                <a:cs typeface="Myriad Pro"/>
              </a:rPr>
              <a:t>local students.</a:t>
            </a:r>
            <a:endParaRPr sz="1050" dirty="0">
              <a:latin typeface="Myriad Pro"/>
              <a:cs typeface="Myriad Pro"/>
            </a:endParaRPr>
          </a:p>
          <a:p>
            <a:pPr>
              <a:lnSpc>
                <a:spcPct val="100000"/>
              </a:lnSpc>
              <a:spcBef>
                <a:spcPts val="15"/>
              </a:spcBef>
            </a:pPr>
            <a:endParaRPr lang="en-US" sz="1150" dirty="0">
              <a:latin typeface="Myriad Pro"/>
              <a:cs typeface="Myriad Pro"/>
            </a:endParaRPr>
          </a:p>
          <a:p>
            <a:pPr algn="l"/>
            <a:r>
              <a:rPr lang="en-US" sz="1050" dirty="0">
                <a:solidFill>
                  <a:srgbClr val="231F20"/>
                </a:solidFill>
                <a:latin typeface="Myriad Pro"/>
              </a:rPr>
              <a:t>Our partnership is valuable to us because of the work we accomplish and because education and promoting equity in our community are principles that both our organizations hold dear. This is why [company name] supports Classroom Central, a nonprofit that serves area teachers and students, fostering equity in the classroom by providing the free resources they need to succeed.</a:t>
            </a:r>
          </a:p>
          <a:p>
            <a:pPr algn="l"/>
            <a:endParaRPr lang="en-US" sz="1050" dirty="0">
              <a:solidFill>
                <a:srgbClr val="231F20"/>
              </a:solidFill>
              <a:latin typeface="Myriad Pro"/>
            </a:endParaRPr>
          </a:p>
          <a:p>
            <a:pPr algn="l"/>
            <a:r>
              <a:rPr lang="en-US" sz="1050" dirty="0">
                <a:solidFill>
                  <a:srgbClr val="231F20"/>
                </a:solidFill>
                <a:latin typeface="Myriad Pro"/>
              </a:rPr>
              <a:t>This summer, we're </a:t>
            </a:r>
            <a:r>
              <a:rPr lang="en-US" sz="1050" b="1" dirty="0">
                <a:solidFill>
                  <a:srgbClr val="231F20"/>
                </a:solidFill>
                <a:latin typeface="Myriad Pro"/>
              </a:rPr>
              <a:t>PROUDLY</a:t>
            </a:r>
            <a:r>
              <a:rPr lang="en-US" sz="1050" dirty="0">
                <a:solidFill>
                  <a:srgbClr val="231F20"/>
                </a:solidFill>
                <a:latin typeface="Myriad Pro"/>
              </a:rPr>
              <a:t> hosting a 9 School Tools supply drive to collect the highest quantities of the nine most needed school supplies for students. In our community, more than 54% of children live below the poverty line and can't afford the basic school supplies they need to participate actively in the classroom this fall. That means one in every two local students comes to school empty-handed.</a:t>
            </a:r>
          </a:p>
          <a:p>
            <a:pPr algn="l"/>
            <a:endParaRPr lang="en-US" sz="1050" dirty="0">
              <a:solidFill>
                <a:srgbClr val="231F20"/>
              </a:solidFill>
              <a:latin typeface="Myriad Pro"/>
            </a:endParaRPr>
          </a:p>
          <a:p>
            <a:pPr algn="l"/>
            <a:r>
              <a:rPr lang="en-US" sz="1050" b="1" dirty="0">
                <a:solidFill>
                  <a:srgbClr val="231F20"/>
                </a:solidFill>
                <a:latin typeface="Myriad Pro"/>
              </a:rPr>
              <a:t>Will you join us in support of Classroom Central by donating?</a:t>
            </a:r>
            <a:r>
              <a:rPr lang="en-US" sz="1050" dirty="0">
                <a:solidFill>
                  <a:srgbClr val="231F20"/>
                </a:solidFill>
                <a:latin typeface="Myriad Pro"/>
              </a:rPr>
              <a:t> [For traditional drives, add details. For online drives, insert a link to your page.] You can create a fundraising team for our company's online supply drive. [insert link]</a:t>
            </a:r>
          </a:p>
          <a:p>
            <a:pPr algn="l"/>
            <a:endParaRPr lang="en-US" sz="1050" dirty="0">
              <a:solidFill>
                <a:srgbClr val="231F20"/>
              </a:solidFill>
              <a:latin typeface="Myriad Pro"/>
            </a:endParaRPr>
          </a:p>
          <a:p>
            <a:pPr algn="l"/>
            <a:r>
              <a:rPr lang="en-US" sz="1050" dirty="0">
                <a:solidFill>
                  <a:srgbClr val="231F20"/>
                </a:solidFill>
                <a:latin typeface="Myriad Pro"/>
              </a:rPr>
              <a:t>Your support is more crucial than ever this year to help support the 38,000 newly eligible students in our districts. As our community expands, the demand in our region keeps rising, and Classroom Central relies on your support to ensure our eligible teachers and students can consistently depend on us. </a:t>
            </a:r>
          </a:p>
          <a:p>
            <a:pPr algn="l"/>
            <a:endParaRPr sz="1250" dirty="0">
              <a:latin typeface="Myriad Pro"/>
              <a:cs typeface="Myriad Pro"/>
            </a:endParaRPr>
          </a:p>
          <a:p>
            <a:pPr marL="12700">
              <a:lnSpc>
                <a:spcPct val="100000"/>
              </a:lnSpc>
            </a:pPr>
            <a:r>
              <a:rPr sz="1050" dirty="0">
                <a:solidFill>
                  <a:srgbClr val="231F20"/>
                </a:solidFill>
                <a:latin typeface="Myriad Pro"/>
                <a:cs typeface="Myriad Pro"/>
              </a:rPr>
              <a:t>Please</a:t>
            </a:r>
            <a:r>
              <a:rPr sz="1050" spc="-15" dirty="0">
                <a:solidFill>
                  <a:srgbClr val="231F20"/>
                </a:solidFill>
                <a:latin typeface="Myriad Pro"/>
                <a:cs typeface="Myriad Pro"/>
              </a:rPr>
              <a:t> </a:t>
            </a:r>
            <a:r>
              <a:rPr sz="1050" dirty="0">
                <a:solidFill>
                  <a:srgbClr val="231F20"/>
                </a:solidFill>
                <a:latin typeface="Myriad Pro"/>
                <a:cs typeface="Myriad Pro"/>
              </a:rPr>
              <a:t>consider donating</a:t>
            </a:r>
            <a:r>
              <a:rPr sz="1050" spc="-5" dirty="0">
                <a:solidFill>
                  <a:srgbClr val="231F20"/>
                </a:solidFill>
                <a:latin typeface="Myriad Pro"/>
                <a:cs typeface="Myriad Pro"/>
              </a:rPr>
              <a:t> </a:t>
            </a:r>
            <a:r>
              <a:rPr sz="1050" dirty="0">
                <a:solidFill>
                  <a:srgbClr val="231F20"/>
                </a:solidFill>
                <a:latin typeface="Myriad Pro"/>
                <a:cs typeface="Myriad Pro"/>
              </a:rPr>
              <a:t>to our fundraiser</a:t>
            </a:r>
            <a:r>
              <a:rPr sz="1050" spc="-5" dirty="0">
                <a:solidFill>
                  <a:srgbClr val="231F20"/>
                </a:solidFill>
                <a:latin typeface="Myriad Pro"/>
                <a:cs typeface="Myriad Pro"/>
              </a:rPr>
              <a:t> </a:t>
            </a:r>
            <a:r>
              <a:rPr sz="1050" dirty="0">
                <a:solidFill>
                  <a:srgbClr val="231F20"/>
                </a:solidFill>
                <a:latin typeface="Myriad Pro"/>
                <a:cs typeface="Myriad Pro"/>
              </a:rPr>
              <a:t>today: </a:t>
            </a:r>
            <a:r>
              <a:rPr sz="1050" i="1" dirty="0">
                <a:solidFill>
                  <a:srgbClr val="231F20"/>
                </a:solidFill>
                <a:latin typeface="Myriad Pro"/>
                <a:cs typeface="Myriad Pro"/>
              </a:rPr>
              <a:t>[insert </a:t>
            </a:r>
            <a:r>
              <a:rPr sz="1050" i="1" spc="-10" dirty="0">
                <a:solidFill>
                  <a:srgbClr val="231F20"/>
                </a:solidFill>
                <a:latin typeface="Myriad Pro"/>
                <a:cs typeface="Myriad Pro"/>
              </a:rPr>
              <a:t>link]</a:t>
            </a:r>
            <a:endParaRPr sz="1050" dirty="0">
              <a:latin typeface="Myriad Pro"/>
              <a:cs typeface="Myriad Pro"/>
            </a:endParaRPr>
          </a:p>
          <a:p>
            <a:pPr>
              <a:lnSpc>
                <a:spcPct val="100000"/>
              </a:lnSpc>
              <a:spcBef>
                <a:spcPts val="35"/>
              </a:spcBef>
            </a:pPr>
            <a:endParaRPr sz="1250" dirty="0">
              <a:latin typeface="Myriad Pro"/>
              <a:cs typeface="Myriad Pro"/>
            </a:endParaRPr>
          </a:p>
          <a:p>
            <a:pPr marL="12700">
              <a:lnSpc>
                <a:spcPct val="100000"/>
              </a:lnSpc>
              <a:spcBef>
                <a:spcPts val="5"/>
              </a:spcBef>
            </a:pPr>
            <a:r>
              <a:rPr sz="1050" dirty="0">
                <a:solidFill>
                  <a:srgbClr val="231F20"/>
                </a:solidFill>
                <a:latin typeface="Myriad Pro"/>
                <a:cs typeface="Myriad Pro"/>
              </a:rPr>
              <a:t>Thank</a:t>
            </a:r>
            <a:r>
              <a:rPr sz="1050" spc="-10" dirty="0">
                <a:solidFill>
                  <a:srgbClr val="231F20"/>
                </a:solidFill>
                <a:latin typeface="Myriad Pro"/>
                <a:cs typeface="Myriad Pro"/>
              </a:rPr>
              <a:t> </a:t>
            </a:r>
            <a:r>
              <a:rPr sz="1050" dirty="0">
                <a:solidFill>
                  <a:srgbClr val="231F20"/>
                </a:solidFill>
                <a:latin typeface="Myriad Pro"/>
                <a:cs typeface="Myriad Pro"/>
              </a:rPr>
              <a:t>you</a:t>
            </a:r>
            <a:r>
              <a:rPr sz="1050" spc="-5" dirty="0">
                <a:solidFill>
                  <a:srgbClr val="231F20"/>
                </a:solidFill>
                <a:latin typeface="Myriad Pro"/>
                <a:cs typeface="Myriad Pro"/>
              </a:rPr>
              <a:t> </a:t>
            </a:r>
            <a:r>
              <a:rPr sz="1050" dirty="0">
                <a:solidFill>
                  <a:srgbClr val="231F20"/>
                </a:solidFill>
                <a:latin typeface="Myriad Pro"/>
                <a:cs typeface="Myriad Pro"/>
              </a:rPr>
              <a:t>for</a:t>
            </a:r>
            <a:r>
              <a:rPr sz="1050" spc="-5" dirty="0">
                <a:solidFill>
                  <a:srgbClr val="231F20"/>
                </a:solidFill>
                <a:latin typeface="Myriad Pro"/>
                <a:cs typeface="Myriad Pro"/>
              </a:rPr>
              <a:t> </a:t>
            </a:r>
            <a:r>
              <a:rPr sz="1050" dirty="0">
                <a:solidFill>
                  <a:srgbClr val="231F20"/>
                </a:solidFill>
                <a:latin typeface="Myriad Pro"/>
                <a:cs typeface="Myriad Pro"/>
              </a:rPr>
              <a:t>your</a:t>
            </a:r>
            <a:r>
              <a:rPr sz="1050" spc="-5" dirty="0">
                <a:solidFill>
                  <a:srgbClr val="231F20"/>
                </a:solidFill>
                <a:latin typeface="Myriad Pro"/>
                <a:cs typeface="Myriad Pro"/>
              </a:rPr>
              <a:t> </a:t>
            </a:r>
            <a:r>
              <a:rPr sz="1050" dirty="0">
                <a:solidFill>
                  <a:srgbClr val="231F20"/>
                </a:solidFill>
                <a:latin typeface="Myriad Pro"/>
                <a:cs typeface="Myriad Pro"/>
              </a:rPr>
              <a:t>support</a:t>
            </a:r>
            <a:r>
              <a:rPr sz="1050" spc="-5" dirty="0">
                <a:solidFill>
                  <a:srgbClr val="231F20"/>
                </a:solidFill>
                <a:latin typeface="Myriad Pro"/>
                <a:cs typeface="Myriad Pro"/>
              </a:rPr>
              <a:t> </a:t>
            </a:r>
            <a:r>
              <a:rPr sz="1050" dirty="0">
                <a:solidFill>
                  <a:srgbClr val="231F20"/>
                </a:solidFill>
                <a:latin typeface="Myriad Pro"/>
                <a:cs typeface="Myriad Pro"/>
              </a:rPr>
              <a:t>and</a:t>
            </a:r>
            <a:r>
              <a:rPr sz="1050" spc="-5" dirty="0">
                <a:solidFill>
                  <a:srgbClr val="231F20"/>
                </a:solidFill>
                <a:latin typeface="Myriad Pro"/>
                <a:cs typeface="Myriad Pro"/>
              </a:rPr>
              <a:t> </a:t>
            </a:r>
            <a:r>
              <a:rPr sz="1050" dirty="0">
                <a:solidFill>
                  <a:srgbClr val="231F20"/>
                </a:solidFill>
                <a:latin typeface="Myriad Pro"/>
                <a:cs typeface="Myriad Pro"/>
              </a:rPr>
              <a:t>our</a:t>
            </a:r>
            <a:r>
              <a:rPr sz="1050" spc="-5" dirty="0">
                <a:solidFill>
                  <a:srgbClr val="231F20"/>
                </a:solidFill>
                <a:latin typeface="Myriad Pro"/>
                <a:cs typeface="Myriad Pro"/>
              </a:rPr>
              <a:t> </a:t>
            </a:r>
            <a:r>
              <a:rPr sz="1050" dirty="0">
                <a:solidFill>
                  <a:srgbClr val="231F20"/>
                </a:solidFill>
                <a:latin typeface="Myriad Pro"/>
                <a:cs typeface="Myriad Pro"/>
              </a:rPr>
              <a:t>continued</a:t>
            </a:r>
            <a:r>
              <a:rPr sz="1050" spc="-5" dirty="0">
                <a:solidFill>
                  <a:srgbClr val="231F20"/>
                </a:solidFill>
                <a:latin typeface="Myriad Pro"/>
                <a:cs typeface="Myriad Pro"/>
              </a:rPr>
              <a:t> </a:t>
            </a:r>
            <a:r>
              <a:rPr sz="1050" spc="-10" dirty="0">
                <a:solidFill>
                  <a:srgbClr val="231F20"/>
                </a:solidFill>
                <a:latin typeface="Myriad Pro"/>
                <a:cs typeface="Myriad Pro"/>
              </a:rPr>
              <a:t>partnership!</a:t>
            </a:r>
            <a:endParaRPr sz="1050" dirty="0">
              <a:latin typeface="Myriad Pro"/>
              <a:cs typeface="Myriad Pro"/>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85" dirty="0">
                <a:solidFill>
                  <a:srgbClr val="19455C"/>
                </a:solidFill>
              </a:rPr>
              <a:t>Sample</a:t>
            </a:r>
            <a:r>
              <a:rPr spc="-135" dirty="0">
                <a:solidFill>
                  <a:srgbClr val="19455C"/>
                </a:solidFill>
              </a:rPr>
              <a:t> </a:t>
            </a:r>
            <a:r>
              <a:rPr spc="-10" dirty="0"/>
              <a:t>Emails</a:t>
            </a:r>
          </a:p>
        </p:txBody>
      </p:sp>
      <p:pic>
        <p:nvPicPr>
          <p:cNvPr id="5" name="object 5"/>
          <p:cNvPicPr/>
          <p:nvPr/>
        </p:nvPicPr>
        <p:blipFill>
          <a:blip r:embed="rId3" cstate="print"/>
          <a:stretch>
            <a:fillRect/>
          </a:stretch>
        </p:blipFill>
        <p:spPr>
          <a:xfrm>
            <a:off x="0" y="878751"/>
            <a:ext cx="7772400" cy="1151724"/>
          </a:xfrm>
          <a:prstGeom prst="rect">
            <a:avLst/>
          </a:prstGeom>
        </p:spPr>
      </p:pic>
      <p:sp>
        <p:nvSpPr>
          <p:cNvPr id="6" name="object 6"/>
          <p:cNvSpPr txBox="1"/>
          <p:nvPr/>
        </p:nvSpPr>
        <p:spPr>
          <a:xfrm>
            <a:off x="1299428" y="1043139"/>
            <a:ext cx="5170170" cy="788035"/>
          </a:xfrm>
          <a:prstGeom prst="rect">
            <a:avLst/>
          </a:prstGeom>
        </p:spPr>
        <p:txBody>
          <a:bodyPr vert="horz" wrap="square" lIns="0" tIns="35560" rIns="0" bIns="0" rtlCol="0">
            <a:spAutoFit/>
          </a:bodyPr>
          <a:lstStyle/>
          <a:p>
            <a:pPr algn="ctr">
              <a:lnSpc>
                <a:spcPct val="100000"/>
              </a:lnSpc>
              <a:spcBef>
                <a:spcPts val="280"/>
              </a:spcBef>
            </a:pPr>
            <a:r>
              <a:rPr sz="1100" dirty="0">
                <a:solidFill>
                  <a:srgbClr val="FFFFFF"/>
                </a:solidFill>
                <a:latin typeface="Arial"/>
                <a:cs typeface="Arial"/>
              </a:rPr>
              <a:t>We</a:t>
            </a:r>
            <a:r>
              <a:rPr sz="1100" spc="10" dirty="0">
                <a:solidFill>
                  <a:srgbClr val="FFFFFF"/>
                </a:solidFill>
                <a:latin typeface="Arial"/>
                <a:cs typeface="Arial"/>
              </a:rPr>
              <a:t> </a:t>
            </a:r>
            <a:r>
              <a:rPr sz="1100" spc="70" dirty="0">
                <a:solidFill>
                  <a:srgbClr val="FFFFFF"/>
                </a:solidFill>
                <a:latin typeface="Arial"/>
                <a:cs typeface="Arial"/>
              </a:rPr>
              <a:t>hope</a:t>
            </a:r>
            <a:r>
              <a:rPr sz="1100" spc="15" dirty="0">
                <a:solidFill>
                  <a:srgbClr val="FFFFFF"/>
                </a:solidFill>
                <a:latin typeface="Arial"/>
                <a:cs typeface="Arial"/>
              </a:rPr>
              <a:t> </a:t>
            </a:r>
            <a:r>
              <a:rPr sz="1100" dirty="0">
                <a:solidFill>
                  <a:srgbClr val="FFFFFF"/>
                </a:solidFill>
                <a:latin typeface="Arial"/>
                <a:cs typeface="Arial"/>
              </a:rPr>
              <a:t>these</a:t>
            </a:r>
            <a:r>
              <a:rPr sz="1100" spc="10" dirty="0">
                <a:solidFill>
                  <a:srgbClr val="FFFFFF"/>
                </a:solidFill>
                <a:latin typeface="Arial"/>
                <a:cs typeface="Arial"/>
              </a:rPr>
              <a:t> </a:t>
            </a:r>
            <a:r>
              <a:rPr sz="1100" spc="50" dirty="0">
                <a:solidFill>
                  <a:srgbClr val="FFFFFF"/>
                </a:solidFill>
                <a:latin typeface="Arial"/>
                <a:cs typeface="Arial"/>
              </a:rPr>
              <a:t>sample</a:t>
            </a:r>
            <a:r>
              <a:rPr sz="1100" spc="5" dirty="0">
                <a:solidFill>
                  <a:srgbClr val="FFFFFF"/>
                </a:solidFill>
                <a:latin typeface="Arial"/>
                <a:cs typeface="Arial"/>
              </a:rPr>
              <a:t> </a:t>
            </a:r>
            <a:r>
              <a:rPr sz="1100" dirty="0">
                <a:solidFill>
                  <a:srgbClr val="FFFFFF"/>
                </a:solidFill>
                <a:latin typeface="Arial"/>
                <a:cs typeface="Arial"/>
              </a:rPr>
              <a:t>emails</a:t>
            </a:r>
            <a:r>
              <a:rPr sz="1100" spc="15" dirty="0">
                <a:solidFill>
                  <a:srgbClr val="FFFFFF"/>
                </a:solidFill>
                <a:latin typeface="Arial"/>
                <a:cs typeface="Arial"/>
              </a:rPr>
              <a:t> </a:t>
            </a:r>
            <a:r>
              <a:rPr sz="1100" dirty="0">
                <a:solidFill>
                  <a:srgbClr val="FFFFFF"/>
                </a:solidFill>
                <a:latin typeface="Arial"/>
                <a:cs typeface="Arial"/>
              </a:rPr>
              <a:t>will</a:t>
            </a:r>
            <a:r>
              <a:rPr sz="1100" spc="15" dirty="0">
                <a:solidFill>
                  <a:srgbClr val="FFFFFF"/>
                </a:solidFill>
                <a:latin typeface="Arial"/>
                <a:cs typeface="Arial"/>
              </a:rPr>
              <a:t> </a:t>
            </a:r>
            <a:r>
              <a:rPr sz="1100" spc="50" dirty="0">
                <a:solidFill>
                  <a:srgbClr val="FFFFFF"/>
                </a:solidFill>
                <a:latin typeface="Arial"/>
                <a:cs typeface="Arial"/>
              </a:rPr>
              <a:t>help</a:t>
            </a:r>
            <a:r>
              <a:rPr sz="1100" spc="15" dirty="0">
                <a:solidFill>
                  <a:srgbClr val="FFFFFF"/>
                </a:solidFill>
                <a:latin typeface="Arial"/>
                <a:cs typeface="Arial"/>
              </a:rPr>
              <a:t> </a:t>
            </a:r>
            <a:r>
              <a:rPr sz="1100" spc="60" dirty="0">
                <a:solidFill>
                  <a:srgbClr val="FFFFFF"/>
                </a:solidFill>
                <a:latin typeface="Arial"/>
                <a:cs typeface="Arial"/>
              </a:rPr>
              <a:t>you</a:t>
            </a:r>
            <a:r>
              <a:rPr sz="1100" spc="5" dirty="0">
                <a:solidFill>
                  <a:srgbClr val="FFFFFF"/>
                </a:solidFill>
                <a:latin typeface="Arial"/>
                <a:cs typeface="Arial"/>
              </a:rPr>
              <a:t> </a:t>
            </a:r>
            <a:r>
              <a:rPr sz="1100" spc="70" dirty="0">
                <a:solidFill>
                  <a:srgbClr val="FFFFFF"/>
                </a:solidFill>
                <a:latin typeface="Arial"/>
                <a:cs typeface="Arial"/>
              </a:rPr>
              <a:t>promote</a:t>
            </a:r>
            <a:r>
              <a:rPr sz="1100" spc="15" dirty="0">
                <a:solidFill>
                  <a:srgbClr val="FFFFFF"/>
                </a:solidFill>
                <a:latin typeface="Arial"/>
                <a:cs typeface="Arial"/>
              </a:rPr>
              <a:t> </a:t>
            </a:r>
            <a:r>
              <a:rPr sz="1100" spc="70" dirty="0">
                <a:solidFill>
                  <a:srgbClr val="FFFFFF"/>
                </a:solidFill>
                <a:latin typeface="Arial"/>
                <a:cs typeface="Arial"/>
              </a:rPr>
              <a:t>your</a:t>
            </a:r>
            <a:r>
              <a:rPr sz="1100" spc="10" dirty="0">
                <a:solidFill>
                  <a:srgbClr val="FFFFFF"/>
                </a:solidFill>
                <a:latin typeface="Arial"/>
                <a:cs typeface="Arial"/>
              </a:rPr>
              <a:t> </a:t>
            </a:r>
            <a:r>
              <a:rPr sz="1100" spc="50" dirty="0">
                <a:solidFill>
                  <a:srgbClr val="FFFFFF"/>
                </a:solidFill>
                <a:latin typeface="Arial"/>
                <a:cs typeface="Arial"/>
              </a:rPr>
              <a:t>school</a:t>
            </a:r>
            <a:r>
              <a:rPr sz="1100" spc="5" dirty="0">
                <a:solidFill>
                  <a:srgbClr val="FFFFFF"/>
                </a:solidFill>
                <a:latin typeface="Arial"/>
                <a:cs typeface="Arial"/>
              </a:rPr>
              <a:t> </a:t>
            </a:r>
            <a:r>
              <a:rPr sz="1100" dirty="0">
                <a:solidFill>
                  <a:srgbClr val="FFFFFF"/>
                </a:solidFill>
                <a:latin typeface="Arial"/>
                <a:cs typeface="Arial"/>
              </a:rPr>
              <a:t>supply</a:t>
            </a:r>
            <a:r>
              <a:rPr sz="1100" spc="10" dirty="0">
                <a:solidFill>
                  <a:srgbClr val="FFFFFF"/>
                </a:solidFill>
                <a:latin typeface="Arial"/>
                <a:cs typeface="Arial"/>
              </a:rPr>
              <a:t> </a:t>
            </a:r>
            <a:r>
              <a:rPr sz="1100" spc="-10" dirty="0">
                <a:solidFill>
                  <a:srgbClr val="FFFFFF"/>
                </a:solidFill>
                <a:latin typeface="Arial"/>
                <a:cs typeface="Arial"/>
              </a:rPr>
              <a:t>drive.</a:t>
            </a:r>
            <a:endParaRPr sz="1100">
              <a:latin typeface="Arial"/>
              <a:cs typeface="Arial"/>
            </a:endParaRPr>
          </a:p>
          <a:p>
            <a:pPr marL="152400" marR="144780" indent="1905" algn="ctr">
              <a:lnSpc>
                <a:spcPct val="113700"/>
              </a:lnSpc>
            </a:pPr>
            <a:r>
              <a:rPr sz="1100" dirty="0">
                <a:solidFill>
                  <a:srgbClr val="FFFFFF"/>
                </a:solidFill>
                <a:latin typeface="Arial"/>
                <a:cs typeface="Arial"/>
              </a:rPr>
              <a:t>Feel</a:t>
            </a:r>
            <a:r>
              <a:rPr sz="1100" spc="-20" dirty="0">
                <a:solidFill>
                  <a:srgbClr val="FFFFFF"/>
                </a:solidFill>
                <a:latin typeface="Arial"/>
                <a:cs typeface="Arial"/>
              </a:rPr>
              <a:t> </a:t>
            </a:r>
            <a:r>
              <a:rPr sz="1100" dirty="0">
                <a:solidFill>
                  <a:srgbClr val="FFFFFF"/>
                </a:solidFill>
                <a:latin typeface="Arial"/>
                <a:cs typeface="Arial"/>
              </a:rPr>
              <a:t>free</a:t>
            </a:r>
            <a:r>
              <a:rPr sz="1100" spc="-15" dirty="0">
                <a:solidFill>
                  <a:srgbClr val="FFFFFF"/>
                </a:solidFill>
                <a:latin typeface="Arial"/>
                <a:cs typeface="Arial"/>
              </a:rPr>
              <a:t> </a:t>
            </a:r>
            <a:r>
              <a:rPr sz="1100" spc="60" dirty="0">
                <a:solidFill>
                  <a:srgbClr val="FFFFFF"/>
                </a:solidFill>
                <a:latin typeface="Arial"/>
                <a:cs typeface="Arial"/>
              </a:rPr>
              <a:t>to</a:t>
            </a:r>
            <a:r>
              <a:rPr sz="1100" spc="-25" dirty="0">
                <a:solidFill>
                  <a:srgbClr val="FFFFFF"/>
                </a:solidFill>
                <a:latin typeface="Arial"/>
                <a:cs typeface="Arial"/>
              </a:rPr>
              <a:t> </a:t>
            </a:r>
            <a:r>
              <a:rPr sz="1100" spc="55" dirty="0">
                <a:solidFill>
                  <a:srgbClr val="FFFFFF"/>
                </a:solidFill>
                <a:latin typeface="Arial"/>
                <a:cs typeface="Arial"/>
              </a:rPr>
              <a:t>get</a:t>
            </a:r>
            <a:r>
              <a:rPr sz="1100" spc="-25" dirty="0">
                <a:solidFill>
                  <a:srgbClr val="FFFFFF"/>
                </a:solidFill>
                <a:latin typeface="Arial"/>
                <a:cs typeface="Arial"/>
              </a:rPr>
              <a:t> </a:t>
            </a:r>
            <a:r>
              <a:rPr sz="1100" dirty="0">
                <a:solidFill>
                  <a:srgbClr val="FFFFFF"/>
                </a:solidFill>
                <a:latin typeface="Arial"/>
                <a:cs typeface="Arial"/>
              </a:rPr>
              <a:t>creative</a:t>
            </a:r>
            <a:r>
              <a:rPr sz="1100" spc="-15" dirty="0">
                <a:solidFill>
                  <a:srgbClr val="FFFFFF"/>
                </a:solidFill>
                <a:latin typeface="Arial"/>
                <a:cs typeface="Arial"/>
              </a:rPr>
              <a:t> </a:t>
            </a:r>
            <a:r>
              <a:rPr sz="1100" spc="85" dirty="0">
                <a:solidFill>
                  <a:srgbClr val="FFFFFF"/>
                </a:solidFill>
                <a:latin typeface="Arial"/>
                <a:cs typeface="Arial"/>
              </a:rPr>
              <a:t>and</a:t>
            </a:r>
            <a:r>
              <a:rPr sz="1100" spc="-25" dirty="0">
                <a:solidFill>
                  <a:srgbClr val="FFFFFF"/>
                </a:solidFill>
                <a:latin typeface="Arial"/>
                <a:cs typeface="Arial"/>
              </a:rPr>
              <a:t> </a:t>
            </a:r>
            <a:r>
              <a:rPr sz="1100" spc="110" dirty="0">
                <a:solidFill>
                  <a:srgbClr val="FECF00"/>
                </a:solidFill>
                <a:latin typeface="Arial"/>
                <a:cs typeface="Arial"/>
              </a:rPr>
              <a:t>remember</a:t>
            </a:r>
            <a:r>
              <a:rPr sz="1100" dirty="0">
                <a:solidFill>
                  <a:srgbClr val="FECF00"/>
                </a:solidFill>
                <a:latin typeface="Arial"/>
                <a:cs typeface="Arial"/>
              </a:rPr>
              <a:t> </a:t>
            </a:r>
            <a:r>
              <a:rPr sz="1100" spc="80" dirty="0">
                <a:solidFill>
                  <a:srgbClr val="FECF00"/>
                </a:solidFill>
                <a:latin typeface="Arial"/>
                <a:cs typeface="Arial"/>
              </a:rPr>
              <a:t>to</a:t>
            </a:r>
            <a:r>
              <a:rPr sz="1100" dirty="0">
                <a:solidFill>
                  <a:srgbClr val="FECF00"/>
                </a:solidFill>
                <a:latin typeface="Arial"/>
                <a:cs typeface="Arial"/>
              </a:rPr>
              <a:t> </a:t>
            </a:r>
            <a:r>
              <a:rPr sz="1100" spc="65" dirty="0">
                <a:solidFill>
                  <a:srgbClr val="FECF00"/>
                </a:solidFill>
                <a:latin typeface="Arial"/>
                <a:cs typeface="Arial"/>
              </a:rPr>
              <a:t>customize</a:t>
            </a:r>
            <a:r>
              <a:rPr sz="1100" dirty="0">
                <a:solidFill>
                  <a:srgbClr val="FECF00"/>
                </a:solidFill>
                <a:latin typeface="Arial"/>
                <a:cs typeface="Arial"/>
              </a:rPr>
              <a:t> </a:t>
            </a:r>
            <a:r>
              <a:rPr sz="1100" spc="75" dirty="0">
                <a:solidFill>
                  <a:srgbClr val="FECF00"/>
                </a:solidFill>
                <a:latin typeface="Arial"/>
                <a:cs typeface="Arial"/>
              </a:rPr>
              <a:t>the</a:t>
            </a:r>
            <a:r>
              <a:rPr sz="1100" dirty="0">
                <a:solidFill>
                  <a:srgbClr val="FECF00"/>
                </a:solidFill>
                <a:latin typeface="Arial"/>
                <a:cs typeface="Arial"/>
              </a:rPr>
              <a:t> </a:t>
            </a:r>
            <a:r>
              <a:rPr sz="1100" spc="70" dirty="0">
                <a:solidFill>
                  <a:srgbClr val="FECF00"/>
                </a:solidFill>
                <a:latin typeface="Arial"/>
                <a:cs typeface="Arial"/>
              </a:rPr>
              <a:t>items</a:t>
            </a:r>
            <a:r>
              <a:rPr sz="1100" dirty="0">
                <a:solidFill>
                  <a:srgbClr val="FECF00"/>
                </a:solidFill>
                <a:latin typeface="Arial"/>
                <a:cs typeface="Arial"/>
              </a:rPr>
              <a:t> </a:t>
            </a:r>
            <a:r>
              <a:rPr sz="1100" spc="80" dirty="0">
                <a:solidFill>
                  <a:srgbClr val="FECF00"/>
                </a:solidFill>
                <a:latin typeface="Arial"/>
                <a:cs typeface="Arial"/>
              </a:rPr>
              <a:t>in</a:t>
            </a:r>
            <a:r>
              <a:rPr sz="1100" dirty="0">
                <a:solidFill>
                  <a:srgbClr val="FECF00"/>
                </a:solidFill>
                <a:latin typeface="Arial"/>
                <a:cs typeface="Arial"/>
              </a:rPr>
              <a:t> </a:t>
            </a:r>
            <a:r>
              <a:rPr sz="1100" spc="45" dirty="0">
                <a:solidFill>
                  <a:srgbClr val="FECF00"/>
                </a:solidFill>
                <a:latin typeface="Arial"/>
                <a:cs typeface="Arial"/>
              </a:rPr>
              <a:t>italcs </a:t>
            </a:r>
            <a:r>
              <a:rPr sz="1100" spc="80" dirty="0">
                <a:solidFill>
                  <a:srgbClr val="FECF00"/>
                </a:solidFill>
                <a:latin typeface="Arial"/>
                <a:cs typeface="Arial"/>
              </a:rPr>
              <a:t>to</a:t>
            </a:r>
            <a:r>
              <a:rPr sz="1100" spc="20" dirty="0">
                <a:solidFill>
                  <a:srgbClr val="FECF00"/>
                </a:solidFill>
                <a:latin typeface="Arial"/>
                <a:cs typeface="Arial"/>
              </a:rPr>
              <a:t> </a:t>
            </a:r>
            <a:r>
              <a:rPr sz="1100" spc="105" dirty="0">
                <a:solidFill>
                  <a:srgbClr val="FECF00"/>
                </a:solidFill>
                <a:latin typeface="Arial"/>
                <a:cs typeface="Arial"/>
              </a:rPr>
              <a:t>your</a:t>
            </a:r>
            <a:r>
              <a:rPr sz="1100" spc="25" dirty="0">
                <a:solidFill>
                  <a:srgbClr val="FECF00"/>
                </a:solidFill>
                <a:latin typeface="Arial"/>
                <a:cs typeface="Arial"/>
              </a:rPr>
              <a:t> </a:t>
            </a:r>
            <a:r>
              <a:rPr sz="1100" spc="100" dirty="0">
                <a:solidFill>
                  <a:srgbClr val="FECF00"/>
                </a:solidFill>
                <a:latin typeface="Arial"/>
                <a:cs typeface="Arial"/>
              </a:rPr>
              <a:t>drive</a:t>
            </a:r>
            <a:r>
              <a:rPr sz="1100" spc="25" dirty="0">
                <a:solidFill>
                  <a:srgbClr val="FECF00"/>
                </a:solidFill>
                <a:latin typeface="Arial"/>
                <a:cs typeface="Arial"/>
              </a:rPr>
              <a:t> </a:t>
            </a:r>
            <a:r>
              <a:rPr sz="1100" spc="100" dirty="0">
                <a:solidFill>
                  <a:srgbClr val="FECF00"/>
                </a:solidFill>
                <a:latin typeface="Arial"/>
                <a:cs typeface="Arial"/>
              </a:rPr>
              <a:t>&amp;</a:t>
            </a:r>
            <a:r>
              <a:rPr sz="1100" spc="20" dirty="0">
                <a:solidFill>
                  <a:srgbClr val="FECF00"/>
                </a:solidFill>
                <a:latin typeface="Arial"/>
                <a:cs typeface="Arial"/>
              </a:rPr>
              <a:t> </a:t>
            </a:r>
            <a:r>
              <a:rPr sz="1100" spc="80" dirty="0">
                <a:solidFill>
                  <a:srgbClr val="FECF00"/>
                </a:solidFill>
                <a:latin typeface="Arial"/>
                <a:cs typeface="Arial"/>
              </a:rPr>
              <a:t>organization.</a:t>
            </a:r>
            <a:r>
              <a:rPr sz="1100" spc="25" dirty="0">
                <a:solidFill>
                  <a:srgbClr val="FECF00"/>
                </a:solidFill>
                <a:latin typeface="Arial"/>
                <a:cs typeface="Arial"/>
              </a:rPr>
              <a:t> </a:t>
            </a:r>
            <a:r>
              <a:rPr sz="1100" dirty="0">
                <a:solidFill>
                  <a:srgbClr val="FFFFFF"/>
                </a:solidFill>
                <a:latin typeface="Arial"/>
                <a:cs typeface="Arial"/>
              </a:rPr>
              <a:t>If</a:t>
            </a:r>
            <a:r>
              <a:rPr sz="1100" spc="5" dirty="0">
                <a:solidFill>
                  <a:srgbClr val="FFFFFF"/>
                </a:solidFill>
                <a:latin typeface="Arial"/>
                <a:cs typeface="Arial"/>
              </a:rPr>
              <a:t> </a:t>
            </a:r>
            <a:r>
              <a:rPr sz="1100" spc="50" dirty="0">
                <a:solidFill>
                  <a:srgbClr val="FFFFFF"/>
                </a:solidFill>
                <a:latin typeface="Arial"/>
                <a:cs typeface="Arial"/>
              </a:rPr>
              <a:t>you’d</a:t>
            </a:r>
            <a:r>
              <a:rPr sz="1100" dirty="0">
                <a:solidFill>
                  <a:srgbClr val="FFFFFF"/>
                </a:solidFill>
                <a:latin typeface="Arial"/>
                <a:cs typeface="Arial"/>
              </a:rPr>
              <a:t> like</a:t>
            </a:r>
            <a:r>
              <a:rPr sz="1100" spc="5" dirty="0">
                <a:solidFill>
                  <a:srgbClr val="FFFFFF"/>
                </a:solidFill>
                <a:latin typeface="Arial"/>
                <a:cs typeface="Arial"/>
              </a:rPr>
              <a:t> </a:t>
            </a:r>
            <a:r>
              <a:rPr sz="1100" dirty="0">
                <a:solidFill>
                  <a:srgbClr val="FFFFFF"/>
                </a:solidFill>
                <a:latin typeface="Arial"/>
                <a:cs typeface="Arial"/>
              </a:rPr>
              <a:t>the</a:t>
            </a:r>
            <a:r>
              <a:rPr sz="1100" spc="-5" dirty="0">
                <a:solidFill>
                  <a:srgbClr val="FFFFFF"/>
                </a:solidFill>
                <a:latin typeface="Arial"/>
                <a:cs typeface="Arial"/>
              </a:rPr>
              <a:t> </a:t>
            </a:r>
            <a:r>
              <a:rPr sz="1100" dirty="0">
                <a:solidFill>
                  <a:srgbClr val="FFFFFF"/>
                </a:solidFill>
                <a:latin typeface="Arial"/>
                <a:cs typeface="Arial"/>
              </a:rPr>
              <a:t>hyperlinks </a:t>
            </a:r>
            <a:r>
              <a:rPr sz="1100" spc="60" dirty="0">
                <a:solidFill>
                  <a:srgbClr val="FFFFFF"/>
                </a:solidFill>
                <a:latin typeface="Arial"/>
                <a:cs typeface="Arial"/>
              </a:rPr>
              <a:t>to</a:t>
            </a:r>
            <a:r>
              <a:rPr sz="1100" dirty="0">
                <a:solidFill>
                  <a:srgbClr val="FFFFFF"/>
                </a:solidFill>
                <a:latin typeface="Arial"/>
                <a:cs typeface="Arial"/>
              </a:rPr>
              <a:t> </a:t>
            </a:r>
            <a:r>
              <a:rPr sz="1100" spc="60" dirty="0">
                <a:solidFill>
                  <a:srgbClr val="FFFFFF"/>
                </a:solidFill>
                <a:latin typeface="Arial"/>
                <a:cs typeface="Arial"/>
              </a:rPr>
              <a:t>remain</a:t>
            </a:r>
            <a:r>
              <a:rPr sz="1100" dirty="0">
                <a:solidFill>
                  <a:srgbClr val="FFFFFF"/>
                </a:solidFill>
                <a:latin typeface="Arial"/>
                <a:cs typeface="Arial"/>
              </a:rPr>
              <a:t> </a:t>
            </a:r>
            <a:r>
              <a:rPr sz="1100" spc="-10" dirty="0">
                <a:solidFill>
                  <a:srgbClr val="FFFFFF"/>
                </a:solidFill>
                <a:latin typeface="Arial"/>
                <a:cs typeface="Arial"/>
              </a:rPr>
              <a:t>intact, </a:t>
            </a:r>
            <a:r>
              <a:rPr sz="1100" dirty="0">
                <a:solidFill>
                  <a:srgbClr val="FFFFFF"/>
                </a:solidFill>
                <a:latin typeface="Arial"/>
                <a:cs typeface="Arial"/>
              </a:rPr>
              <a:t>please</a:t>
            </a:r>
            <a:r>
              <a:rPr sz="1100" spc="15" dirty="0">
                <a:solidFill>
                  <a:srgbClr val="FFFFFF"/>
                </a:solidFill>
                <a:latin typeface="Arial"/>
                <a:cs typeface="Arial"/>
              </a:rPr>
              <a:t> </a:t>
            </a:r>
            <a:r>
              <a:rPr sz="1100" spc="70" dirty="0">
                <a:solidFill>
                  <a:srgbClr val="FFFFFF"/>
                </a:solidFill>
                <a:latin typeface="Arial"/>
                <a:cs typeface="Arial"/>
              </a:rPr>
              <a:t>be</a:t>
            </a:r>
            <a:r>
              <a:rPr sz="1100" spc="15" dirty="0">
                <a:solidFill>
                  <a:srgbClr val="FFFFFF"/>
                </a:solidFill>
                <a:latin typeface="Arial"/>
                <a:cs typeface="Arial"/>
              </a:rPr>
              <a:t> </a:t>
            </a:r>
            <a:r>
              <a:rPr sz="1100" dirty="0">
                <a:solidFill>
                  <a:srgbClr val="FFFFFF"/>
                </a:solidFill>
                <a:latin typeface="Arial"/>
                <a:cs typeface="Arial"/>
              </a:rPr>
              <a:t>careful</a:t>
            </a:r>
            <a:r>
              <a:rPr sz="1100" spc="20" dirty="0">
                <a:solidFill>
                  <a:srgbClr val="FFFFFF"/>
                </a:solidFill>
                <a:latin typeface="Arial"/>
                <a:cs typeface="Arial"/>
              </a:rPr>
              <a:t> </a:t>
            </a:r>
            <a:r>
              <a:rPr sz="1100" spc="65" dirty="0">
                <a:solidFill>
                  <a:srgbClr val="FFFFFF"/>
                </a:solidFill>
                <a:latin typeface="Arial"/>
                <a:cs typeface="Arial"/>
              </a:rPr>
              <a:t>when</a:t>
            </a:r>
            <a:r>
              <a:rPr sz="1100" spc="25" dirty="0">
                <a:solidFill>
                  <a:srgbClr val="FFFFFF"/>
                </a:solidFill>
                <a:latin typeface="Arial"/>
                <a:cs typeface="Arial"/>
              </a:rPr>
              <a:t> </a:t>
            </a:r>
            <a:r>
              <a:rPr sz="1100" spc="50" dirty="0">
                <a:solidFill>
                  <a:srgbClr val="FFFFFF"/>
                </a:solidFill>
                <a:latin typeface="Arial"/>
                <a:cs typeface="Arial"/>
              </a:rPr>
              <a:t>re-</a:t>
            </a:r>
            <a:r>
              <a:rPr sz="1100" spc="65" dirty="0">
                <a:solidFill>
                  <a:srgbClr val="FFFFFF"/>
                </a:solidFill>
                <a:latin typeface="Arial"/>
                <a:cs typeface="Arial"/>
              </a:rPr>
              <a:t>formatting</a:t>
            </a:r>
            <a:r>
              <a:rPr sz="1100" spc="15" dirty="0">
                <a:solidFill>
                  <a:srgbClr val="FFFFFF"/>
                </a:solidFill>
                <a:latin typeface="Arial"/>
                <a:cs typeface="Arial"/>
              </a:rPr>
              <a:t> </a:t>
            </a:r>
            <a:r>
              <a:rPr sz="1100" spc="105" dirty="0">
                <a:solidFill>
                  <a:srgbClr val="FFFFFF"/>
                </a:solidFill>
                <a:latin typeface="Arial"/>
                <a:cs typeface="Arial"/>
              </a:rPr>
              <a:t>or</a:t>
            </a:r>
            <a:r>
              <a:rPr sz="1100" spc="15" dirty="0">
                <a:solidFill>
                  <a:srgbClr val="FFFFFF"/>
                </a:solidFill>
                <a:latin typeface="Arial"/>
                <a:cs typeface="Arial"/>
              </a:rPr>
              <a:t> </a:t>
            </a:r>
            <a:r>
              <a:rPr sz="1100" spc="55" dirty="0">
                <a:solidFill>
                  <a:srgbClr val="FFFFFF"/>
                </a:solidFill>
                <a:latin typeface="Arial"/>
                <a:cs typeface="Arial"/>
              </a:rPr>
              <a:t>copying</a:t>
            </a:r>
            <a:r>
              <a:rPr sz="1100" spc="15" dirty="0">
                <a:solidFill>
                  <a:srgbClr val="FFFFFF"/>
                </a:solidFill>
                <a:latin typeface="Arial"/>
                <a:cs typeface="Arial"/>
              </a:rPr>
              <a:t> </a:t>
            </a:r>
            <a:r>
              <a:rPr sz="1100" spc="85" dirty="0">
                <a:solidFill>
                  <a:srgbClr val="FFFFFF"/>
                </a:solidFill>
                <a:latin typeface="Arial"/>
                <a:cs typeface="Arial"/>
              </a:rPr>
              <a:t>and</a:t>
            </a:r>
            <a:r>
              <a:rPr sz="1100" spc="15" dirty="0">
                <a:solidFill>
                  <a:srgbClr val="FFFFFF"/>
                </a:solidFill>
                <a:latin typeface="Arial"/>
                <a:cs typeface="Arial"/>
              </a:rPr>
              <a:t> </a:t>
            </a:r>
            <a:r>
              <a:rPr sz="1100" spc="50" dirty="0">
                <a:solidFill>
                  <a:srgbClr val="FFFFFF"/>
                </a:solidFill>
                <a:latin typeface="Arial"/>
                <a:cs typeface="Arial"/>
              </a:rPr>
              <a:t>pasting</a:t>
            </a:r>
            <a:r>
              <a:rPr sz="1100" spc="15" dirty="0">
                <a:solidFill>
                  <a:srgbClr val="FFFFFF"/>
                </a:solidFill>
                <a:latin typeface="Arial"/>
                <a:cs typeface="Arial"/>
              </a:rPr>
              <a:t> </a:t>
            </a:r>
            <a:r>
              <a:rPr sz="1100" dirty="0">
                <a:solidFill>
                  <a:srgbClr val="FFFFFF"/>
                </a:solidFill>
                <a:latin typeface="Arial"/>
                <a:cs typeface="Arial"/>
              </a:rPr>
              <a:t>the</a:t>
            </a:r>
            <a:r>
              <a:rPr sz="1100" spc="15" dirty="0">
                <a:solidFill>
                  <a:srgbClr val="FFFFFF"/>
                </a:solidFill>
                <a:latin typeface="Arial"/>
                <a:cs typeface="Arial"/>
              </a:rPr>
              <a:t> </a:t>
            </a:r>
            <a:r>
              <a:rPr sz="1100" spc="-10" dirty="0">
                <a:solidFill>
                  <a:srgbClr val="FFFFFF"/>
                </a:solidFill>
                <a:latin typeface="Arial"/>
                <a:cs typeface="Arial"/>
              </a:rPr>
              <a:t>text.</a:t>
            </a:r>
            <a:endParaRPr sz="1100">
              <a:latin typeface="Arial"/>
              <a:cs typeface="Arial"/>
            </a:endParaRPr>
          </a:p>
        </p:txBody>
      </p:sp>
      <p:grpSp>
        <p:nvGrpSpPr>
          <p:cNvPr id="7" name="object 7"/>
          <p:cNvGrpSpPr/>
          <p:nvPr/>
        </p:nvGrpSpPr>
        <p:grpSpPr>
          <a:xfrm>
            <a:off x="3170020" y="7863824"/>
            <a:ext cx="540385" cy="465455"/>
            <a:chOff x="3170020" y="7863824"/>
            <a:chExt cx="540385" cy="465455"/>
          </a:xfrm>
        </p:grpSpPr>
        <p:pic>
          <p:nvPicPr>
            <p:cNvPr id="8" name="object 8"/>
            <p:cNvPicPr/>
            <p:nvPr/>
          </p:nvPicPr>
          <p:blipFill>
            <a:blip r:embed="rId4" cstate="print"/>
            <a:stretch>
              <a:fillRect/>
            </a:stretch>
          </p:blipFill>
          <p:spPr>
            <a:xfrm>
              <a:off x="3523877" y="8157872"/>
              <a:ext cx="136906" cy="156591"/>
            </a:xfrm>
            <a:prstGeom prst="rect">
              <a:avLst/>
            </a:prstGeom>
          </p:spPr>
        </p:pic>
        <p:sp>
          <p:nvSpPr>
            <p:cNvPr id="9" name="object 9"/>
            <p:cNvSpPr/>
            <p:nvPr/>
          </p:nvSpPr>
          <p:spPr>
            <a:xfrm>
              <a:off x="3184988" y="7875678"/>
              <a:ext cx="74930" cy="79375"/>
            </a:xfrm>
            <a:custGeom>
              <a:avLst/>
              <a:gdLst/>
              <a:ahLst/>
              <a:cxnLst/>
              <a:rect l="l" t="t" r="r" b="b"/>
              <a:pathLst>
                <a:path w="74929" h="79375">
                  <a:moveTo>
                    <a:pt x="74345" y="0"/>
                  </a:moveTo>
                  <a:lnTo>
                    <a:pt x="0" y="79286"/>
                  </a:lnTo>
                  <a:lnTo>
                    <a:pt x="74345" y="79286"/>
                  </a:lnTo>
                  <a:lnTo>
                    <a:pt x="74345" y="0"/>
                  </a:lnTo>
                  <a:close/>
                </a:path>
              </a:pathLst>
            </a:custGeom>
            <a:solidFill>
              <a:srgbClr val="16A5DE"/>
            </a:solidFill>
          </p:spPr>
          <p:txBody>
            <a:bodyPr wrap="square" lIns="0" tIns="0" rIns="0" bIns="0" rtlCol="0"/>
            <a:lstStyle/>
            <a:p>
              <a:endParaRPr/>
            </a:p>
          </p:txBody>
        </p:sp>
        <p:sp>
          <p:nvSpPr>
            <p:cNvPr id="10" name="object 10"/>
            <p:cNvSpPr/>
            <p:nvPr/>
          </p:nvSpPr>
          <p:spPr>
            <a:xfrm>
              <a:off x="3170020" y="7863824"/>
              <a:ext cx="540385" cy="465455"/>
            </a:xfrm>
            <a:custGeom>
              <a:avLst/>
              <a:gdLst/>
              <a:ahLst/>
              <a:cxnLst/>
              <a:rect l="l" t="t" r="r" b="b"/>
              <a:pathLst>
                <a:path w="540385" h="465454">
                  <a:moveTo>
                    <a:pt x="396864" y="435190"/>
                  </a:moveTo>
                  <a:lnTo>
                    <a:pt x="378117" y="435190"/>
                  </a:lnTo>
                  <a:lnTo>
                    <a:pt x="392849" y="459066"/>
                  </a:lnTo>
                  <a:lnTo>
                    <a:pt x="395770" y="464769"/>
                  </a:lnTo>
                  <a:lnTo>
                    <a:pt x="404380" y="464883"/>
                  </a:lnTo>
                  <a:lnTo>
                    <a:pt x="416626" y="438607"/>
                  </a:lnTo>
                  <a:lnTo>
                    <a:pt x="398970" y="438607"/>
                  </a:lnTo>
                  <a:lnTo>
                    <a:pt x="396864" y="435190"/>
                  </a:lnTo>
                  <a:close/>
                </a:path>
                <a:path w="540385" h="465454">
                  <a:moveTo>
                    <a:pt x="440092" y="426161"/>
                  </a:moveTo>
                  <a:lnTo>
                    <a:pt x="422427" y="426161"/>
                  </a:lnTo>
                  <a:lnTo>
                    <a:pt x="439508" y="462788"/>
                  </a:lnTo>
                  <a:lnTo>
                    <a:pt x="444271" y="464527"/>
                  </a:lnTo>
                  <a:lnTo>
                    <a:pt x="450291" y="461721"/>
                  </a:lnTo>
                  <a:lnTo>
                    <a:pt x="451739" y="460057"/>
                  </a:lnTo>
                  <a:lnTo>
                    <a:pt x="452437" y="458114"/>
                  </a:lnTo>
                  <a:lnTo>
                    <a:pt x="462287" y="436206"/>
                  </a:lnTo>
                  <a:lnTo>
                    <a:pt x="444779" y="436206"/>
                  </a:lnTo>
                  <a:lnTo>
                    <a:pt x="440092" y="426161"/>
                  </a:lnTo>
                  <a:close/>
                </a:path>
                <a:path w="540385" h="465454">
                  <a:moveTo>
                    <a:pt x="503677" y="431761"/>
                  </a:moveTo>
                  <a:lnTo>
                    <a:pt x="464286" y="431761"/>
                  </a:lnTo>
                  <a:lnTo>
                    <a:pt x="504050" y="442937"/>
                  </a:lnTo>
                  <a:lnTo>
                    <a:pt x="503677" y="431761"/>
                  </a:lnTo>
                  <a:close/>
                </a:path>
                <a:path w="540385" h="465454">
                  <a:moveTo>
                    <a:pt x="536346" y="0"/>
                  </a:moveTo>
                  <a:lnTo>
                    <a:pt x="87680" y="25"/>
                  </a:lnTo>
                  <a:lnTo>
                    <a:pt x="85559" y="876"/>
                  </a:lnTo>
                  <a:lnTo>
                    <a:pt x="2527" y="89420"/>
                  </a:lnTo>
                  <a:lnTo>
                    <a:pt x="977" y="90881"/>
                  </a:lnTo>
                  <a:lnTo>
                    <a:pt x="0" y="92951"/>
                  </a:lnTo>
                  <a:lnTo>
                    <a:pt x="0" y="416026"/>
                  </a:lnTo>
                  <a:lnTo>
                    <a:pt x="3581" y="419608"/>
                  </a:lnTo>
                  <a:lnTo>
                    <a:pt x="346913" y="419608"/>
                  </a:lnTo>
                  <a:lnTo>
                    <a:pt x="342660" y="428713"/>
                  </a:lnTo>
                  <a:lnTo>
                    <a:pt x="342036" y="429729"/>
                  </a:lnTo>
                  <a:lnTo>
                    <a:pt x="339979" y="441947"/>
                  </a:lnTo>
                  <a:lnTo>
                    <a:pt x="378117" y="435190"/>
                  </a:lnTo>
                  <a:lnTo>
                    <a:pt x="396864" y="435190"/>
                  </a:lnTo>
                  <a:lnTo>
                    <a:pt x="388620" y="421817"/>
                  </a:lnTo>
                  <a:lnTo>
                    <a:pt x="388491" y="421500"/>
                  </a:lnTo>
                  <a:lnTo>
                    <a:pt x="363702" y="421500"/>
                  </a:lnTo>
                  <a:lnTo>
                    <a:pt x="372047" y="403605"/>
                  </a:lnTo>
                  <a:lnTo>
                    <a:pt x="16014" y="403605"/>
                  </a:lnTo>
                  <a:lnTo>
                    <a:pt x="16014" y="101434"/>
                  </a:lnTo>
                  <a:lnTo>
                    <a:pt x="100431" y="101434"/>
                  </a:lnTo>
                  <a:lnTo>
                    <a:pt x="99606" y="93408"/>
                  </a:lnTo>
                  <a:lnTo>
                    <a:pt x="99606" y="85420"/>
                  </a:lnTo>
                  <a:lnTo>
                    <a:pt x="28168" y="85420"/>
                  </a:lnTo>
                  <a:lnTo>
                    <a:pt x="83591" y="26301"/>
                  </a:lnTo>
                  <a:lnTo>
                    <a:pt x="99606" y="26301"/>
                  </a:lnTo>
                  <a:lnTo>
                    <a:pt x="99606" y="16014"/>
                  </a:lnTo>
                  <a:lnTo>
                    <a:pt x="539927" y="16014"/>
                  </a:lnTo>
                  <a:lnTo>
                    <a:pt x="539927" y="3594"/>
                  </a:lnTo>
                  <a:lnTo>
                    <a:pt x="536346" y="0"/>
                  </a:lnTo>
                  <a:close/>
                </a:path>
                <a:path w="540385" h="465454">
                  <a:moveTo>
                    <a:pt x="419504" y="382041"/>
                  </a:moveTo>
                  <a:lnTo>
                    <a:pt x="382104" y="382041"/>
                  </a:lnTo>
                  <a:lnTo>
                    <a:pt x="387901" y="387048"/>
                  </a:lnTo>
                  <a:lnTo>
                    <a:pt x="394339" y="391255"/>
                  </a:lnTo>
                  <a:lnTo>
                    <a:pt x="401337" y="394585"/>
                  </a:lnTo>
                  <a:lnTo>
                    <a:pt x="408813" y="396963"/>
                  </a:lnTo>
                  <a:lnTo>
                    <a:pt x="413600" y="407225"/>
                  </a:lnTo>
                  <a:lnTo>
                    <a:pt x="398970" y="438607"/>
                  </a:lnTo>
                  <a:lnTo>
                    <a:pt x="416626" y="438607"/>
                  </a:lnTo>
                  <a:lnTo>
                    <a:pt x="422427" y="426161"/>
                  </a:lnTo>
                  <a:lnTo>
                    <a:pt x="440092" y="426161"/>
                  </a:lnTo>
                  <a:lnTo>
                    <a:pt x="427139" y="398398"/>
                  </a:lnTo>
                  <a:lnTo>
                    <a:pt x="437248" y="396666"/>
                  </a:lnTo>
                  <a:lnTo>
                    <a:pt x="446666" y="393255"/>
                  </a:lnTo>
                  <a:lnTo>
                    <a:pt x="455230" y="388329"/>
                  </a:lnTo>
                  <a:lnTo>
                    <a:pt x="462118" y="382600"/>
                  </a:lnTo>
                  <a:lnTo>
                    <a:pt x="422236" y="382600"/>
                  </a:lnTo>
                  <a:lnTo>
                    <a:pt x="419504" y="382041"/>
                  </a:lnTo>
                  <a:close/>
                </a:path>
                <a:path w="540385" h="465454">
                  <a:moveTo>
                    <a:pt x="455942" y="412280"/>
                  </a:moveTo>
                  <a:lnTo>
                    <a:pt x="453136" y="417639"/>
                  </a:lnTo>
                  <a:lnTo>
                    <a:pt x="444779" y="436206"/>
                  </a:lnTo>
                  <a:lnTo>
                    <a:pt x="462287" y="436206"/>
                  </a:lnTo>
                  <a:lnTo>
                    <a:pt x="464286" y="431761"/>
                  </a:lnTo>
                  <a:lnTo>
                    <a:pt x="503677" y="431761"/>
                  </a:lnTo>
                  <a:lnTo>
                    <a:pt x="503669" y="431507"/>
                  </a:lnTo>
                  <a:lnTo>
                    <a:pt x="502165" y="428675"/>
                  </a:lnTo>
                  <a:lnTo>
                    <a:pt x="497965" y="419658"/>
                  </a:lnTo>
                  <a:lnTo>
                    <a:pt x="480301" y="419658"/>
                  </a:lnTo>
                  <a:lnTo>
                    <a:pt x="462000" y="414502"/>
                  </a:lnTo>
                  <a:lnTo>
                    <a:pt x="455942" y="412280"/>
                  </a:lnTo>
                  <a:close/>
                </a:path>
                <a:path w="540385" h="465454">
                  <a:moveTo>
                    <a:pt x="386765" y="417220"/>
                  </a:moveTo>
                  <a:lnTo>
                    <a:pt x="380682" y="418490"/>
                  </a:lnTo>
                  <a:lnTo>
                    <a:pt x="363702" y="421500"/>
                  </a:lnTo>
                  <a:lnTo>
                    <a:pt x="388491" y="421500"/>
                  </a:lnTo>
                  <a:lnTo>
                    <a:pt x="386765" y="417220"/>
                  </a:lnTo>
                  <a:close/>
                </a:path>
                <a:path w="540385" h="465454">
                  <a:moveTo>
                    <a:pt x="480429" y="382054"/>
                  </a:moveTo>
                  <a:lnTo>
                    <a:pt x="462775" y="382054"/>
                  </a:lnTo>
                  <a:lnTo>
                    <a:pt x="480301" y="419658"/>
                  </a:lnTo>
                  <a:lnTo>
                    <a:pt x="497965" y="419658"/>
                  </a:lnTo>
                  <a:lnTo>
                    <a:pt x="536346" y="419608"/>
                  </a:lnTo>
                  <a:lnTo>
                    <a:pt x="539927" y="416026"/>
                  </a:lnTo>
                  <a:lnTo>
                    <a:pt x="539927" y="403605"/>
                  </a:lnTo>
                  <a:lnTo>
                    <a:pt x="490473" y="403605"/>
                  </a:lnTo>
                  <a:lnTo>
                    <a:pt x="480429" y="382054"/>
                  </a:lnTo>
                  <a:close/>
                </a:path>
                <a:path w="540385" h="465454">
                  <a:moveTo>
                    <a:pt x="423811" y="283794"/>
                  </a:moveTo>
                  <a:lnTo>
                    <a:pt x="394871" y="290889"/>
                  </a:lnTo>
                  <a:lnTo>
                    <a:pt x="374103" y="310448"/>
                  </a:lnTo>
                  <a:lnTo>
                    <a:pt x="365061" y="337565"/>
                  </a:lnTo>
                  <a:lnTo>
                    <a:pt x="371297" y="367334"/>
                  </a:lnTo>
                  <a:lnTo>
                    <a:pt x="354380" y="403605"/>
                  </a:lnTo>
                  <a:lnTo>
                    <a:pt x="372047" y="403605"/>
                  </a:lnTo>
                  <a:lnTo>
                    <a:pt x="382104" y="382041"/>
                  </a:lnTo>
                  <a:lnTo>
                    <a:pt x="419504" y="382041"/>
                  </a:lnTo>
                  <a:lnTo>
                    <a:pt x="406438" y="379368"/>
                  </a:lnTo>
                  <a:lnTo>
                    <a:pt x="393707" y="370827"/>
                  </a:lnTo>
                  <a:lnTo>
                    <a:pt x="384923" y="358504"/>
                  </a:lnTo>
                  <a:lnTo>
                    <a:pt x="380961" y="343928"/>
                  </a:lnTo>
                  <a:lnTo>
                    <a:pt x="383348" y="326845"/>
                  </a:lnTo>
                  <a:lnTo>
                    <a:pt x="392318" y="312734"/>
                  </a:lnTo>
                  <a:lnTo>
                    <a:pt x="406104" y="303180"/>
                  </a:lnTo>
                  <a:lnTo>
                    <a:pt x="422935" y="299770"/>
                  </a:lnTo>
                  <a:lnTo>
                    <a:pt x="460227" y="299770"/>
                  </a:lnTo>
                  <a:lnTo>
                    <a:pt x="448473" y="290078"/>
                  </a:lnTo>
                  <a:lnTo>
                    <a:pt x="423811" y="283794"/>
                  </a:lnTo>
                  <a:close/>
                </a:path>
                <a:path w="540385" h="465454">
                  <a:moveTo>
                    <a:pt x="539927" y="16014"/>
                  </a:moveTo>
                  <a:lnTo>
                    <a:pt x="523913" y="16014"/>
                  </a:lnTo>
                  <a:lnTo>
                    <a:pt x="523913" y="403605"/>
                  </a:lnTo>
                  <a:lnTo>
                    <a:pt x="539927" y="403605"/>
                  </a:lnTo>
                  <a:lnTo>
                    <a:pt x="539927" y="16014"/>
                  </a:lnTo>
                  <a:close/>
                </a:path>
                <a:path w="540385" h="465454">
                  <a:moveTo>
                    <a:pt x="460227" y="299770"/>
                  </a:moveTo>
                  <a:lnTo>
                    <a:pt x="422935" y="299770"/>
                  </a:lnTo>
                  <a:lnTo>
                    <a:pt x="439345" y="303361"/>
                  </a:lnTo>
                  <a:lnTo>
                    <a:pt x="452556" y="312774"/>
                  </a:lnTo>
                  <a:lnTo>
                    <a:pt x="461174" y="326536"/>
                  </a:lnTo>
                  <a:lnTo>
                    <a:pt x="463804" y="343179"/>
                  </a:lnTo>
                  <a:lnTo>
                    <a:pt x="459993" y="358673"/>
                  </a:lnTo>
                  <a:lnTo>
                    <a:pt x="450950" y="371209"/>
                  </a:lnTo>
                  <a:lnTo>
                    <a:pt x="437941" y="379585"/>
                  </a:lnTo>
                  <a:lnTo>
                    <a:pt x="422236" y="382600"/>
                  </a:lnTo>
                  <a:lnTo>
                    <a:pt x="462118" y="382600"/>
                  </a:lnTo>
                  <a:lnTo>
                    <a:pt x="462775" y="382054"/>
                  </a:lnTo>
                  <a:lnTo>
                    <a:pt x="480429" y="382054"/>
                  </a:lnTo>
                  <a:lnTo>
                    <a:pt x="473557" y="367309"/>
                  </a:lnTo>
                  <a:lnTo>
                    <a:pt x="475665" y="363283"/>
                  </a:lnTo>
                  <a:lnTo>
                    <a:pt x="478472" y="354075"/>
                  </a:lnTo>
                  <a:lnTo>
                    <a:pt x="478866" y="352120"/>
                  </a:lnTo>
                  <a:lnTo>
                    <a:pt x="478122" y="327283"/>
                  </a:lnTo>
                  <a:lnTo>
                    <a:pt x="467283" y="305588"/>
                  </a:lnTo>
                  <a:lnTo>
                    <a:pt x="460227" y="299770"/>
                  </a:lnTo>
                  <a:close/>
                </a:path>
                <a:path w="540385" h="465454">
                  <a:moveTo>
                    <a:pt x="308063" y="273735"/>
                  </a:moveTo>
                  <a:lnTo>
                    <a:pt x="70180" y="273735"/>
                  </a:lnTo>
                  <a:lnTo>
                    <a:pt x="66586" y="277317"/>
                  </a:lnTo>
                  <a:lnTo>
                    <a:pt x="66586" y="286156"/>
                  </a:lnTo>
                  <a:lnTo>
                    <a:pt x="70180" y="289750"/>
                  </a:lnTo>
                  <a:lnTo>
                    <a:pt x="308063" y="289750"/>
                  </a:lnTo>
                  <a:lnTo>
                    <a:pt x="311658" y="286156"/>
                  </a:lnTo>
                  <a:lnTo>
                    <a:pt x="311658" y="277317"/>
                  </a:lnTo>
                  <a:lnTo>
                    <a:pt x="308063" y="273735"/>
                  </a:lnTo>
                  <a:close/>
                </a:path>
                <a:path w="540385" h="465454">
                  <a:moveTo>
                    <a:pt x="463867" y="222262"/>
                  </a:moveTo>
                  <a:lnTo>
                    <a:pt x="70180" y="222262"/>
                  </a:lnTo>
                  <a:lnTo>
                    <a:pt x="66586" y="225856"/>
                  </a:lnTo>
                  <a:lnTo>
                    <a:pt x="66586" y="234683"/>
                  </a:lnTo>
                  <a:lnTo>
                    <a:pt x="70180" y="238277"/>
                  </a:lnTo>
                  <a:lnTo>
                    <a:pt x="463867" y="238277"/>
                  </a:lnTo>
                  <a:lnTo>
                    <a:pt x="467448" y="234683"/>
                  </a:lnTo>
                  <a:lnTo>
                    <a:pt x="467448" y="225856"/>
                  </a:lnTo>
                  <a:lnTo>
                    <a:pt x="463867" y="222262"/>
                  </a:lnTo>
                  <a:close/>
                </a:path>
                <a:path w="540385" h="465454">
                  <a:moveTo>
                    <a:pt x="463867" y="170789"/>
                  </a:moveTo>
                  <a:lnTo>
                    <a:pt x="70180" y="170789"/>
                  </a:lnTo>
                  <a:lnTo>
                    <a:pt x="66586" y="174383"/>
                  </a:lnTo>
                  <a:lnTo>
                    <a:pt x="66586" y="183210"/>
                  </a:lnTo>
                  <a:lnTo>
                    <a:pt x="70180" y="186804"/>
                  </a:lnTo>
                  <a:lnTo>
                    <a:pt x="463867" y="186804"/>
                  </a:lnTo>
                  <a:lnTo>
                    <a:pt x="467448" y="183210"/>
                  </a:lnTo>
                  <a:lnTo>
                    <a:pt x="467448" y="174383"/>
                  </a:lnTo>
                  <a:lnTo>
                    <a:pt x="463867" y="170789"/>
                  </a:lnTo>
                  <a:close/>
                </a:path>
                <a:path w="540385" h="465454">
                  <a:moveTo>
                    <a:pt x="463867" y="119316"/>
                  </a:moveTo>
                  <a:lnTo>
                    <a:pt x="70180" y="119316"/>
                  </a:lnTo>
                  <a:lnTo>
                    <a:pt x="66586" y="122910"/>
                  </a:lnTo>
                  <a:lnTo>
                    <a:pt x="66586" y="131749"/>
                  </a:lnTo>
                  <a:lnTo>
                    <a:pt x="70180" y="135331"/>
                  </a:lnTo>
                  <a:lnTo>
                    <a:pt x="463867" y="135331"/>
                  </a:lnTo>
                  <a:lnTo>
                    <a:pt x="467448" y="131749"/>
                  </a:lnTo>
                  <a:lnTo>
                    <a:pt x="467448" y="122910"/>
                  </a:lnTo>
                  <a:lnTo>
                    <a:pt x="463867" y="119316"/>
                  </a:lnTo>
                  <a:close/>
                </a:path>
                <a:path w="540385" h="465454">
                  <a:moveTo>
                    <a:pt x="99606" y="26301"/>
                  </a:moveTo>
                  <a:lnTo>
                    <a:pt x="83591" y="26301"/>
                  </a:lnTo>
                  <a:lnTo>
                    <a:pt x="83591" y="85420"/>
                  </a:lnTo>
                  <a:lnTo>
                    <a:pt x="99606" y="85420"/>
                  </a:lnTo>
                  <a:lnTo>
                    <a:pt x="99606" y="26301"/>
                  </a:lnTo>
                  <a:close/>
                </a:path>
              </a:pathLst>
            </a:custGeom>
            <a:solidFill>
              <a:srgbClr val="231F20"/>
            </a:solidFill>
          </p:spPr>
          <p:txBody>
            <a:bodyPr wrap="square" lIns="0" tIns="0" rIns="0" bIns="0" rtlCol="0"/>
            <a:lstStyle/>
            <a:p>
              <a:endParaRPr/>
            </a:p>
          </p:txBody>
        </p:sp>
      </p:grpSp>
      <p:grpSp>
        <p:nvGrpSpPr>
          <p:cNvPr id="11" name="object 11"/>
          <p:cNvGrpSpPr/>
          <p:nvPr/>
        </p:nvGrpSpPr>
        <p:grpSpPr>
          <a:xfrm>
            <a:off x="3963232" y="7829525"/>
            <a:ext cx="375285" cy="483234"/>
            <a:chOff x="3963232" y="7829525"/>
            <a:chExt cx="375285" cy="483234"/>
          </a:xfrm>
        </p:grpSpPr>
        <p:sp>
          <p:nvSpPr>
            <p:cNvPr id="12" name="object 12"/>
            <p:cNvSpPr/>
            <p:nvPr/>
          </p:nvSpPr>
          <p:spPr>
            <a:xfrm>
              <a:off x="4012434" y="7897167"/>
              <a:ext cx="275590" cy="275590"/>
            </a:xfrm>
            <a:custGeom>
              <a:avLst/>
              <a:gdLst/>
              <a:ahLst/>
              <a:cxnLst/>
              <a:rect l="l" t="t" r="r" b="b"/>
              <a:pathLst>
                <a:path w="275589" h="275590">
                  <a:moveTo>
                    <a:pt x="130788" y="0"/>
                  </a:moveTo>
                  <a:lnTo>
                    <a:pt x="89131" y="8658"/>
                  </a:lnTo>
                  <a:lnTo>
                    <a:pt x="52406" y="29344"/>
                  </a:lnTo>
                  <a:lnTo>
                    <a:pt x="23413" y="60482"/>
                  </a:lnTo>
                  <a:lnTo>
                    <a:pt x="4948" y="100497"/>
                  </a:lnTo>
                  <a:lnTo>
                    <a:pt x="0" y="144296"/>
                  </a:lnTo>
                  <a:lnTo>
                    <a:pt x="8655" y="185955"/>
                  </a:lnTo>
                  <a:lnTo>
                    <a:pt x="29341" y="222679"/>
                  </a:lnTo>
                  <a:lnTo>
                    <a:pt x="60482" y="251674"/>
                  </a:lnTo>
                  <a:lnTo>
                    <a:pt x="100503" y="270144"/>
                  </a:lnTo>
                  <a:lnTo>
                    <a:pt x="144297" y="275086"/>
                  </a:lnTo>
                  <a:lnTo>
                    <a:pt x="185955" y="266427"/>
                  </a:lnTo>
                  <a:lnTo>
                    <a:pt x="222679" y="245739"/>
                  </a:lnTo>
                  <a:lnTo>
                    <a:pt x="251672" y="214598"/>
                  </a:lnTo>
                  <a:lnTo>
                    <a:pt x="270137" y="174576"/>
                  </a:lnTo>
                  <a:lnTo>
                    <a:pt x="275084" y="130782"/>
                  </a:lnTo>
                  <a:lnTo>
                    <a:pt x="266426" y="89125"/>
                  </a:lnTo>
                  <a:lnTo>
                    <a:pt x="245739" y="52400"/>
                  </a:lnTo>
                  <a:lnTo>
                    <a:pt x="214599" y="23407"/>
                  </a:lnTo>
                  <a:lnTo>
                    <a:pt x="174582" y="4942"/>
                  </a:lnTo>
                  <a:lnTo>
                    <a:pt x="130788" y="0"/>
                  </a:lnTo>
                  <a:close/>
                </a:path>
              </a:pathLst>
            </a:custGeom>
            <a:solidFill>
              <a:srgbClr val="16A5DE"/>
            </a:solidFill>
          </p:spPr>
          <p:txBody>
            <a:bodyPr wrap="square" lIns="0" tIns="0" rIns="0" bIns="0" rtlCol="0"/>
            <a:lstStyle/>
            <a:p>
              <a:endParaRPr/>
            </a:p>
          </p:txBody>
        </p:sp>
        <p:pic>
          <p:nvPicPr>
            <p:cNvPr id="13" name="object 13"/>
            <p:cNvPicPr/>
            <p:nvPr/>
          </p:nvPicPr>
          <p:blipFill>
            <a:blip r:embed="rId5" cstate="print"/>
            <a:stretch>
              <a:fillRect/>
            </a:stretch>
          </p:blipFill>
          <p:spPr>
            <a:xfrm>
              <a:off x="4037672" y="8240116"/>
              <a:ext cx="190284" cy="72161"/>
            </a:xfrm>
            <a:prstGeom prst="rect">
              <a:avLst/>
            </a:prstGeom>
          </p:spPr>
        </p:pic>
        <p:sp>
          <p:nvSpPr>
            <p:cNvPr id="14" name="object 14"/>
            <p:cNvSpPr/>
            <p:nvPr/>
          </p:nvSpPr>
          <p:spPr>
            <a:xfrm>
              <a:off x="3963232" y="7829525"/>
              <a:ext cx="375285" cy="403860"/>
            </a:xfrm>
            <a:custGeom>
              <a:avLst/>
              <a:gdLst/>
              <a:ahLst/>
              <a:cxnLst/>
              <a:rect l="l" t="t" r="r" b="b"/>
              <a:pathLst>
                <a:path w="375285" h="403859">
                  <a:moveTo>
                    <a:pt x="116333" y="365759"/>
                  </a:moveTo>
                  <a:lnTo>
                    <a:pt x="112752" y="367029"/>
                  </a:lnTo>
                  <a:lnTo>
                    <a:pt x="107291" y="392429"/>
                  </a:lnTo>
                  <a:lnTo>
                    <a:pt x="108815" y="394969"/>
                  </a:lnTo>
                  <a:lnTo>
                    <a:pt x="111507" y="396239"/>
                  </a:lnTo>
                  <a:lnTo>
                    <a:pt x="112638" y="397509"/>
                  </a:lnTo>
                  <a:lnTo>
                    <a:pt x="115216" y="397509"/>
                  </a:lnTo>
                  <a:lnTo>
                    <a:pt x="155973" y="403859"/>
                  </a:lnTo>
                  <a:lnTo>
                    <a:pt x="196084" y="402589"/>
                  </a:lnTo>
                  <a:lnTo>
                    <a:pt x="234550" y="393699"/>
                  </a:lnTo>
                  <a:lnTo>
                    <a:pt x="240520" y="391159"/>
                  </a:lnTo>
                  <a:lnTo>
                    <a:pt x="159605" y="391159"/>
                  </a:lnTo>
                  <a:lnTo>
                    <a:pt x="122455" y="386079"/>
                  </a:lnTo>
                  <a:lnTo>
                    <a:pt x="125846" y="370839"/>
                  </a:lnTo>
                  <a:lnTo>
                    <a:pt x="123560" y="367029"/>
                  </a:lnTo>
                  <a:lnTo>
                    <a:pt x="116333" y="365759"/>
                  </a:lnTo>
                  <a:close/>
                </a:path>
                <a:path w="375285" h="403859">
                  <a:moveTo>
                    <a:pt x="261312" y="15239"/>
                  </a:moveTo>
                  <a:lnTo>
                    <a:pt x="227217" y="15239"/>
                  </a:lnTo>
                  <a:lnTo>
                    <a:pt x="261470" y="30479"/>
                  </a:lnTo>
                  <a:lnTo>
                    <a:pt x="291503" y="50799"/>
                  </a:lnTo>
                  <a:lnTo>
                    <a:pt x="316837" y="74929"/>
                  </a:lnTo>
                  <a:lnTo>
                    <a:pt x="336996" y="104139"/>
                  </a:lnTo>
                  <a:lnTo>
                    <a:pt x="354210" y="146049"/>
                  </a:lnTo>
                  <a:lnTo>
                    <a:pt x="361470" y="187959"/>
                  </a:lnTo>
                  <a:lnTo>
                    <a:pt x="359214" y="229869"/>
                  </a:lnTo>
                  <a:lnTo>
                    <a:pt x="347881" y="270509"/>
                  </a:lnTo>
                  <a:lnTo>
                    <a:pt x="327910" y="308609"/>
                  </a:lnTo>
                  <a:lnTo>
                    <a:pt x="299739" y="340359"/>
                  </a:lnTo>
                  <a:lnTo>
                    <a:pt x="263806" y="367029"/>
                  </a:lnTo>
                  <a:lnTo>
                    <a:pt x="196126" y="389889"/>
                  </a:lnTo>
                  <a:lnTo>
                    <a:pt x="159605" y="391159"/>
                  </a:lnTo>
                  <a:lnTo>
                    <a:pt x="240520" y="391159"/>
                  </a:lnTo>
                  <a:lnTo>
                    <a:pt x="308818" y="350519"/>
                  </a:lnTo>
                  <a:lnTo>
                    <a:pt x="338967" y="316229"/>
                  </a:lnTo>
                  <a:lnTo>
                    <a:pt x="360345" y="275589"/>
                  </a:lnTo>
                  <a:lnTo>
                    <a:pt x="372481" y="232409"/>
                  </a:lnTo>
                  <a:lnTo>
                    <a:pt x="374901" y="186689"/>
                  </a:lnTo>
                  <a:lnTo>
                    <a:pt x="367133" y="142239"/>
                  </a:lnTo>
                  <a:lnTo>
                    <a:pt x="348705" y="97789"/>
                  </a:lnTo>
                  <a:lnTo>
                    <a:pt x="326348" y="66039"/>
                  </a:lnTo>
                  <a:lnTo>
                    <a:pt x="298096" y="38099"/>
                  </a:lnTo>
                  <a:lnTo>
                    <a:pt x="264509" y="16509"/>
                  </a:lnTo>
                  <a:lnTo>
                    <a:pt x="261312" y="15239"/>
                  </a:lnTo>
                  <a:close/>
                </a:path>
                <a:path w="375285" h="403859">
                  <a:moveTo>
                    <a:pt x="165381" y="29209"/>
                  </a:moveTo>
                  <a:lnTo>
                    <a:pt x="120771" y="35559"/>
                  </a:lnTo>
                  <a:lnTo>
                    <a:pt x="78630" y="54609"/>
                  </a:lnTo>
                  <a:lnTo>
                    <a:pt x="41518" y="87629"/>
                  </a:lnTo>
                  <a:lnTo>
                    <a:pt x="4117" y="160019"/>
                  </a:lnTo>
                  <a:lnTo>
                    <a:pt x="0" y="205739"/>
                  </a:lnTo>
                  <a:lnTo>
                    <a:pt x="7655" y="250189"/>
                  </a:lnTo>
                  <a:lnTo>
                    <a:pt x="26882" y="290829"/>
                  </a:lnTo>
                  <a:lnTo>
                    <a:pt x="57481" y="326389"/>
                  </a:lnTo>
                  <a:lnTo>
                    <a:pt x="101701" y="354329"/>
                  </a:lnTo>
                  <a:lnTo>
                    <a:pt x="151682" y="367029"/>
                  </a:lnTo>
                  <a:lnTo>
                    <a:pt x="203366" y="365759"/>
                  </a:lnTo>
                  <a:lnTo>
                    <a:pt x="229674" y="355599"/>
                  </a:lnTo>
                  <a:lnTo>
                    <a:pt x="159551" y="355599"/>
                  </a:lnTo>
                  <a:lnTo>
                    <a:pt x="166537" y="350519"/>
                  </a:lnTo>
                  <a:lnTo>
                    <a:pt x="133665" y="350519"/>
                  </a:lnTo>
                  <a:lnTo>
                    <a:pt x="118111" y="344169"/>
                  </a:lnTo>
                  <a:lnTo>
                    <a:pt x="114873" y="340359"/>
                  </a:lnTo>
                  <a:lnTo>
                    <a:pt x="114165" y="339089"/>
                  </a:lnTo>
                  <a:lnTo>
                    <a:pt x="98693" y="339089"/>
                  </a:lnTo>
                  <a:lnTo>
                    <a:pt x="95835" y="336549"/>
                  </a:lnTo>
                  <a:lnTo>
                    <a:pt x="94438" y="336549"/>
                  </a:lnTo>
                  <a:lnTo>
                    <a:pt x="86952" y="331469"/>
                  </a:lnTo>
                  <a:lnTo>
                    <a:pt x="32830" y="275589"/>
                  </a:lnTo>
                  <a:lnTo>
                    <a:pt x="15643" y="226059"/>
                  </a:lnTo>
                  <a:lnTo>
                    <a:pt x="15212" y="173989"/>
                  </a:lnTo>
                  <a:lnTo>
                    <a:pt x="31993" y="124459"/>
                  </a:lnTo>
                  <a:lnTo>
                    <a:pt x="77947" y="72389"/>
                  </a:lnTo>
                  <a:lnTo>
                    <a:pt x="142986" y="44449"/>
                  </a:lnTo>
                  <a:lnTo>
                    <a:pt x="179135" y="43179"/>
                  </a:lnTo>
                  <a:lnTo>
                    <a:pt x="232446" y="43179"/>
                  </a:lnTo>
                  <a:lnTo>
                    <a:pt x="209900" y="34289"/>
                  </a:lnTo>
                  <a:lnTo>
                    <a:pt x="165381" y="29209"/>
                  </a:lnTo>
                  <a:close/>
                </a:path>
                <a:path w="375285" h="403859">
                  <a:moveTo>
                    <a:pt x="263990" y="59689"/>
                  </a:moveTo>
                  <a:lnTo>
                    <a:pt x="240006" y="59689"/>
                  </a:lnTo>
                  <a:lnTo>
                    <a:pt x="260038" y="71119"/>
                  </a:lnTo>
                  <a:lnTo>
                    <a:pt x="277776" y="86359"/>
                  </a:lnTo>
                  <a:lnTo>
                    <a:pt x="293027" y="102869"/>
                  </a:lnTo>
                  <a:lnTo>
                    <a:pt x="305601" y="121919"/>
                  </a:lnTo>
                  <a:lnTo>
                    <a:pt x="322899" y="168909"/>
                  </a:lnTo>
                  <a:lnTo>
                    <a:pt x="324619" y="217169"/>
                  </a:lnTo>
                  <a:lnTo>
                    <a:pt x="311742" y="264159"/>
                  </a:lnTo>
                  <a:lnTo>
                    <a:pt x="285248" y="303529"/>
                  </a:lnTo>
                  <a:lnTo>
                    <a:pt x="246115" y="335279"/>
                  </a:lnTo>
                  <a:lnTo>
                    <a:pt x="204657" y="351789"/>
                  </a:lnTo>
                  <a:lnTo>
                    <a:pt x="159551" y="355599"/>
                  </a:lnTo>
                  <a:lnTo>
                    <a:pt x="229674" y="355599"/>
                  </a:lnTo>
                  <a:lnTo>
                    <a:pt x="289030" y="320039"/>
                  </a:lnTo>
                  <a:lnTo>
                    <a:pt x="315968" y="284479"/>
                  </a:lnTo>
                  <a:lnTo>
                    <a:pt x="332886" y="245109"/>
                  </a:lnTo>
                  <a:lnTo>
                    <a:pt x="339164" y="201929"/>
                  </a:lnTo>
                  <a:lnTo>
                    <a:pt x="334183" y="157479"/>
                  </a:lnTo>
                  <a:lnTo>
                    <a:pt x="317323" y="115569"/>
                  </a:lnTo>
                  <a:lnTo>
                    <a:pt x="288431" y="77469"/>
                  </a:lnTo>
                  <a:lnTo>
                    <a:pt x="263990" y="59689"/>
                  </a:lnTo>
                  <a:close/>
                </a:path>
                <a:path w="375285" h="403859">
                  <a:moveTo>
                    <a:pt x="169862" y="276859"/>
                  </a:moveTo>
                  <a:lnTo>
                    <a:pt x="100306" y="276859"/>
                  </a:lnTo>
                  <a:lnTo>
                    <a:pt x="123537" y="279399"/>
                  </a:lnTo>
                  <a:lnTo>
                    <a:pt x="146432" y="283209"/>
                  </a:lnTo>
                  <a:lnTo>
                    <a:pt x="168775" y="290829"/>
                  </a:lnTo>
                  <a:lnTo>
                    <a:pt x="190349" y="299719"/>
                  </a:lnTo>
                  <a:lnTo>
                    <a:pt x="185866" y="307339"/>
                  </a:lnTo>
                  <a:lnTo>
                    <a:pt x="150036" y="345439"/>
                  </a:lnTo>
                  <a:lnTo>
                    <a:pt x="133665" y="350519"/>
                  </a:lnTo>
                  <a:lnTo>
                    <a:pt x="166537" y="350519"/>
                  </a:lnTo>
                  <a:lnTo>
                    <a:pt x="194830" y="317499"/>
                  </a:lnTo>
                  <a:lnTo>
                    <a:pt x="198602" y="311149"/>
                  </a:lnTo>
                  <a:lnTo>
                    <a:pt x="202312" y="306069"/>
                  </a:lnTo>
                  <a:lnTo>
                    <a:pt x="228886" y="306069"/>
                  </a:lnTo>
                  <a:lnTo>
                    <a:pt x="224998" y="303529"/>
                  </a:lnTo>
                  <a:lnTo>
                    <a:pt x="217017" y="298449"/>
                  </a:lnTo>
                  <a:lnTo>
                    <a:pt x="208853" y="293369"/>
                  </a:lnTo>
                  <a:lnTo>
                    <a:pt x="211438" y="288289"/>
                  </a:lnTo>
                  <a:lnTo>
                    <a:pt x="196927" y="288289"/>
                  </a:lnTo>
                  <a:lnTo>
                    <a:pt x="173851" y="278129"/>
                  </a:lnTo>
                  <a:lnTo>
                    <a:pt x="169862" y="276859"/>
                  </a:lnTo>
                  <a:close/>
                </a:path>
                <a:path w="375285" h="403859">
                  <a:moveTo>
                    <a:pt x="100306" y="276859"/>
                  </a:moveTo>
                  <a:lnTo>
                    <a:pt x="87009" y="276859"/>
                  </a:lnTo>
                  <a:lnTo>
                    <a:pt x="87811" y="293369"/>
                  </a:lnTo>
                  <a:lnTo>
                    <a:pt x="89825" y="309879"/>
                  </a:lnTo>
                  <a:lnTo>
                    <a:pt x="93035" y="323849"/>
                  </a:lnTo>
                  <a:lnTo>
                    <a:pt x="97423" y="335279"/>
                  </a:lnTo>
                  <a:lnTo>
                    <a:pt x="98248" y="337819"/>
                  </a:lnTo>
                  <a:lnTo>
                    <a:pt x="98693" y="339089"/>
                  </a:lnTo>
                  <a:lnTo>
                    <a:pt x="114165" y="339089"/>
                  </a:lnTo>
                  <a:lnTo>
                    <a:pt x="112041" y="335279"/>
                  </a:lnTo>
                  <a:lnTo>
                    <a:pt x="109666" y="330199"/>
                  </a:lnTo>
                  <a:lnTo>
                    <a:pt x="105737" y="320039"/>
                  </a:lnTo>
                  <a:lnTo>
                    <a:pt x="102857" y="307339"/>
                  </a:lnTo>
                  <a:lnTo>
                    <a:pt x="101041" y="292099"/>
                  </a:lnTo>
                  <a:lnTo>
                    <a:pt x="100306" y="276859"/>
                  </a:lnTo>
                  <a:close/>
                </a:path>
                <a:path w="375285" h="403859">
                  <a:moveTo>
                    <a:pt x="228886" y="306069"/>
                  </a:moveTo>
                  <a:lnTo>
                    <a:pt x="202312" y="306069"/>
                  </a:lnTo>
                  <a:lnTo>
                    <a:pt x="210037" y="309879"/>
                  </a:lnTo>
                  <a:lnTo>
                    <a:pt x="217581" y="314959"/>
                  </a:lnTo>
                  <a:lnTo>
                    <a:pt x="224929" y="320039"/>
                  </a:lnTo>
                  <a:lnTo>
                    <a:pt x="232068" y="325119"/>
                  </a:lnTo>
                  <a:lnTo>
                    <a:pt x="235027" y="327659"/>
                  </a:lnTo>
                  <a:lnTo>
                    <a:pt x="239244" y="326389"/>
                  </a:lnTo>
                  <a:lnTo>
                    <a:pt x="243803" y="321309"/>
                  </a:lnTo>
                  <a:lnTo>
                    <a:pt x="243282" y="316229"/>
                  </a:lnTo>
                  <a:lnTo>
                    <a:pt x="240349" y="314959"/>
                  </a:lnTo>
                  <a:lnTo>
                    <a:pt x="232774" y="308609"/>
                  </a:lnTo>
                  <a:lnTo>
                    <a:pt x="228886" y="306069"/>
                  </a:lnTo>
                  <a:close/>
                </a:path>
                <a:path w="375285" h="403859">
                  <a:moveTo>
                    <a:pt x="162306" y="187959"/>
                  </a:moveTo>
                  <a:lnTo>
                    <a:pt x="112130" y="187959"/>
                  </a:lnTo>
                  <a:lnTo>
                    <a:pt x="224055" y="218439"/>
                  </a:lnTo>
                  <a:lnTo>
                    <a:pt x="217853" y="238759"/>
                  </a:lnTo>
                  <a:lnTo>
                    <a:pt x="211404" y="256539"/>
                  </a:lnTo>
                  <a:lnTo>
                    <a:pt x="204400" y="273049"/>
                  </a:lnTo>
                  <a:lnTo>
                    <a:pt x="196927" y="288289"/>
                  </a:lnTo>
                  <a:lnTo>
                    <a:pt x="211438" y="288289"/>
                  </a:lnTo>
                  <a:lnTo>
                    <a:pt x="216607" y="278129"/>
                  </a:lnTo>
                  <a:lnTo>
                    <a:pt x="223866" y="261619"/>
                  </a:lnTo>
                  <a:lnTo>
                    <a:pt x="230536" y="242569"/>
                  </a:lnTo>
                  <a:lnTo>
                    <a:pt x="236526" y="223519"/>
                  </a:lnTo>
                  <a:lnTo>
                    <a:pt x="236996" y="222249"/>
                  </a:lnTo>
                  <a:lnTo>
                    <a:pt x="286920" y="222249"/>
                  </a:lnTo>
                  <a:lnTo>
                    <a:pt x="240463" y="209549"/>
                  </a:lnTo>
                  <a:lnTo>
                    <a:pt x="241286" y="205739"/>
                  </a:lnTo>
                  <a:lnTo>
                    <a:pt x="227522" y="205739"/>
                  </a:lnTo>
                  <a:lnTo>
                    <a:pt x="162306" y="187959"/>
                  </a:lnTo>
                  <a:close/>
                </a:path>
                <a:path w="375285" h="403859">
                  <a:moveTo>
                    <a:pt x="30989" y="152399"/>
                  </a:moveTo>
                  <a:lnTo>
                    <a:pt x="27306" y="154939"/>
                  </a:lnTo>
                  <a:lnTo>
                    <a:pt x="25401" y="161289"/>
                  </a:lnTo>
                  <a:lnTo>
                    <a:pt x="27535" y="165099"/>
                  </a:lnTo>
                  <a:lnTo>
                    <a:pt x="31116" y="166369"/>
                  </a:lnTo>
                  <a:lnTo>
                    <a:pt x="99201" y="185419"/>
                  </a:lnTo>
                  <a:lnTo>
                    <a:pt x="94447" y="205739"/>
                  </a:lnTo>
                  <a:lnTo>
                    <a:pt x="90879" y="224789"/>
                  </a:lnTo>
                  <a:lnTo>
                    <a:pt x="88478" y="245109"/>
                  </a:lnTo>
                  <a:lnTo>
                    <a:pt x="87225" y="262889"/>
                  </a:lnTo>
                  <a:lnTo>
                    <a:pt x="78688" y="262889"/>
                  </a:lnTo>
                  <a:lnTo>
                    <a:pt x="70212" y="264159"/>
                  </a:lnTo>
                  <a:lnTo>
                    <a:pt x="61809" y="264159"/>
                  </a:lnTo>
                  <a:lnTo>
                    <a:pt x="53494" y="265429"/>
                  </a:lnTo>
                  <a:lnTo>
                    <a:pt x="49823" y="265429"/>
                  </a:lnTo>
                  <a:lnTo>
                    <a:pt x="47283" y="269239"/>
                  </a:lnTo>
                  <a:lnTo>
                    <a:pt x="48363" y="276859"/>
                  </a:lnTo>
                  <a:lnTo>
                    <a:pt x="51766" y="279399"/>
                  </a:lnTo>
                  <a:lnTo>
                    <a:pt x="55437" y="278129"/>
                  </a:lnTo>
                  <a:lnTo>
                    <a:pt x="63226" y="278129"/>
                  </a:lnTo>
                  <a:lnTo>
                    <a:pt x="71094" y="276859"/>
                  </a:lnTo>
                  <a:lnTo>
                    <a:pt x="169862" y="276859"/>
                  </a:lnTo>
                  <a:lnTo>
                    <a:pt x="149920" y="270509"/>
                  </a:lnTo>
                  <a:lnTo>
                    <a:pt x="125392" y="265429"/>
                  </a:lnTo>
                  <a:lnTo>
                    <a:pt x="100522" y="262889"/>
                  </a:lnTo>
                  <a:lnTo>
                    <a:pt x="101755" y="245109"/>
                  </a:lnTo>
                  <a:lnTo>
                    <a:pt x="104092" y="227329"/>
                  </a:lnTo>
                  <a:lnTo>
                    <a:pt x="107546" y="208279"/>
                  </a:lnTo>
                  <a:lnTo>
                    <a:pt x="112130" y="187959"/>
                  </a:lnTo>
                  <a:lnTo>
                    <a:pt x="162306" y="187959"/>
                  </a:lnTo>
                  <a:lnTo>
                    <a:pt x="115724" y="175259"/>
                  </a:lnTo>
                  <a:lnTo>
                    <a:pt x="116907" y="171449"/>
                  </a:lnTo>
                  <a:lnTo>
                    <a:pt x="102782" y="171449"/>
                  </a:lnTo>
                  <a:lnTo>
                    <a:pt x="30989" y="152399"/>
                  </a:lnTo>
                  <a:close/>
                </a:path>
                <a:path w="375285" h="403859">
                  <a:moveTo>
                    <a:pt x="286920" y="222249"/>
                  </a:moveTo>
                  <a:lnTo>
                    <a:pt x="236996" y="222249"/>
                  </a:lnTo>
                  <a:lnTo>
                    <a:pt x="310262" y="242569"/>
                  </a:lnTo>
                  <a:lnTo>
                    <a:pt x="313945" y="240029"/>
                  </a:lnTo>
                  <a:lnTo>
                    <a:pt x="315863" y="232409"/>
                  </a:lnTo>
                  <a:lnTo>
                    <a:pt x="313742" y="228599"/>
                  </a:lnTo>
                  <a:lnTo>
                    <a:pt x="310148" y="228599"/>
                  </a:lnTo>
                  <a:lnTo>
                    <a:pt x="286920" y="222249"/>
                  </a:lnTo>
                  <a:close/>
                </a:path>
                <a:path w="375285" h="403859">
                  <a:moveTo>
                    <a:pt x="175757" y="119379"/>
                  </a:moveTo>
                  <a:lnTo>
                    <a:pt x="137072" y="119379"/>
                  </a:lnTo>
                  <a:lnTo>
                    <a:pt x="161446" y="128269"/>
                  </a:lnTo>
                  <a:lnTo>
                    <a:pt x="186390" y="135889"/>
                  </a:lnTo>
                  <a:lnTo>
                    <a:pt x="211757" y="142239"/>
                  </a:lnTo>
                  <a:lnTo>
                    <a:pt x="237402" y="147319"/>
                  </a:lnTo>
                  <a:lnTo>
                    <a:pt x="235932" y="161289"/>
                  </a:lnTo>
                  <a:lnTo>
                    <a:pt x="233800" y="175259"/>
                  </a:lnTo>
                  <a:lnTo>
                    <a:pt x="231000" y="190499"/>
                  </a:lnTo>
                  <a:lnTo>
                    <a:pt x="227522" y="205739"/>
                  </a:lnTo>
                  <a:lnTo>
                    <a:pt x="241286" y="205739"/>
                  </a:lnTo>
                  <a:lnTo>
                    <a:pt x="244029" y="193039"/>
                  </a:lnTo>
                  <a:lnTo>
                    <a:pt x="246905" y="177799"/>
                  </a:lnTo>
                  <a:lnTo>
                    <a:pt x="249100" y="163829"/>
                  </a:lnTo>
                  <a:lnTo>
                    <a:pt x="250623" y="148589"/>
                  </a:lnTo>
                  <a:lnTo>
                    <a:pt x="302591" y="148589"/>
                  </a:lnTo>
                  <a:lnTo>
                    <a:pt x="302566" y="140969"/>
                  </a:lnTo>
                  <a:lnTo>
                    <a:pt x="299543" y="138429"/>
                  </a:lnTo>
                  <a:lnTo>
                    <a:pt x="284721" y="138429"/>
                  </a:lnTo>
                  <a:lnTo>
                    <a:pt x="273612" y="137159"/>
                  </a:lnTo>
                  <a:lnTo>
                    <a:pt x="262524" y="137159"/>
                  </a:lnTo>
                  <a:lnTo>
                    <a:pt x="251461" y="135889"/>
                  </a:lnTo>
                  <a:lnTo>
                    <a:pt x="251463" y="133349"/>
                  </a:lnTo>
                  <a:lnTo>
                    <a:pt x="238215" y="133349"/>
                  </a:lnTo>
                  <a:lnTo>
                    <a:pt x="213917" y="129539"/>
                  </a:lnTo>
                  <a:lnTo>
                    <a:pt x="175757" y="119379"/>
                  </a:lnTo>
                  <a:close/>
                </a:path>
                <a:path w="375285" h="403859">
                  <a:moveTo>
                    <a:pt x="86666" y="78739"/>
                  </a:moveTo>
                  <a:lnTo>
                    <a:pt x="82513" y="80009"/>
                  </a:lnTo>
                  <a:lnTo>
                    <a:pt x="78602" y="86359"/>
                  </a:lnTo>
                  <a:lnTo>
                    <a:pt x="79567" y="90169"/>
                  </a:lnTo>
                  <a:lnTo>
                    <a:pt x="82716" y="91439"/>
                  </a:lnTo>
                  <a:lnTo>
                    <a:pt x="92682" y="97789"/>
                  </a:lnTo>
                  <a:lnTo>
                    <a:pt x="103033" y="104139"/>
                  </a:lnTo>
                  <a:lnTo>
                    <a:pt x="113742" y="109219"/>
                  </a:lnTo>
                  <a:lnTo>
                    <a:pt x="124779" y="114299"/>
                  </a:lnTo>
                  <a:lnTo>
                    <a:pt x="118700" y="126999"/>
                  </a:lnTo>
                  <a:lnTo>
                    <a:pt x="112976" y="142239"/>
                  </a:lnTo>
                  <a:lnTo>
                    <a:pt x="107653" y="156209"/>
                  </a:lnTo>
                  <a:lnTo>
                    <a:pt x="102782" y="171449"/>
                  </a:lnTo>
                  <a:lnTo>
                    <a:pt x="116907" y="171449"/>
                  </a:lnTo>
                  <a:lnTo>
                    <a:pt x="120456" y="160019"/>
                  </a:lnTo>
                  <a:lnTo>
                    <a:pt x="125626" y="146049"/>
                  </a:lnTo>
                  <a:lnTo>
                    <a:pt x="131183" y="132079"/>
                  </a:lnTo>
                  <a:lnTo>
                    <a:pt x="137072" y="119379"/>
                  </a:lnTo>
                  <a:lnTo>
                    <a:pt x="175757" y="119379"/>
                  </a:lnTo>
                  <a:lnTo>
                    <a:pt x="166317" y="116839"/>
                  </a:lnTo>
                  <a:lnTo>
                    <a:pt x="143219" y="107949"/>
                  </a:lnTo>
                  <a:lnTo>
                    <a:pt x="145844" y="102869"/>
                  </a:lnTo>
                  <a:lnTo>
                    <a:pt x="130862" y="102869"/>
                  </a:lnTo>
                  <a:lnTo>
                    <a:pt x="120067" y="97789"/>
                  </a:lnTo>
                  <a:lnTo>
                    <a:pt x="109609" y="91439"/>
                  </a:lnTo>
                  <a:lnTo>
                    <a:pt x="99512" y="86359"/>
                  </a:lnTo>
                  <a:lnTo>
                    <a:pt x="89803" y="80009"/>
                  </a:lnTo>
                  <a:lnTo>
                    <a:pt x="86666" y="78739"/>
                  </a:lnTo>
                  <a:close/>
                </a:path>
                <a:path w="375285" h="403859">
                  <a:moveTo>
                    <a:pt x="302591" y="148589"/>
                  </a:moveTo>
                  <a:lnTo>
                    <a:pt x="250623" y="148589"/>
                  </a:lnTo>
                  <a:lnTo>
                    <a:pt x="272854" y="151129"/>
                  </a:lnTo>
                  <a:lnTo>
                    <a:pt x="299594" y="151129"/>
                  </a:lnTo>
                  <a:lnTo>
                    <a:pt x="302591" y="148589"/>
                  </a:lnTo>
                  <a:close/>
                </a:path>
                <a:path w="375285" h="403859">
                  <a:moveTo>
                    <a:pt x="242108" y="46989"/>
                  </a:moveTo>
                  <a:lnTo>
                    <a:pt x="205021" y="46989"/>
                  </a:lnTo>
                  <a:lnTo>
                    <a:pt x="220575" y="54609"/>
                  </a:lnTo>
                  <a:lnTo>
                    <a:pt x="223826" y="57149"/>
                  </a:lnTo>
                  <a:lnTo>
                    <a:pt x="236632" y="96519"/>
                  </a:lnTo>
                  <a:lnTo>
                    <a:pt x="238215" y="133349"/>
                  </a:lnTo>
                  <a:lnTo>
                    <a:pt x="251463" y="133349"/>
                  </a:lnTo>
                  <a:lnTo>
                    <a:pt x="249764" y="93979"/>
                  </a:lnTo>
                  <a:lnTo>
                    <a:pt x="240006" y="59689"/>
                  </a:lnTo>
                  <a:lnTo>
                    <a:pt x="263990" y="59689"/>
                  </a:lnTo>
                  <a:lnTo>
                    <a:pt x="251770" y="50799"/>
                  </a:lnTo>
                  <a:lnTo>
                    <a:pt x="242108" y="46989"/>
                  </a:lnTo>
                  <a:close/>
                </a:path>
                <a:path w="375285" h="403859">
                  <a:moveTo>
                    <a:pt x="232446" y="43179"/>
                  </a:moveTo>
                  <a:lnTo>
                    <a:pt x="179135" y="43179"/>
                  </a:lnTo>
                  <a:lnTo>
                    <a:pt x="172149" y="48259"/>
                  </a:lnTo>
                  <a:lnTo>
                    <a:pt x="146219" y="77469"/>
                  </a:lnTo>
                  <a:lnTo>
                    <a:pt x="130862" y="102869"/>
                  </a:lnTo>
                  <a:lnTo>
                    <a:pt x="145844" y="102869"/>
                  </a:lnTo>
                  <a:lnTo>
                    <a:pt x="147812" y="99059"/>
                  </a:lnTo>
                  <a:lnTo>
                    <a:pt x="152511" y="91439"/>
                  </a:lnTo>
                  <a:lnTo>
                    <a:pt x="157298" y="85089"/>
                  </a:lnTo>
                  <a:lnTo>
                    <a:pt x="162155" y="77469"/>
                  </a:lnTo>
                  <a:lnTo>
                    <a:pt x="173637" y="64769"/>
                  </a:lnTo>
                  <a:lnTo>
                    <a:pt x="188650" y="53339"/>
                  </a:lnTo>
                  <a:lnTo>
                    <a:pt x="205021" y="46989"/>
                  </a:lnTo>
                  <a:lnTo>
                    <a:pt x="242108" y="46989"/>
                  </a:lnTo>
                  <a:lnTo>
                    <a:pt x="232446" y="43179"/>
                  </a:lnTo>
                  <a:close/>
                </a:path>
                <a:path w="375285" h="403859">
                  <a:moveTo>
                    <a:pt x="221197" y="0"/>
                  </a:moveTo>
                  <a:lnTo>
                    <a:pt x="217476" y="1269"/>
                  </a:lnTo>
                  <a:lnTo>
                    <a:pt x="216295" y="6349"/>
                  </a:lnTo>
                  <a:lnTo>
                    <a:pt x="216054" y="6349"/>
                  </a:lnTo>
                  <a:lnTo>
                    <a:pt x="209704" y="25399"/>
                  </a:lnTo>
                  <a:lnTo>
                    <a:pt x="211621" y="29209"/>
                  </a:lnTo>
                  <a:lnTo>
                    <a:pt x="218644" y="31749"/>
                  </a:lnTo>
                  <a:lnTo>
                    <a:pt x="222442" y="30479"/>
                  </a:lnTo>
                  <a:lnTo>
                    <a:pt x="227217" y="15239"/>
                  </a:lnTo>
                  <a:lnTo>
                    <a:pt x="261312" y="15239"/>
                  </a:lnTo>
                  <a:lnTo>
                    <a:pt x="226150" y="1269"/>
                  </a:lnTo>
                  <a:lnTo>
                    <a:pt x="221197" y="0"/>
                  </a:lnTo>
                  <a:close/>
                </a:path>
              </a:pathLst>
            </a:custGeom>
            <a:solidFill>
              <a:srgbClr val="231F20"/>
            </a:solidFill>
          </p:spPr>
          <p:txBody>
            <a:bodyPr wrap="square" lIns="0" tIns="0" rIns="0" bIns="0" rtlCol="0"/>
            <a:lstStyle/>
            <a:p>
              <a:endParaRPr/>
            </a:p>
          </p:txBody>
        </p:sp>
      </p:grpSp>
      <p:pic>
        <p:nvPicPr>
          <p:cNvPr id="15" name="object 15"/>
          <p:cNvPicPr/>
          <p:nvPr/>
        </p:nvPicPr>
        <p:blipFill>
          <a:blip r:embed="rId6" cstate="print"/>
          <a:stretch>
            <a:fillRect/>
          </a:stretch>
        </p:blipFill>
        <p:spPr>
          <a:xfrm>
            <a:off x="2564474" y="7846975"/>
            <a:ext cx="316318" cy="461949"/>
          </a:xfrm>
          <a:prstGeom prst="rect">
            <a:avLst/>
          </a:prstGeom>
        </p:spPr>
      </p:pic>
      <p:grpSp>
        <p:nvGrpSpPr>
          <p:cNvPr id="16" name="object 16"/>
          <p:cNvGrpSpPr/>
          <p:nvPr/>
        </p:nvGrpSpPr>
        <p:grpSpPr>
          <a:xfrm>
            <a:off x="558453" y="7865696"/>
            <a:ext cx="445770" cy="491490"/>
            <a:chOff x="558453" y="7865696"/>
            <a:chExt cx="445770" cy="491490"/>
          </a:xfrm>
        </p:grpSpPr>
        <p:sp>
          <p:nvSpPr>
            <p:cNvPr id="17" name="object 17"/>
            <p:cNvSpPr/>
            <p:nvPr/>
          </p:nvSpPr>
          <p:spPr>
            <a:xfrm>
              <a:off x="580943" y="7872494"/>
              <a:ext cx="422909" cy="484505"/>
            </a:xfrm>
            <a:custGeom>
              <a:avLst/>
              <a:gdLst/>
              <a:ahLst/>
              <a:cxnLst/>
              <a:rect l="l" t="t" r="r" b="b"/>
              <a:pathLst>
                <a:path w="422909" h="484504">
                  <a:moveTo>
                    <a:pt x="374929" y="0"/>
                  </a:moveTo>
                  <a:lnTo>
                    <a:pt x="136639" y="0"/>
                  </a:lnTo>
                  <a:lnTo>
                    <a:pt x="127472" y="5209"/>
                  </a:lnTo>
                  <a:lnTo>
                    <a:pt x="124537" y="14866"/>
                  </a:lnTo>
                  <a:lnTo>
                    <a:pt x="127654" y="24526"/>
                  </a:lnTo>
                  <a:lnTo>
                    <a:pt x="136639" y="29743"/>
                  </a:lnTo>
                  <a:lnTo>
                    <a:pt x="362153" y="29743"/>
                  </a:lnTo>
                  <a:lnTo>
                    <a:pt x="356469" y="18909"/>
                  </a:lnTo>
                  <a:lnTo>
                    <a:pt x="357816" y="9118"/>
                  </a:lnTo>
                  <a:lnTo>
                    <a:pt x="364524" y="2204"/>
                  </a:lnTo>
                  <a:lnTo>
                    <a:pt x="374929" y="0"/>
                  </a:lnTo>
                  <a:close/>
                </a:path>
                <a:path w="422909" h="484504">
                  <a:moveTo>
                    <a:pt x="230300" y="260901"/>
                  </a:moveTo>
                  <a:lnTo>
                    <a:pt x="202503" y="278633"/>
                  </a:lnTo>
                  <a:lnTo>
                    <a:pt x="183510" y="310780"/>
                  </a:lnTo>
                  <a:lnTo>
                    <a:pt x="176479" y="351904"/>
                  </a:lnTo>
                  <a:lnTo>
                    <a:pt x="186164" y="403358"/>
                  </a:lnTo>
                  <a:lnTo>
                    <a:pt x="212574" y="445382"/>
                  </a:lnTo>
                  <a:lnTo>
                    <a:pt x="251740" y="473719"/>
                  </a:lnTo>
                  <a:lnTo>
                    <a:pt x="299694" y="484111"/>
                  </a:lnTo>
                  <a:lnTo>
                    <a:pt x="347646" y="473719"/>
                  </a:lnTo>
                  <a:lnTo>
                    <a:pt x="386808" y="445382"/>
                  </a:lnTo>
                  <a:lnTo>
                    <a:pt x="413214" y="403358"/>
                  </a:lnTo>
                  <a:lnTo>
                    <a:pt x="422897" y="351904"/>
                  </a:lnTo>
                  <a:lnTo>
                    <a:pt x="415564" y="309431"/>
                  </a:lnTo>
                  <a:lnTo>
                    <a:pt x="403502" y="290436"/>
                  </a:lnTo>
                  <a:lnTo>
                    <a:pt x="299694" y="290436"/>
                  </a:lnTo>
                  <a:lnTo>
                    <a:pt x="263749" y="263022"/>
                  </a:lnTo>
                  <a:lnTo>
                    <a:pt x="230300" y="260901"/>
                  </a:lnTo>
                  <a:close/>
                </a:path>
                <a:path w="422909" h="484504">
                  <a:moveTo>
                    <a:pt x="365809" y="262614"/>
                  </a:moveTo>
                  <a:lnTo>
                    <a:pt x="322059" y="272773"/>
                  </a:lnTo>
                  <a:lnTo>
                    <a:pt x="299694" y="290436"/>
                  </a:lnTo>
                  <a:lnTo>
                    <a:pt x="403502" y="290436"/>
                  </a:lnTo>
                  <a:lnTo>
                    <a:pt x="395546" y="277907"/>
                  </a:lnTo>
                  <a:lnTo>
                    <a:pt x="365809" y="262614"/>
                  </a:lnTo>
                  <a:close/>
                </a:path>
                <a:path w="422909" h="484504">
                  <a:moveTo>
                    <a:pt x="81848" y="35407"/>
                  </a:moveTo>
                  <a:lnTo>
                    <a:pt x="59664" y="35407"/>
                  </a:lnTo>
                  <a:lnTo>
                    <a:pt x="70091" y="77152"/>
                  </a:lnTo>
                  <a:lnTo>
                    <a:pt x="77838" y="75933"/>
                  </a:lnTo>
                  <a:lnTo>
                    <a:pt x="91877" y="75933"/>
                  </a:lnTo>
                  <a:lnTo>
                    <a:pt x="81848" y="35407"/>
                  </a:lnTo>
                  <a:close/>
                </a:path>
                <a:path w="422909" h="484504">
                  <a:moveTo>
                    <a:pt x="91877" y="75933"/>
                  </a:moveTo>
                  <a:lnTo>
                    <a:pt x="77838" y="75933"/>
                  </a:lnTo>
                  <a:lnTo>
                    <a:pt x="92125" y="76936"/>
                  </a:lnTo>
                  <a:lnTo>
                    <a:pt x="91877" y="75933"/>
                  </a:lnTo>
                  <a:close/>
                </a:path>
                <a:path w="422909" h="484504">
                  <a:moveTo>
                    <a:pt x="65329" y="11515"/>
                  </a:moveTo>
                  <a:lnTo>
                    <a:pt x="59283" y="11823"/>
                  </a:lnTo>
                  <a:lnTo>
                    <a:pt x="0" y="28854"/>
                  </a:lnTo>
                  <a:lnTo>
                    <a:pt x="4546" y="51041"/>
                  </a:lnTo>
                  <a:lnTo>
                    <a:pt x="59664" y="35407"/>
                  </a:lnTo>
                  <a:lnTo>
                    <a:pt x="81848" y="35407"/>
                  </a:lnTo>
                  <a:lnTo>
                    <a:pt x="80009" y="27978"/>
                  </a:lnTo>
                  <a:lnTo>
                    <a:pt x="76178" y="18313"/>
                  </a:lnTo>
                  <a:lnTo>
                    <a:pt x="71123" y="13252"/>
                  </a:lnTo>
                  <a:lnTo>
                    <a:pt x="65329" y="11515"/>
                  </a:lnTo>
                  <a:close/>
                </a:path>
              </a:pathLst>
            </a:custGeom>
            <a:solidFill>
              <a:srgbClr val="FECF00"/>
            </a:solidFill>
          </p:spPr>
          <p:txBody>
            <a:bodyPr wrap="square" lIns="0" tIns="0" rIns="0" bIns="0" rtlCol="0"/>
            <a:lstStyle/>
            <a:p>
              <a:endParaRPr/>
            </a:p>
          </p:txBody>
        </p:sp>
        <p:sp>
          <p:nvSpPr>
            <p:cNvPr id="18" name="object 18"/>
            <p:cNvSpPr/>
            <p:nvPr/>
          </p:nvSpPr>
          <p:spPr>
            <a:xfrm>
              <a:off x="565005" y="8031148"/>
              <a:ext cx="330200" cy="262890"/>
            </a:xfrm>
            <a:custGeom>
              <a:avLst/>
              <a:gdLst/>
              <a:ahLst/>
              <a:cxnLst/>
              <a:rect l="l" t="t" r="r" b="b"/>
              <a:pathLst>
                <a:path w="330200" h="262890">
                  <a:moveTo>
                    <a:pt x="158470" y="246278"/>
                  </a:moveTo>
                  <a:lnTo>
                    <a:pt x="35788" y="246278"/>
                  </a:lnTo>
                  <a:lnTo>
                    <a:pt x="40610" y="252644"/>
                  </a:lnTo>
                  <a:lnTo>
                    <a:pt x="53757" y="257811"/>
                  </a:lnTo>
                  <a:lnTo>
                    <a:pt x="73255" y="261295"/>
                  </a:lnTo>
                  <a:lnTo>
                    <a:pt x="97129" y="262572"/>
                  </a:lnTo>
                  <a:lnTo>
                    <a:pt x="120998" y="261295"/>
                  </a:lnTo>
                  <a:lnTo>
                    <a:pt x="140496" y="257811"/>
                  </a:lnTo>
                  <a:lnTo>
                    <a:pt x="153647" y="252644"/>
                  </a:lnTo>
                  <a:lnTo>
                    <a:pt x="158470" y="246316"/>
                  </a:lnTo>
                  <a:close/>
                </a:path>
                <a:path w="330200" h="262890">
                  <a:moveTo>
                    <a:pt x="174955" y="30949"/>
                  </a:moveTo>
                  <a:lnTo>
                    <a:pt x="19291" y="30949"/>
                  </a:lnTo>
                  <a:lnTo>
                    <a:pt x="35471" y="246278"/>
                  </a:lnTo>
                  <a:lnTo>
                    <a:pt x="158775" y="246278"/>
                  </a:lnTo>
                  <a:lnTo>
                    <a:pt x="174955" y="30949"/>
                  </a:lnTo>
                  <a:close/>
                </a:path>
                <a:path w="330200" h="262890">
                  <a:moveTo>
                    <a:pt x="186359" y="0"/>
                  </a:moveTo>
                  <a:lnTo>
                    <a:pt x="7886" y="0"/>
                  </a:lnTo>
                  <a:lnTo>
                    <a:pt x="0" y="6959"/>
                  </a:lnTo>
                  <a:lnTo>
                    <a:pt x="0" y="23977"/>
                  </a:lnTo>
                  <a:lnTo>
                    <a:pt x="7886" y="30949"/>
                  </a:lnTo>
                  <a:lnTo>
                    <a:pt x="186359" y="30949"/>
                  </a:lnTo>
                  <a:lnTo>
                    <a:pt x="194259" y="23977"/>
                  </a:lnTo>
                  <a:lnTo>
                    <a:pt x="194259" y="6959"/>
                  </a:lnTo>
                  <a:lnTo>
                    <a:pt x="186359" y="0"/>
                  </a:lnTo>
                  <a:close/>
                </a:path>
                <a:path w="330200" h="262890">
                  <a:moveTo>
                    <a:pt x="252590" y="13931"/>
                  </a:moveTo>
                  <a:lnTo>
                    <a:pt x="267983" y="65833"/>
                  </a:lnTo>
                  <a:lnTo>
                    <a:pt x="300620" y="99547"/>
                  </a:lnTo>
                  <a:lnTo>
                    <a:pt x="311120" y="103195"/>
                  </a:lnTo>
                  <a:lnTo>
                    <a:pt x="320141" y="102831"/>
                  </a:lnTo>
                  <a:lnTo>
                    <a:pt x="322110" y="102209"/>
                  </a:lnTo>
                  <a:lnTo>
                    <a:pt x="323862" y="101193"/>
                  </a:lnTo>
                  <a:lnTo>
                    <a:pt x="325335" y="99758"/>
                  </a:lnTo>
                  <a:lnTo>
                    <a:pt x="329662" y="90537"/>
                  </a:lnTo>
                  <a:lnTo>
                    <a:pt x="328771" y="77787"/>
                  </a:lnTo>
                  <a:lnTo>
                    <a:pt x="299490" y="35179"/>
                  </a:lnTo>
                  <a:lnTo>
                    <a:pt x="252590" y="13931"/>
                  </a:lnTo>
                  <a:close/>
                </a:path>
              </a:pathLst>
            </a:custGeom>
            <a:solidFill>
              <a:srgbClr val="16A5DE"/>
            </a:solidFill>
          </p:spPr>
          <p:txBody>
            <a:bodyPr wrap="square" lIns="0" tIns="0" rIns="0" bIns="0" rtlCol="0"/>
            <a:lstStyle/>
            <a:p>
              <a:endParaRPr/>
            </a:p>
          </p:txBody>
        </p:sp>
        <p:sp>
          <p:nvSpPr>
            <p:cNvPr id="19" name="object 19"/>
            <p:cNvSpPr/>
            <p:nvPr/>
          </p:nvSpPr>
          <p:spPr>
            <a:xfrm>
              <a:off x="558453" y="7865696"/>
              <a:ext cx="424180" cy="438150"/>
            </a:xfrm>
            <a:custGeom>
              <a:avLst/>
              <a:gdLst/>
              <a:ahLst/>
              <a:cxnLst/>
              <a:rect l="l" t="t" r="r" b="b"/>
              <a:pathLst>
                <a:path w="424180" h="438150">
                  <a:moveTo>
                    <a:pt x="12903" y="177800"/>
                  </a:moveTo>
                  <a:lnTo>
                    <a:pt x="444" y="180340"/>
                  </a:lnTo>
                  <a:lnTo>
                    <a:pt x="0" y="186690"/>
                  </a:lnTo>
                  <a:lnTo>
                    <a:pt x="2222" y="193040"/>
                  </a:lnTo>
                  <a:lnTo>
                    <a:pt x="2844" y="195580"/>
                  </a:lnTo>
                  <a:lnTo>
                    <a:pt x="6718" y="201930"/>
                  </a:lnTo>
                  <a:lnTo>
                    <a:pt x="12064" y="205740"/>
                  </a:lnTo>
                  <a:lnTo>
                    <a:pt x="19608" y="207010"/>
                  </a:lnTo>
                  <a:lnTo>
                    <a:pt x="35610" y="415290"/>
                  </a:lnTo>
                  <a:lnTo>
                    <a:pt x="80715" y="438150"/>
                  </a:lnTo>
                  <a:lnTo>
                    <a:pt x="127856" y="438150"/>
                  </a:lnTo>
                  <a:lnTo>
                    <a:pt x="168269" y="424180"/>
                  </a:lnTo>
                  <a:lnTo>
                    <a:pt x="169312" y="422910"/>
                  </a:lnTo>
                  <a:lnTo>
                    <a:pt x="104317" y="422910"/>
                  </a:lnTo>
                  <a:lnTo>
                    <a:pt x="82428" y="421640"/>
                  </a:lnTo>
                  <a:lnTo>
                    <a:pt x="62852" y="419100"/>
                  </a:lnTo>
                  <a:lnTo>
                    <a:pt x="56426" y="416560"/>
                  </a:lnTo>
                  <a:lnTo>
                    <a:pt x="52095" y="415290"/>
                  </a:lnTo>
                  <a:lnTo>
                    <a:pt x="50558" y="415290"/>
                  </a:lnTo>
                  <a:lnTo>
                    <a:pt x="49974" y="410210"/>
                  </a:lnTo>
                  <a:lnTo>
                    <a:pt x="34391" y="208280"/>
                  </a:lnTo>
                  <a:lnTo>
                    <a:pt x="188904" y="208280"/>
                  </a:lnTo>
                  <a:lnTo>
                    <a:pt x="189001" y="207010"/>
                  </a:lnTo>
                  <a:lnTo>
                    <a:pt x="192087" y="207010"/>
                  </a:lnTo>
                  <a:lnTo>
                    <a:pt x="201460" y="203200"/>
                  </a:lnTo>
                  <a:lnTo>
                    <a:pt x="206209" y="196850"/>
                  </a:lnTo>
                  <a:lnTo>
                    <a:pt x="206954" y="193040"/>
                  </a:lnTo>
                  <a:lnTo>
                    <a:pt x="185978" y="193040"/>
                  </a:lnTo>
                  <a:lnTo>
                    <a:pt x="183540" y="191770"/>
                  </a:lnTo>
                  <a:lnTo>
                    <a:pt x="20408" y="191770"/>
                  </a:lnTo>
                  <a:lnTo>
                    <a:pt x="17462" y="190500"/>
                  </a:lnTo>
                  <a:lnTo>
                    <a:pt x="15900" y="187960"/>
                  </a:lnTo>
                  <a:lnTo>
                    <a:pt x="15709" y="187960"/>
                  </a:lnTo>
                  <a:lnTo>
                    <a:pt x="14160" y="182880"/>
                  </a:lnTo>
                  <a:lnTo>
                    <a:pt x="12903" y="177800"/>
                  </a:lnTo>
                  <a:close/>
                </a:path>
                <a:path w="424180" h="438150">
                  <a:moveTo>
                    <a:pt x="188904" y="208280"/>
                  </a:moveTo>
                  <a:lnTo>
                    <a:pt x="174218" y="208280"/>
                  </a:lnTo>
                  <a:lnTo>
                    <a:pt x="158927" y="406400"/>
                  </a:lnTo>
                  <a:lnTo>
                    <a:pt x="158000" y="415290"/>
                  </a:lnTo>
                  <a:lnTo>
                    <a:pt x="157606" y="415290"/>
                  </a:lnTo>
                  <a:lnTo>
                    <a:pt x="153022" y="416560"/>
                  </a:lnTo>
                  <a:lnTo>
                    <a:pt x="145783" y="419100"/>
                  </a:lnTo>
                  <a:lnTo>
                    <a:pt x="126206" y="421640"/>
                  </a:lnTo>
                  <a:lnTo>
                    <a:pt x="104317" y="422910"/>
                  </a:lnTo>
                  <a:lnTo>
                    <a:pt x="169312" y="422910"/>
                  </a:lnTo>
                  <a:lnTo>
                    <a:pt x="171399" y="420370"/>
                  </a:lnTo>
                  <a:lnTo>
                    <a:pt x="212826" y="420370"/>
                  </a:lnTo>
                  <a:lnTo>
                    <a:pt x="210362" y="415290"/>
                  </a:lnTo>
                  <a:lnTo>
                    <a:pt x="208191" y="410210"/>
                  </a:lnTo>
                  <a:lnTo>
                    <a:pt x="206349" y="405130"/>
                  </a:lnTo>
                  <a:lnTo>
                    <a:pt x="173837" y="405130"/>
                  </a:lnTo>
                  <a:lnTo>
                    <a:pt x="188904" y="208280"/>
                  </a:lnTo>
                  <a:close/>
                </a:path>
                <a:path w="424180" h="438150">
                  <a:moveTo>
                    <a:pt x="257416" y="171450"/>
                  </a:moveTo>
                  <a:lnTo>
                    <a:pt x="251269" y="171450"/>
                  </a:lnTo>
                  <a:lnTo>
                    <a:pt x="251815" y="180340"/>
                  </a:lnTo>
                  <a:lnTo>
                    <a:pt x="260879" y="219710"/>
                  </a:lnTo>
                  <a:lnTo>
                    <a:pt x="270814" y="240030"/>
                  </a:lnTo>
                  <a:lnTo>
                    <a:pt x="272897" y="243840"/>
                  </a:lnTo>
                  <a:lnTo>
                    <a:pt x="281007" y="254000"/>
                  </a:lnTo>
                  <a:lnTo>
                    <a:pt x="290587" y="264160"/>
                  </a:lnTo>
                  <a:lnTo>
                    <a:pt x="301431" y="271780"/>
                  </a:lnTo>
                  <a:lnTo>
                    <a:pt x="313334" y="276860"/>
                  </a:lnTo>
                  <a:lnTo>
                    <a:pt x="313309" y="284480"/>
                  </a:lnTo>
                  <a:lnTo>
                    <a:pt x="314261" y="292100"/>
                  </a:lnTo>
                  <a:lnTo>
                    <a:pt x="317347" y="304800"/>
                  </a:lnTo>
                  <a:lnTo>
                    <a:pt x="321335" y="307340"/>
                  </a:lnTo>
                  <a:lnTo>
                    <a:pt x="329196" y="306070"/>
                  </a:lnTo>
                  <a:lnTo>
                    <a:pt x="331597" y="300990"/>
                  </a:lnTo>
                  <a:lnTo>
                    <a:pt x="328841" y="289560"/>
                  </a:lnTo>
                  <a:lnTo>
                    <a:pt x="328041" y="283210"/>
                  </a:lnTo>
                  <a:lnTo>
                    <a:pt x="328041" y="276860"/>
                  </a:lnTo>
                  <a:lnTo>
                    <a:pt x="337008" y="271780"/>
                  </a:lnTo>
                  <a:lnTo>
                    <a:pt x="341984" y="262890"/>
                  </a:lnTo>
                  <a:lnTo>
                    <a:pt x="342156" y="261620"/>
                  </a:lnTo>
                  <a:lnTo>
                    <a:pt x="317880" y="261620"/>
                  </a:lnTo>
                  <a:lnTo>
                    <a:pt x="308176" y="257810"/>
                  </a:lnTo>
                  <a:lnTo>
                    <a:pt x="299286" y="251460"/>
                  </a:lnTo>
                  <a:lnTo>
                    <a:pt x="291433" y="243840"/>
                  </a:lnTo>
                  <a:lnTo>
                    <a:pt x="284835" y="234950"/>
                  </a:lnTo>
                  <a:lnTo>
                    <a:pt x="282955" y="231140"/>
                  </a:lnTo>
                  <a:lnTo>
                    <a:pt x="281266" y="228600"/>
                  </a:lnTo>
                  <a:lnTo>
                    <a:pt x="267627" y="189230"/>
                  </a:lnTo>
                  <a:lnTo>
                    <a:pt x="302231" y="189230"/>
                  </a:lnTo>
                  <a:lnTo>
                    <a:pt x="287531" y="180340"/>
                  </a:lnTo>
                  <a:lnTo>
                    <a:pt x="269582" y="173990"/>
                  </a:lnTo>
                  <a:lnTo>
                    <a:pt x="257416" y="171450"/>
                  </a:lnTo>
                  <a:close/>
                </a:path>
                <a:path w="424180" h="438150">
                  <a:moveTo>
                    <a:pt x="417405" y="91440"/>
                  </a:moveTo>
                  <a:lnTo>
                    <a:pt x="402526" y="91440"/>
                  </a:lnTo>
                  <a:lnTo>
                    <a:pt x="409320" y="153670"/>
                  </a:lnTo>
                  <a:lnTo>
                    <a:pt x="409320" y="264160"/>
                  </a:lnTo>
                  <a:lnTo>
                    <a:pt x="412597" y="267970"/>
                  </a:lnTo>
                  <a:lnTo>
                    <a:pt x="420687" y="267970"/>
                  </a:lnTo>
                  <a:lnTo>
                    <a:pt x="423976" y="264160"/>
                  </a:lnTo>
                  <a:lnTo>
                    <a:pt x="423976" y="152400"/>
                  </a:lnTo>
                  <a:lnTo>
                    <a:pt x="417405" y="91440"/>
                  </a:lnTo>
                  <a:close/>
                </a:path>
                <a:path w="424180" h="438150">
                  <a:moveTo>
                    <a:pt x="302231" y="189230"/>
                  </a:moveTo>
                  <a:lnTo>
                    <a:pt x="267627" y="189230"/>
                  </a:lnTo>
                  <a:lnTo>
                    <a:pt x="282664" y="195580"/>
                  </a:lnTo>
                  <a:lnTo>
                    <a:pt x="296740" y="203200"/>
                  </a:lnTo>
                  <a:lnTo>
                    <a:pt x="322859" y="232410"/>
                  </a:lnTo>
                  <a:lnTo>
                    <a:pt x="330530" y="252730"/>
                  </a:lnTo>
                  <a:lnTo>
                    <a:pt x="328460" y="257810"/>
                  </a:lnTo>
                  <a:lnTo>
                    <a:pt x="327215" y="260350"/>
                  </a:lnTo>
                  <a:lnTo>
                    <a:pt x="324840" y="261620"/>
                  </a:lnTo>
                  <a:lnTo>
                    <a:pt x="342156" y="261620"/>
                  </a:lnTo>
                  <a:lnTo>
                    <a:pt x="343537" y="251460"/>
                  </a:lnTo>
                  <a:lnTo>
                    <a:pt x="342239" y="241300"/>
                  </a:lnTo>
                  <a:lnTo>
                    <a:pt x="343357" y="240030"/>
                  </a:lnTo>
                  <a:lnTo>
                    <a:pt x="344551" y="238760"/>
                  </a:lnTo>
                  <a:lnTo>
                    <a:pt x="348068" y="236220"/>
                  </a:lnTo>
                  <a:lnTo>
                    <a:pt x="350507" y="234950"/>
                  </a:lnTo>
                  <a:lnTo>
                    <a:pt x="356806" y="232410"/>
                  </a:lnTo>
                  <a:lnTo>
                    <a:pt x="358914" y="227330"/>
                  </a:lnTo>
                  <a:lnTo>
                    <a:pt x="358343" y="226060"/>
                  </a:lnTo>
                  <a:lnTo>
                    <a:pt x="336435" y="226060"/>
                  </a:lnTo>
                  <a:lnTo>
                    <a:pt x="335026" y="223520"/>
                  </a:lnTo>
                  <a:lnTo>
                    <a:pt x="333425" y="220980"/>
                  </a:lnTo>
                  <a:lnTo>
                    <a:pt x="331660" y="218440"/>
                  </a:lnTo>
                  <a:lnTo>
                    <a:pt x="319276" y="203200"/>
                  </a:lnTo>
                  <a:lnTo>
                    <a:pt x="304331" y="190500"/>
                  </a:lnTo>
                  <a:lnTo>
                    <a:pt x="302231" y="189230"/>
                  </a:lnTo>
                  <a:close/>
                </a:path>
                <a:path w="424180" h="438150">
                  <a:moveTo>
                    <a:pt x="412600" y="15240"/>
                  </a:moveTo>
                  <a:lnTo>
                    <a:pt x="397090" y="15240"/>
                  </a:lnTo>
                  <a:lnTo>
                    <a:pt x="399660" y="22860"/>
                  </a:lnTo>
                  <a:lnTo>
                    <a:pt x="398760" y="35560"/>
                  </a:lnTo>
                  <a:lnTo>
                    <a:pt x="386295" y="96520"/>
                  </a:lnTo>
                  <a:lnTo>
                    <a:pt x="374093" y="147320"/>
                  </a:lnTo>
                  <a:lnTo>
                    <a:pt x="367982" y="172720"/>
                  </a:lnTo>
                  <a:lnTo>
                    <a:pt x="367779" y="172720"/>
                  </a:lnTo>
                  <a:lnTo>
                    <a:pt x="367677" y="250190"/>
                  </a:lnTo>
                  <a:lnTo>
                    <a:pt x="370954" y="252730"/>
                  </a:lnTo>
                  <a:lnTo>
                    <a:pt x="379069" y="252730"/>
                  </a:lnTo>
                  <a:lnTo>
                    <a:pt x="382371" y="250190"/>
                  </a:lnTo>
                  <a:lnTo>
                    <a:pt x="382371" y="175260"/>
                  </a:lnTo>
                  <a:lnTo>
                    <a:pt x="402526" y="91440"/>
                  </a:lnTo>
                  <a:lnTo>
                    <a:pt x="417405" y="91440"/>
                  </a:lnTo>
                  <a:lnTo>
                    <a:pt x="412750" y="48260"/>
                  </a:lnTo>
                  <a:lnTo>
                    <a:pt x="412267" y="44450"/>
                  </a:lnTo>
                  <a:lnTo>
                    <a:pt x="413610" y="29210"/>
                  </a:lnTo>
                  <a:lnTo>
                    <a:pt x="412600" y="15240"/>
                  </a:lnTo>
                  <a:close/>
                </a:path>
                <a:path w="424180" h="438150">
                  <a:moveTo>
                    <a:pt x="351713" y="218440"/>
                  </a:moveTo>
                  <a:lnTo>
                    <a:pt x="347370" y="219710"/>
                  </a:lnTo>
                  <a:lnTo>
                    <a:pt x="346494" y="219710"/>
                  </a:lnTo>
                  <a:lnTo>
                    <a:pt x="342417" y="222250"/>
                  </a:lnTo>
                  <a:lnTo>
                    <a:pt x="339344" y="223520"/>
                  </a:lnTo>
                  <a:lnTo>
                    <a:pt x="336435" y="226060"/>
                  </a:lnTo>
                  <a:lnTo>
                    <a:pt x="358343" y="226060"/>
                  </a:lnTo>
                  <a:lnTo>
                    <a:pt x="355485" y="219710"/>
                  </a:lnTo>
                  <a:lnTo>
                    <a:pt x="351713" y="218440"/>
                  </a:lnTo>
                  <a:close/>
                </a:path>
                <a:path w="424180" h="438150">
                  <a:moveTo>
                    <a:pt x="197967" y="179070"/>
                  </a:moveTo>
                  <a:lnTo>
                    <a:pt x="194081" y="181610"/>
                  </a:lnTo>
                  <a:lnTo>
                    <a:pt x="192824" y="187960"/>
                  </a:lnTo>
                  <a:lnTo>
                    <a:pt x="191236" y="190500"/>
                  </a:lnTo>
                  <a:lnTo>
                    <a:pt x="185978" y="193040"/>
                  </a:lnTo>
                  <a:lnTo>
                    <a:pt x="206954" y="193040"/>
                  </a:lnTo>
                  <a:lnTo>
                    <a:pt x="208445" y="185420"/>
                  </a:lnTo>
                  <a:lnTo>
                    <a:pt x="205892" y="180340"/>
                  </a:lnTo>
                  <a:lnTo>
                    <a:pt x="197967" y="179070"/>
                  </a:lnTo>
                  <a:close/>
                </a:path>
                <a:path w="424180" h="438150">
                  <a:moveTo>
                    <a:pt x="188417" y="161290"/>
                  </a:moveTo>
                  <a:lnTo>
                    <a:pt x="19494" y="161290"/>
                  </a:lnTo>
                  <a:lnTo>
                    <a:pt x="16192" y="165100"/>
                  </a:lnTo>
                  <a:lnTo>
                    <a:pt x="16192" y="173990"/>
                  </a:lnTo>
                  <a:lnTo>
                    <a:pt x="19494" y="177800"/>
                  </a:lnTo>
                  <a:lnTo>
                    <a:pt x="188417" y="177800"/>
                  </a:lnTo>
                  <a:lnTo>
                    <a:pt x="191706" y="173990"/>
                  </a:lnTo>
                  <a:lnTo>
                    <a:pt x="191706" y="165100"/>
                  </a:lnTo>
                  <a:lnTo>
                    <a:pt x="188417" y="161290"/>
                  </a:lnTo>
                  <a:close/>
                </a:path>
                <a:path w="424180" h="438150">
                  <a:moveTo>
                    <a:pt x="157224" y="91440"/>
                  </a:moveTo>
                  <a:lnTo>
                    <a:pt x="100572" y="91440"/>
                  </a:lnTo>
                  <a:lnTo>
                    <a:pt x="120027" y="92710"/>
                  </a:lnTo>
                  <a:lnTo>
                    <a:pt x="138288" y="100330"/>
                  </a:lnTo>
                  <a:lnTo>
                    <a:pt x="153844" y="113030"/>
                  </a:lnTo>
                  <a:lnTo>
                    <a:pt x="165804" y="129540"/>
                  </a:lnTo>
                  <a:lnTo>
                    <a:pt x="173278" y="148590"/>
                  </a:lnTo>
                  <a:lnTo>
                    <a:pt x="174282" y="152400"/>
                  </a:lnTo>
                  <a:lnTo>
                    <a:pt x="178282" y="154940"/>
                  </a:lnTo>
                  <a:lnTo>
                    <a:pt x="186143" y="153670"/>
                  </a:lnTo>
                  <a:lnTo>
                    <a:pt x="188531" y="148590"/>
                  </a:lnTo>
                  <a:lnTo>
                    <a:pt x="187528" y="144780"/>
                  </a:lnTo>
                  <a:lnTo>
                    <a:pt x="182683" y="129540"/>
                  </a:lnTo>
                  <a:lnTo>
                    <a:pt x="175672" y="116840"/>
                  </a:lnTo>
                  <a:lnTo>
                    <a:pt x="166718" y="104140"/>
                  </a:lnTo>
                  <a:lnTo>
                    <a:pt x="156044" y="93980"/>
                  </a:lnTo>
                  <a:lnTo>
                    <a:pt x="157224" y="91440"/>
                  </a:lnTo>
                  <a:close/>
                </a:path>
                <a:path w="424180" h="438150">
                  <a:moveTo>
                    <a:pt x="99770" y="76200"/>
                  </a:moveTo>
                  <a:lnTo>
                    <a:pt x="55906" y="91440"/>
                  </a:lnTo>
                  <a:lnTo>
                    <a:pt x="29849" y="121920"/>
                  </a:lnTo>
                  <a:lnTo>
                    <a:pt x="21424" y="143510"/>
                  </a:lnTo>
                  <a:lnTo>
                    <a:pt x="23520" y="147320"/>
                  </a:lnTo>
                  <a:lnTo>
                    <a:pt x="31241" y="149860"/>
                  </a:lnTo>
                  <a:lnTo>
                    <a:pt x="35394" y="148590"/>
                  </a:lnTo>
                  <a:lnTo>
                    <a:pt x="36652" y="143510"/>
                  </a:lnTo>
                  <a:lnTo>
                    <a:pt x="39050" y="137160"/>
                  </a:lnTo>
                  <a:lnTo>
                    <a:pt x="64206" y="105410"/>
                  </a:lnTo>
                  <a:lnTo>
                    <a:pt x="100572" y="91440"/>
                  </a:lnTo>
                  <a:lnTo>
                    <a:pt x="157224" y="91440"/>
                  </a:lnTo>
                  <a:lnTo>
                    <a:pt x="159582" y="86360"/>
                  </a:lnTo>
                  <a:lnTo>
                    <a:pt x="143725" y="86360"/>
                  </a:lnTo>
                  <a:lnTo>
                    <a:pt x="137236" y="82550"/>
                  </a:lnTo>
                  <a:lnTo>
                    <a:pt x="123189" y="77470"/>
                  </a:lnTo>
                  <a:lnTo>
                    <a:pt x="99770" y="76200"/>
                  </a:lnTo>
                  <a:close/>
                </a:path>
                <a:path w="424180" h="438150">
                  <a:moveTo>
                    <a:pt x="399808" y="0"/>
                  </a:moveTo>
                  <a:lnTo>
                    <a:pt x="150177" y="0"/>
                  </a:lnTo>
                  <a:lnTo>
                    <a:pt x="144716" y="5080"/>
                  </a:lnTo>
                  <a:lnTo>
                    <a:pt x="138963" y="17780"/>
                  </a:lnTo>
                  <a:lnTo>
                    <a:pt x="138988" y="26670"/>
                  </a:lnTo>
                  <a:lnTo>
                    <a:pt x="144068" y="38100"/>
                  </a:lnTo>
                  <a:lnTo>
                    <a:pt x="147866" y="41910"/>
                  </a:lnTo>
                  <a:lnTo>
                    <a:pt x="153212" y="43180"/>
                  </a:lnTo>
                  <a:lnTo>
                    <a:pt x="153339" y="63500"/>
                  </a:lnTo>
                  <a:lnTo>
                    <a:pt x="143725" y="86360"/>
                  </a:lnTo>
                  <a:lnTo>
                    <a:pt x="159582" y="86360"/>
                  </a:lnTo>
                  <a:lnTo>
                    <a:pt x="161940" y="81280"/>
                  </a:lnTo>
                  <a:lnTo>
                    <a:pt x="167754" y="67310"/>
                  </a:lnTo>
                  <a:lnTo>
                    <a:pt x="168008" y="66040"/>
                  </a:lnTo>
                  <a:lnTo>
                    <a:pt x="167868" y="44450"/>
                  </a:lnTo>
                  <a:lnTo>
                    <a:pt x="390880" y="44450"/>
                  </a:lnTo>
                  <a:lnTo>
                    <a:pt x="394462" y="36830"/>
                  </a:lnTo>
                  <a:lnTo>
                    <a:pt x="387743" y="29210"/>
                  </a:lnTo>
                  <a:lnTo>
                    <a:pt x="157403" y="29210"/>
                  </a:lnTo>
                  <a:lnTo>
                    <a:pt x="155905" y="27940"/>
                  </a:lnTo>
                  <a:lnTo>
                    <a:pt x="154139" y="24130"/>
                  </a:lnTo>
                  <a:lnTo>
                    <a:pt x="154076" y="20320"/>
                  </a:lnTo>
                  <a:lnTo>
                    <a:pt x="155816" y="16510"/>
                  </a:lnTo>
                  <a:lnTo>
                    <a:pt x="157289" y="15240"/>
                  </a:lnTo>
                  <a:lnTo>
                    <a:pt x="412600" y="15240"/>
                  </a:lnTo>
                  <a:lnTo>
                    <a:pt x="408309" y="5080"/>
                  </a:lnTo>
                  <a:lnTo>
                    <a:pt x="399808" y="0"/>
                  </a:lnTo>
                  <a:close/>
                </a:path>
                <a:path w="424180" h="438150">
                  <a:moveTo>
                    <a:pt x="392201" y="15240"/>
                  </a:moveTo>
                  <a:lnTo>
                    <a:pt x="372795" y="15240"/>
                  </a:lnTo>
                  <a:lnTo>
                    <a:pt x="371373" y="19050"/>
                  </a:lnTo>
                  <a:lnTo>
                    <a:pt x="370966" y="24130"/>
                  </a:lnTo>
                  <a:lnTo>
                    <a:pt x="371817" y="27940"/>
                  </a:lnTo>
                  <a:lnTo>
                    <a:pt x="372071" y="29210"/>
                  </a:lnTo>
                  <a:lnTo>
                    <a:pt x="387743" y="29210"/>
                  </a:lnTo>
                  <a:lnTo>
                    <a:pt x="386562" y="26670"/>
                  </a:lnTo>
                  <a:lnTo>
                    <a:pt x="385864" y="22860"/>
                  </a:lnTo>
                  <a:lnTo>
                    <a:pt x="386067" y="21590"/>
                  </a:lnTo>
                  <a:lnTo>
                    <a:pt x="387311" y="19050"/>
                  </a:lnTo>
                  <a:lnTo>
                    <a:pt x="388442" y="17780"/>
                  </a:lnTo>
                  <a:lnTo>
                    <a:pt x="392201" y="15240"/>
                  </a:lnTo>
                  <a:close/>
                </a:path>
              </a:pathLst>
            </a:custGeom>
            <a:solidFill>
              <a:srgbClr val="231F20"/>
            </a:solidFill>
          </p:spPr>
          <p:txBody>
            <a:bodyPr wrap="square" lIns="0" tIns="0" rIns="0" bIns="0" rtlCol="0"/>
            <a:lstStyle/>
            <a:p>
              <a:endParaRPr/>
            </a:p>
          </p:txBody>
        </p:sp>
      </p:grpSp>
      <p:grpSp>
        <p:nvGrpSpPr>
          <p:cNvPr id="20" name="object 20"/>
          <p:cNvGrpSpPr/>
          <p:nvPr/>
        </p:nvGrpSpPr>
        <p:grpSpPr>
          <a:xfrm>
            <a:off x="5184176" y="7900816"/>
            <a:ext cx="638175" cy="405130"/>
            <a:chOff x="5184176" y="7900816"/>
            <a:chExt cx="638175" cy="405130"/>
          </a:xfrm>
        </p:grpSpPr>
        <p:sp>
          <p:nvSpPr>
            <p:cNvPr id="21" name="object 21"/>
            <p:cNvSpPr/>
            <p:nvPr/>
          </p:nvSpPr>
          <p:spPr>
            <a:xfrm>
              <a:off x="5207181" y="8200977"/>
              <a:ext cx="594995" cy="93980"/>
            </a:xfrm>
            <a:custGeom>
              <a:avLst/>
              <a:gdLst/>
              <a:ahLst/>
              <a:cxnLst/>
              <a:rect l="l" t="t" r="r" b="b"/>
              <a:pathLst>
                <a:path w="594995" h="93979">
                  <a:moveTo>
                    <a:pt x="399313" y="0"/>
                  </a:moveTo>
                  <a:lnTo>
                    <a:pt x="358511" y="605"/>
                  </a:lnTo>
                  <a:lnTo>
                    <a:pt x="331157" y="7632"/>
                  </a:lnTo>
                  <a:lnTo>
                    <a:pt x="311668" y="16698"/>
                  </a:lnTo>
                  <a:lnTo>
                    <a:pt x="294462" y="23418"/>
                  </a:lnTo>
                  <a:lnTo>
                    <a:pt x="259556" y="11624"/>
                  </a:lnTo>
                  <a:lnTo>
                    <a:pt x="217508" y="7262"/>
                  </a:lnTo>
                  <a:lnTo>
                    <a:pt x="167365" y="10547"/>
                  </a:lnTo>
                  <a:lnTo>
                    <a:pt x="108178" y="21691"/>
                  </a:lnTo>
                  <a:lnTo>
                    <a:pt x="58468" y="33417"/>
                  </a:lnTo>
                  <a:lnTo>
                    <a:pt x="30629" y="39771"/>
                  </a:lnTo>
                  <a:lnTo>
                    <a:pt x="14520" y="42956"/>
                  </a:lnTo>
                  <a:lnTo>
                    <a:pt x="0" y="45173"/>
                  </a:lnTo>
                  <a:lnTo>
                    <a:pt x="18516" y="91986"/>
                  </a:lnTo>
                  <a:lnTo>
                    <a:pt x="67399" y="86769"/>
                  </a:lnTo>
                  <a:lnTo>
                    <a:pt x="129905" y="78043"/>
                  </a:lnTo>
                  <a:lnTo>
                    <a:pt x="192018" y="68946"/>
                  </a:lnTo>
                  <a:lnTo>
                    <a:pt x="239723" y="62616"/>
                  </a:lnTo>
                  <a:lnTo>
                    <a:pt x="259003" y="62191"/>
                  </a:lnTo>
                  <a:lnTo>
                    <a:pt x="262445" y="93573"/>
                  </a:lnTo>
                  <a:lnTo>
                    <a:pt x="332892" y="90335"/>
                  </a:lnTo>
                  <a:lnTo>
                    <a:pt x="334302" y="64109"/>
                  </a:lnTo>
                  <a:lnTo>
                    <a:pt x="341782" y="61757"/>
                  </a:lnTo>
                  <a:lnTo>
                    <a:pt x="362230" y="57864"/>
                  </a:lnTo>
                  <a:lnTo>
                    <a:pt x="392654" y="57176"/>
                  </a:lnTo>
                  <a:lnTo>
                    <a:pt x="430060" y="64439"/>
                  </a:lnTo>
                  <a:lnTo>
                    <a:pt x="462320" y="74342"/>
                  </a:lnTo>
                  <a:lnTo>
                    <a:pt x="488642" y="79557"/>
                  </a:lnTo>
                  <a:lnTo>
                    <a:pt x="523036" y="81808"/>
                  </a:lnTo>
                  <a:lnTo>
                    <a:pt x="579513" y="82816"/>
                  </a:lnTo>
                  <a:lnTo>
                    <a:pt x="594728" y="31089"/>
                  </a:lnTo>
                  <a:lnTo>
                    <a:pt x="573453" y="26994"/>
                  </a:lnTo>
                  <a:lnTo>
                    <a:pt x="521709" y="17578"/>
                  </a:lnTo>
                  <a:lnTo>
                    <a:pt x="457621" y="7145"/>
                  </a:lnTo>
                  <a:lnTo>
                    <a:pt x="399313" y="0"/>
                  </a:lnTo>
                  <a:close/>
                </a:path>
              </a:pathLst>
            </a:custGeom>
            <a:solidFill>
              <a:srgbClr val="16A5DE"/>
            </a:solidFill>
          </p:spPr>
          <p:txBody>
            <a:bodyPr wrap="square" lIns="0" tIns="0" rIns="0" bIns="0" rtlCol="0"/>
            <a:lstStyle/>
            <a:p>
              <a:endParaRPr/>
            </a:p>
          </p:txBody>
        </p:sp>
        <p:sp>
          <p:nvSpPr>
            <p:cNvPr id="22" name="object 22"/>
            <p:cNvSpPr/>
            <p:nvPr/>
          </p:nvSpPr>
          <p:spPr>
            <a:xfrm>
              <a:off x="5669275" y="7916171"/>
              <a:ext cx="70485" cy="203835"/>
            </a:xfrm>
            <a:custGeom>
              <a:avLst/>
              <a:gdLst/>
              <a:ahLst/>
              <a:cxnLst/>
              <a:rect l="l" t="t" r="r" b="b"/>
              <a:pathLst>
                <a:path w="70485" h="203834">
                  <a:moveTo>
                    <a:pt x="0" y="0"/>
                  </a:moveTo>
                  <a:lnTo>
                    <a:pt x="14693" y="198691"/>
                  </a:lnTo>
                  <a:lnTo>
                    <a:pt x="40347" y="176644"/>
                  </a:lnTo>
                  <a:lnTo>
                    <a:pt x="69977" y="203288"/>
                  </a:lnTo>
                  <a:lnTo>
                    <a:pt x="47828" y="14465"/>
                  </a:lnTo>
                  <a:lnTo>
                    <a:pt x="0" y="0"/>
                  </a:lnTo>
                  <a:close/>
                </a:path>
              </a:pathLst>
            </a:custGeom>
            <a:solidFill>
              <a:srgbClr val="FECF00"/>
            </a:solidFill>
          </p:spPr>
          <p:txBody>
            <a:bodyPr wrap="square" lIns="0" tIns="0" rIns="0" bIns="0" rtlCol="0"/>
            <a:lstStyle/>
            <a:p>
              <a:endParaRPr/>
            </a:p>
          </p:txBody>
        </p:sp>
        <p:sp>
          <p:nvSpPr>
            <p:cNvPr id="23" name="object 23"/>
            <p:cNvSpPr/>
            <p:nvPr/>
          </p:nvSpPr>
          <p:spPr>
            <a:xfrm>
              <a:off x="5184176" y="7900816"/>
              <a:ext cx="638175" cy="405130"/>
            </a:xfrm>
            <a:custGeom>
              <a:avLst/>
              <a:gdLst/>
              <a:ahLst/>
              <a:cxnLst/>
              <a:rect l="l" t="t" r="r" b="b"/>
              <a:pathLst>
                <a:path w="638175" h="405129">
                  <a:moveTo>
                    <a:pt x="240952" y="3810"/>
                  </a:moveTo>
                  <a:lnTo>
                    <a:pt x="199021" y="7620"/>
                  </a:lnTo>
                  <a:lnTo>
                    <a:pt x="154978" y="17780"/>
                  </a:lnTo>
                  <a:lnTo>
                    <a:pt x="95380" y="35560"/>
                  </a:lnTo>
                  <a:lnTo>
                    <a:pt x="66559" y="40640"/>
                  </a:lnTo>
                  <a:lnTo>
                    <a:pt x="39268" y="44450"/>
                  </a:lnTo>
                  <a:lnTo>
                    <a:pt x="34175" y="44450"/>
                  </a:lnTo>
                  <a:lnTo>
                    <a:pt x="30835" y="46990"/>
                  </a:lnTo>
                  <a:lnTo>
                    <a:pt x="63" y="342900"/>
                  </a:lnTo>
                  <a:lnTo>
                    <a:pt x="0" y="344170"/>
                  </a:lnTo>
                  <a:lnTo>
                    <a:pt x="76" y="349250"/>
                  </a:lnTo>
                  <a:lnTo>
                    <a:pt x="3936" y="353060"/>
                  </a:lnTo>
                  <a:lnTo>
                    <a:pt x="14935" y="353060"/>
                  </a:lnTo>
                  <a:lnTo>
                    <a:pt x="17322" y="358140"/>
                  </a:lnTo>
                  <a:lnTo>
                    <a:pt x="26441" y="383540"/>
                  </a:lnTo>
                  <a:lnTo>
                    <a:pt x="28371" y="388620"/>
                  </a:lnTo>
                  <a:lnTo>
                    <a:pt x="10972" y="388620"/>
                  </a:lnTo>
                  <a:lnTo>
                    <a:pt x="7150" y="392430"/>
                  </a:lnTo>
                  <a:lnTo>
                    <a:pt x="7035" y="401320"/>
                  </a:lnTo>
                  <a:lnTo>
                    <a:pt x="10769" y="405130"/>
                  </a:lnTo>
                  <a:lnTo>
                    <a:pt x="15443" y="405130"/>
                  </a:lnTo>
                  <a:lnTo>
                    <a:pt x="52225" y="403860"/>
                  </a:lnTo>
                  <a:lnTo>
                    <a:pt x="86044" y="400050"/>
                  </a:lnTo>
                  <a:lnTo>
                    <a:pt x="117779" y="394970"/>
                  </a:lnTo>
                  <a:lnTo>
                    <a:pt x="154196" y="387350"/>
                  </a:lnTo>
                  <a:lnTo>
                    <a:pt x="46481" y="387350"/>
                  </a:lnTo>
                  <a:lnTo>
                    <a:pt x="45288" y="386080"/>
                  </a:lnTo>
                  <a:lnTo>
                    <a:pt x="44030" y="382270"/>
                  </a:lnTo>
                  <a:lnTo>
                    <a:pt x="42722" y="378460"/>
                  </a:lnTo>
                  <a:lnTo>
                    <a:pt x="62672" y="375920"/>
                  </a:lnTo>
                  <a:lnTo>
                    <a:pt x="83773" y="372110"/>
                  </a:lnTo>
                  <a:lnTo>
                    <a:pt x="128282" y="361950"/>
                  </a:lnTo>
                  <a:lnTo>
                    <a:pt x="36931" y="361950"/>
                  </a:lnTo>
                  <a:lnTo>
                    <a:pt x="34175" y="354330"/>
                  </a:lnTo>
                  <a:lnTo>
                    <a:pt x="32778" y="351790"/>
                  </a:lnTo>
                  <a:lnTo>
                    <a:pt x="56136" y="347980"/>
                  </a:lnTo>
                  <a:lnTo>
                    <a:pt x="103757" y="337820"/>
                  </a:lnTo>
                  <a:lnTo>
                    <a:pt x="113348" y="335280"/>
                  </a:lnTo>
                  <a:lnTo>
                    <a:pt x="17906" y="335280"/>
                  </a:lnTo>
                  <a:lnTo>
                    <a:pt x="46481" y="60960"/>
                  </a:lnTo>
                  <a:lnTo>
                    <a:pt x="73990" y="57150"/>
                  </a:lnTo>
                  <a:lnTo>
                    <a:pt x="102209" y="50800"/>
                  </a:lnTo>
                  <a:lnTo>
                    <a:pt x="130828" y="43180"/>
                  </a:lnTo>
                  <a:lnTo>
                    <a:pt x="159537" y="34290"/>
                  </a:lnTo>
                  <a:lnTo>
                    <a:pt x="200667" y="24130"/>
                  </a:lnTo>
                  <a:lnTo>
                    <a:pt x="239452" y="20320"/>
                  </a:lnTo>
                  <a:lnTo>
                    <a:pt x="294195" y="20320"/>
                  </a:lnTo>
                  <a:lnTo>
                    <a:pt x="279341" y="10160"/>
                  </a:lnTo>
                  <a:lnTo>
                    <a:pt x="240952" y="3810"/>
                  </a:lnTo>
                  <a:close/>
                </a:path>
                <a:path w="638175" h="405129">
                  <a:moveTo>
                    <a:pt x="292345" y="373380"/>
                  </a:moveTo>
                  <a:lnTo>
                    <a:pt x="275450" y="373380"/>
                  </a:lnTo>
                  <a:lnTo>
                    <a:pt x="275983" y="402590"/>
                  </a:lnTo>
                  <a:lnTo>
                    <a:pt x="279831" y="405130"/>
                  </a:lnTo>
                  <a:lnTo>
                    <a:pt x="284505" y="405130"/>
                  </a:lnTo>
                  <a:lnTo>
                    <a:pt x="359702" y="403860"/>
                  </a:lnTo>
                  <a:lnTo>
                    <a:pt x="363435" y="400050"/>
                  </a:lnTo>
                  <a:lnTo>
                    <a:pt x="363246" y="392430"/>
                  </a:lnTo>
                  <a:lnTo>
                    <a:pt x="363172" y="388620"/>
                  </a:lnTo>
                  <a:lnTo>
                    <a:pt x="292633" y="388620"/>
                  </a:lnTo>
                  <a:lnTo>
                    <a:pt x="292345" y="373380"/>
                  </a:lnTo>
                  <a:close/>
                </a:path>
                <a:path w="638175" h="405129">
                  <a:moveTo>
                    <a:pt x="525395" y="370840"/>
                  </a:moveTo>
                  <a:lnTo>
                    <a:pt x="397092" y="370840"/>
                  </a:lnTo>
                  <a:lnTo>
                    <a:pt x="429239" y="373380"/>
                  </a:lnTo>
                  <a:lnTo>
                    <a:pt x="460097" y="377190"/>
                  </a:lnTo>
                  <a:lnTo>
                    <a:pt x="553153" y="392430"/>
                  </a:lnTo>
                  <a:lnTo>
                    <a:pt x="587095" y="394970"/>
                  </a:lnTo>
                  <a:lnTo>
                    <a:pt x="623900" y="393700"/>
                  </a:lnTo>
                  <a:lnTo>
                    <a:pt x="628561" y="393700"/>
                  </a:lnTo>
                  <a:lnTo>
                    <a:pt x="632142" y="389890"/>
                  </a:lnTo>
                  <a:lnTo>
                    <a:pt x="631685" y="381000"/>
                  </a:lnTo>
                  <a:lnTo>
                    <a:pt x="627710" y="377190"/>
                  </a:lnTo>
                  <a:lnTo>
                    <a:pt x="593839" y="377190"/>
                  </a:lnTo>
                  <a:lnTo>
                    <a:pt x="567114" y="375920"/>
                  </a:lnTo>
                  <a:lnTo>
                    <a:pt x="541705" y="373380"/>
                  </a:lnTo>
                  <a:lnTo>
                    <a:pt x="525395" y="370840"/>
                  </a:lnTo>
                  <a:close/>
                </a:path>
                <a:path w="638175" h="405129">
                  <a:moveTo>
                    <a:pt x="391529" y="354330"/>
                  </a:moveTo>
                  <a:lnTo>
                    <a:pt x="353440" y="355600"/>
                  </a:lnTo>
                  <a:lnTo>
                    <a:pt x="349084" y="355600"/>
                  </a:lnTo>
                  <a:lnTo>
                    <a:pt x="345732" y="359410"/>
                  </a:lnTo>
                  <a:lnTo>
                    <a:pt x="346252" y="387350"/>
                  </a:lnTo>
                  <a:lnTo>
                    <a:pt x="292633" y="388620"/>
                  </a:lnTo>
                  <a:lnTo>
                    <a:pt x="363172" y="388620"/>
                  </a:lnTo>
                  <a:lnTo>
                    <a:pt x="362851" y="372110"/>
                  </a:lnTo>
                  <a:lnTo>
                    <a:pt x="397092" y="370840"/>
                  </a:lnTo>
                  <a:lnTo>
                    <a:pt x="525395" y="370840"/>
                  </a:lnTo>
                  <a:lnTo>
                    <a:pt x="426845" y="355600"/>
                  </a:lnTo>
                  <a:lnTo>
                    <a:pt x="391529" y="354330"/>
                  </a:lnTo>
                  <a:close/>
                </a:path>
                <a:path w="638175" h="405129">
                  <a:moveTo>
                    <a:pt x="288912" y="356870"/>
                  </a:moveTo>
                  <a:lnTo>
                    <a:pt x="246116" y="356870"/>
                  </a:lnTo>
                  <a:lnTo>
                    <a:pt x="210896" y="359410"/>
                  </a:lnTo>
                  <a:lnTo>
                    <a:pt x="144818" y="372110"/>
                  </a:lnTo>
                  <a:lnTo>
                    <a:pt x="97521" y="382270"/>
                  </a:lnTo>
                  <a:lnTo>
                    <a:pt x="46481" y="387350"/>
                  </a:lnTo>
                  <a:lnTo>
                    <a:pt x="154196" y="387350"/>
                  </a:lnTo>
                  <a:lnTo>
                    <a:pt x="178473" y="382270"/>
                  </a:lnTo>
                  <a:lnTo>
                    <a:pt x="209156" y="377190"/>
                  </a:lnTo>
                  <a:lnTo>
                    <a:pt x="241200" y="373380"/>
                  </a:lnTo>
                  <a:lnTo>
                    <a:pt x="292345" y="373380"/>
                  </a:lnTo>
                  <a:lnTo>
                    <a:pt x="292201" y="365760"/>
                  </a:lnTo>
                  <a:lnTo>
                    <a:pt x="292480" y="360680"/>
                  </a:lnTo>
                  <a:lnTo>
                    <a:pt x="288912" y="356870"/>
                  </a:lnTo>
                  <a:close/>
                </a:path>
                <a:path w="638175" h="405129">
                  <a:moveTo>
                    <a:pt x="520632" y="340360"/>
                  </a:moveTo>
                  <a:lnTo>
                    <a:pt x="399359" y="340360"/>
                  </a:lnTo>
                  <a:lnTo>
                    <a:pt x="452598" y="345440"/>
                  </a:lnTo>
                  <a:lnTo>
                    <a:pt x="576556" y="367030"/>
                  </a:lnTo>
                  <a:lnTo>
                    <a:pt x="596836" y="368300"/>
                  </a:lnTo>
                  <a:lnTo>
                    <a:pt x="593839" y="377190"/>
                  </a:lnTo>
                  <a:lnTo>
                    <a:pt x="611631" y="377190"/>
                  </a:lnTo>
                  <a:lnTo>
                    <a:pt x="620150" y="351790"/>
                  </a:lnTo>
                  <a:lnTo>
                    <a:pt x="602284" y="351790"/>
                  </a:lnTo>
                  <a:lnTo>
                    <a:pt x="581918" y="350520"/>
                  </a:lnTo>
                  <a:lnTo>
                    <a:pt x="520632" y="340360"/>
                  </a:lnTo>
                  <a:close/>
                </a:path>
                <a:path w="638175" h="405129">
                  <a:moveTo>
                    <a:pt x="305305" y="342900"/>
                  </a:moveTo>
                  <a:lnTo>
                    <a:pt x="237828" y="342900"/>
                  </a:lnTo>
                  <a:lnTo>
                    <a:pt x="282028" y="347980"/>
                  </a:lnTo>
                  <a:lnTo>
                    <a:pt x="311988" y="368300"/>
                  </a:lnTo>
                  <a:lnTo>
                    <a:pt x="314566" y="372110"/>
                  </a:lnTo>
                  <a:lnTo>
                    <a:pt x="319811" y="373380"/>
                  </a:lnTo>
                  <a:lnTo>
                    <a:pt x="324764" y="370840"/>
                  </a:lnTo>
                  <a:lnTo>
                    <a:pt x="325615" y="369570"/>
                  </a:lnTo>
                  <a:lnTo>
                    <a:pt x="326237" y="368300"/>
                  </a:lnTo>
                  <a:lnTo>
                    <a:pt x="350230" y="350520"/>
                  </a:lnTo>
                  <a:lnTo>
                    <a:pt x="318769" y="350520"/>
                  </a:lnTo>
                  <a:lnTo>
                    <a:pt x="305305" y="342900"/>
                  </a:lnTo>
                  <a:close/>
                </a:path>
                <a:path w="638175" h="405129">
                  <a:moveTo>
                    <a:pt x="235591" y="326390"/>
                  </a:moveTo>
                  <a:lnTo>
                    <a:pt x="181345" y="334010"/>
                  </a:lnTo>
                  <a:lnTo>
                    <a:pt x="124523" y="345440"/>
                  </a:lnTo>
                  <a:lnTo>
                    <a:pt x="78484" y="355600"/>
                  </a:lnTo>
                  <a:lnTo>
                    <a:pt x="56948" y="359410"/>
                  </a:lnTo>
                  <a:lnTo>
                    <a:pt x="36931" y="361950"/>
                  </a:lnTo>
                  <a:lnTo>
                    <a:pt x="128282" y="361950"/>
                  </a:lnTo>
                  <a:lnTo>
                    <a:pt x="184781" y="350520"/>
                  </a:lnTo>
                  <a:lnTo>
                    <a:pt x="237828" y="342900"/>
                  </a:lnTo>
                  <a:lnTo>
                    <a:pt x="305305" y="342900"/>
                  </a:lnTo>
                  <a:lnTo>
                    <a:pt x="282864" y="330200"/>
                  </a:lnTo>
                  <a:lnTo>
                    <a:pt x="235591" y="326390"/>
                  </a:lnTo>
                  <a:close/>
                </a:path>
                <a:path w="638175" h="405129">
                  <a:moveTo>
                    <a:pt x="413173" y="293370"/>
                  </a:moveTo>
                  <a:lnTo>
                    <a:pt x="367665" y="294640"/>
                  </a:lnTo>
                  <a:lnTo>
                    <a:pt x="326770" y="309880"/>
                  </a:lnTo>
                  <a:lnTo>
                    <a:pt x="407600" y="309880"/>
                  </a:lnTo>
                  <a:lnTo>
                    <a:pt x="457038" y="314960"/>
                  </a:lnTo>
                  <a:lnTo>
                    <a:pt x="508888" y="325120"/>
                  </a:lnTo>
                  <a:lnTo>
                    <a:pt x="533455" y="330200"/>
                  </a:lnTo>
                  <a:lnTo>
                    <a:pt x="582158" y="337820"/>
                  </a:lnTo>
                  <a:lnTo>
                    <a:pt x="605967" y="340360"/>
                  </a:lnTo>
                  <a:lnTo>
                    <a:pt x="602284" y="351790"/>
                  </a:lnTo>
                  <a:lnTo>
                    <a:pt x="620150" y="351790"/>
                  </a:lnTo>
                  <a:lnTo>
                    <a:pt x="623557" y="341630"/>
                  </a:lnTo>
                  <a:lnTo>
                    <a:pt x="633882" y="341630"/>
                  </a:lnTo>
                  <a:lnTo>
                    <a:pt x="637755" y="336550"/>
                  </a:lnTo>
                  <a:lnTo>
                    <a:pt x="636917" y="331470"/>
                  </a:lnTo>
                  <a:lnTo>
                    <a:pt x="635832" y="323850"/>
                  </a:lnTo>
                  <a:lnTo>
                    <a:pt x="618782" y="323850"/>
                  </a:lnTo>
                  <a:lnTo>
                    <a:pt x="593011" y="322580"/>
                  </a:lnTo>
                  <a:lnTo>
                    <a:pt x="566485" y="318770"/>
                  </a:lnTo>
                  <a:lnTo>
                    <a:pt x="512292" y="308610"/>
                  </a:lnTo>
                  <a:lnTo>
                    <a:pt x="461861" y="298450"/>
                  </a:lnTo>
                  <a:lnTo>
                    <a:pt x="413173" y="293370"/>
                  </a:lnTo>
                  <a:close/>
                </a:path>
                <a:path w="638175" h="405129">
                  <a:moveTo>
                    <a:pt x="400956" y="323850"/>
                  </a:moveTo>
                  <a:lnTo>
                    <a:pt x="353876" y="328930"/>
                  </a:lnTo>
                  <a:lnTo>
                    <a:pt x="318769" y="350520"/>
                  </a:lnTo>
                  <a:lnTo>
                    <a:pt x="350230" y="350520"/>
                  </a:lnTo>
                  <a:lnTo>
                    <a:pt x="355371" y="346710"/>
                  </a:lnTo>
                  <a:lnTo>
                    <a:pt x="399359" y="340360"/>
                  </a:lnTo>
                  <a:lnTo>
                    <a:pt x="520632" y="340360"/>
                  </a:lnTo>
                  <a:lnTo>
                    <a:pt x="512622" y="339090"/>
                  </a:lnTo>
                  <a:lnTo>
                    <a:pt x="455406" y="328930"/>
                  </a:lnTo>
                  <a:lnTo>
                    <a:pt x="400956" y="323850"/>
                  </a:lnTo>
                  <a:close/>
                </a:path>
                <a:path w="638175" h="405129">
                  <a:moveTo>
                    <a:pt x="222175" y="295910"/>
                  </a:moveTo>
                  <a:lnTo>
                    <a:pt x="173738" y="303530"/>
                  </a:lnTo>
                  <a:lnTo>
                    <a:pt x="123710" y="316230"/>
                  </a:lnTo>
                  <a:lnTo>
                    <a:pt x="96757" y="322580"/>
                  </a:lnTo>
                  <a:lnTo>
                    <a:pt x="43595" y="332740"/>
                  </a:lnTo>
                  <a:lnTo>
                    <a:pt x="17906" y="335280"/>
                  </a:lnTo>
                  <a:lnTo>
                    <a:pt x="113348" y="335280"/>
                  </a:lnTo>
                  <a:lnTo>
                    <a:pt x="127736" y="331470"/>
                  </a:lnTo>
                  <a:lnTo>
                    <a:pt x="179159" y="320040"/>
                  </a:lnTo>
                  <a:lnTo>
                    <a:pt x="228347" y="312420"/>
                  </a:lnTo>
                  <a:lnTo>
                    <a:pt x="377625" y="312420"/>
                  </a:lnTo>
                  <a:lnTo>
                    <a:pt x="407600" y="309880"/>
                  </a:lnTo>
                  <a:lnTo>
                    <a:pt x="309143" y="309880"/>
                  </a:lnTo>
                  <a:lnTo>
                    <a:pt x="267737" y="297180"/>
                  </a:lnTo>
                  <a:lnTo>
                    <a:pt x="222175" y="295910"/>
                  </a:lnTo>
                  <a:close/>
                </a:path>
                <a:path w="638175" h="405129">
                  <a:moveTo>
                    <a:pt x="377625" y="312420"/>
                  </a:moveTo>
                  <a:lnTo>
                    <a:pt x="228347" y="312420"/>
                  </a:lnTo>
                  <a:lnTo>
                    <a:pt x="273413" y="314960"/>
                  </a:lnTo>
                  <a:lnTo>
                    <a:pt x="312470" y="331470"/>
                  </a:lnTo>
                  <a:lnTo>
                    <a:pt x="315696" y="334010"/>
                  </a:lnTo>
                  <a:lnTo>
                    <a:pt x="321081" y="334010"/>
                  </a:lnTo>
                  <a:lnTo>
                    <a:pt x="324218" y="331470"/>
                  </a:lnTo>
                  <a:lnTo>
                    <a:pt x="362638" y="313690"/>
                  </a:lnTo>
                  <a:lnTo>
                    <a:pt x="377625" y="312420"/>
                  </a:lnTo>
                  <a:close/>
                </a:path>
                <a:path w="638175" h="405129">
                  <a:moveTo>
                    <a:pt x="553224" y="30480"/>
                  </a:moveTo>
                  <a:lnTo>
                    <a:pt x="548957" y="34290"/>
                  </a:lnTo>
                  <a:lnTo>
                    <a:pt x="547750" y="43180"/>
                  </a:lnTo>
                  <a:lnTo>
                    <a:pt x="551014" y="48260"/>
                  </a:lnTo>
                  <a:lnTo>
                    <a:pt x="563676" y="49530"/>
                  </a:lnTo>
                  <a:lnTo>
                    <a:pt x="571753" y="50800"/>
                  </a:lnTo>
                  <a:lnTo>
                    <a:pt x="579843" y="50800"/>
                  </a:lnTo>
                  <a:lnTo>
                    <a:pt x="618782" y="323850"/>
                  </a:lnTo>
                  <a:lnTo>
                    <a:pt x="635832" y="323850"/>
                  </a:lnTo>
                  <a:lnTo>
                    <a:pt x="594969" y="36830"/>
                  </a:lnTo>
                  <a:lnTo>
                    <a:pt x="592243" y="34290"/>
                  </a:lnTo>
                  <a:lnTo>
                    <a:pt x="586384" y="34290"/>
                  </a:lnTo>
                  <a:lnTo>
                    <a:pt x="579221" y="33020"/>
                  </a:lnTo>
                  <a:lnTo>
                    <a:pt x="564972" y="33020"/>
                  </a:lnTo>
                  <a:lnTo>
                    <a:pt x="557860" y="31750"/>
                  </a:lnTo>
                  <a:lnTo>
                    <a:pt x="553224" y="30480"/>
                  </a:lnTo>
                  <a:close/>
                </a:path>
                <a:path w="638175" h="405129">
                  <a:moveTo>
                    <a:pt x="294195" y="20320"/>
                  </a:moveTo>
                  <a:lnTo>
                    <a:pt x="239452" y="20320"/>
                  </a:lnTo>
                  <a:lnTo>
                    <a:pt x="274283" y="26670"/>
                  </a:lnTo>
                  <a:lnTo>
                    <a:pt x="303555" y="48260"/>
                  </a:lnTo>
                  <a:lnTo>
                    <a:pt x="304808" y="105410"/>
                  </a:lnTo>
                  <a:lnTo>
                    <a:pt x="308005" y="229870"/>
                  </a:lnTo>
                  <a:lnTo>
                    <a:pt x="308054" y="232410"/>
                  </a:lnTo>
                  <a:lnTo>
                    <a:pt x="308827" y="290830"/>
                  </a:lnTo>
                  <a:lnTo>
                    <a:pt x="309143" y="309880"/>
                  </a:lnTo>
                  <a:lnTo>
                    <a:pt x="326770" y="309880"/>
                  </a:lnTo>
                  <a:lnTo>
                    <a:pt x="324993" y="233680"/>
                  </a:lnTo>
                  <a:lnTo>
                    <a:pt x="324870" y="226060"/>
                  </a:lnTo>
                  <a:lnTo>
                    <a:pt x="323547" y="115570"/>
                  </a:lnTo>
                  <a:lnTo>
                    <a:pt x="322465" y="46990"/>
                  </a:lnTo>
                  <a:lnTo>
                    <a:pt x="335338" y="34290"/>
                  </a:lnTo>
                  <a:lnTo>
                    <a:pt x="337407" y="33020"/>
                  </a:lnTo>
                  <a:lnTo>
                    <a:pt x="312762" y="33020"/>
                  </a:lnTo>
                  <a:lnTo>
                    <a:pt x="294195" y="20320"/>
                  </a:lnTo>
                  <a:close/>
                </a:path>
                <a:path w="638175" h="405129">
                  <a:moveTo>
                    <a:pt x="239342" y="232410"/>
                  </a:moveTo>
                  <a:lnTo>
                    <a:pt x="194247" y="236220"/>
                  </a:lnTo>
                  <a:lnTo>
                    <a:pt x="150266" y="243840"/>
                  </a:lnTo>
                  <a:lnTo>
                    <a:pt x="87718" y="259080"/>
                  </a:lnTo>
                  <a:lnTo>
                    <a:pt x="80606" y="265430"/>
                  </a:lnTo>
                  <a:lnTo>
                    <a:pt x="83159" y="274320"/>
                  </a:lnTo>
                  <a:lnTo>
                    <a:pt x="87833" y="276860"/>
                  </a:lnTo>
                  <a:lnTo>
                    <a:pt x="92328" y="275590"/>
                  </a:lnTo>
                  <a:lnTo>
                    <a:pt x="153799" y="260350"/>
                  </a:lnTo>
                  <a:lnTo>
                    <a:pt x="196173" y="252730"/>
                  </a:lnTo>
                  <a:lnTo>
                    <a:pt x="217651" y="250190"/>
                  </a:lnTo>
                  <a:lnTo>
                    <a:pt x="265772" y="250190"/>
                  </a:lnTo>
                  <a:lnTo>
                    <a:pt x="269773" y="246380"/>
                  </a:lnTo>
                  <a:lnTo>
                    <a:pt x="270332" y="237490"/>
                  </a:lnTo>
                  <a:lnTo>
                    <a:pt x="266763" y="233680"/>
                  </a:lnTo>
                  <a:lnTo>
                    <a:pt x="262089" y="233680"/>
                  </a:lnTo>
                  <a:lnTo>
                    <a:pt x="239342" y="232410"/>
                  </a:lnTo>
                  <a:close/>
                </a:path>
                <a:path w="638175" h="405129">
                  <a:moveTo>
                    <a:pt x="529218" y="246380"/>
                  </a:moveTo>
                  <a:lnTo>
                    <a:pt x="419596" y="246380"/>
                  </a:lnTo>
                  <a:lnTo>
                    <a:pt x="441144" y="247650"/>
                  </a:lnTo>
                  <a:lnTo>
                    <a:pt x="462495" y="250190"/>
                  </a:lnTo>
                  <a:lnTo>
                    <a:pt x="504796" y="257810"/>
                  </a:lnTo>
                  <a:lnTo>
                    <a:pt x="545782" y="267970"/>
                  </a:lnTo>
                  <a:lnTo>
                    <a:pt x="550316" y="267970"/>
                  </a:lnTo>
                  <a:lnTo>
                    <a:pt x="554901" y="265430"/>
                  </a:lnTo>
                  <a:lnTo>
                    <a:pt x="557110" y="256540"/>
                  </a:lnTo>
                  <a:lnTo>
                    <a:pt x="554329" y="251460"/>
                  </a:lnTo>
                  <a:lnTo>
                    <a:pt x="549770" y="251460"/>
                  </a:lnTo>
                  <a:lnTo>
                    <a:pt x="529218" y="246380"/>
                  </a:lnTo>
                  <a:close/>
                </a:path>
                <a:path w="638175" h="405129">
                  <a:moveTo>
                    <a:pt x="419903" y="229870"/>
                  </a:moveTo>
                  <a:lnTo>
                    <a:pt x="397242" y="229870"/>
                  </a:lnTo>
                  <a:lnTo>
                    <a:pt x="374522" y="231140"/>
                  </a:lnTo>
                  <a:lnTo>
                    <a:pt x="369862" y="231140"/>
                  </a:lnTo>
                  <a:lnTo>
                    <a:pt x="366458" y="236220"/>
                  </a:lnTo>
                  <a:lnTo>
                    <a:pt x="367372" y="245110"/>
                  </a:lnTo>
                  <a:lnTo>
                    <a:pt x="371513" y="248920"/>
                  </a:lnTo>
                  <a:lnTo>
                    <a:pt x="376173" y="247650"/>
                  </a:lnTo>
                  <a:lnTo>
                    <a:pt x="397918" y="246380"/>
                  </a:lnTo>
                  <a:lnTo>
                    <a:pt x="529218" y="246380"/>
                  </a:lnTo>
                  <a:lnTo>
                    <a:pt x="508169" y="241300"/>
                  </a:lnTo>
                  <a:lnTo>
                    <a:pt x="464769" y="233680"/>
                  </a:lnTo>
                  <a:lnTo>
                    <a:pt x="442435" y="231140"/>
                  </a:lnTo>
                  <a:lnTo>
                    <a:pt x="419903" y="229870"/>
                  </a:lnTo>
                  <a:close/>
                </a:path>
                <a:path w="638175" h="405129">
                  <a:moveTo>
                    <a:pt x="561871" y="204470"/>
                  </a:moveTo>
                  <a:lnTo>
                    <a:pt x="525322" y="204470"/>
                  </a:lnTo>
                  <a:lnTo>
                    <a:pt x="549427" y="226060"/>
                  </a:lnTo>
                  <a:lnTo>
                    <a:pt x="555028" y="231140"/>
                  </a:lnTo>
                  <a:lnTo>
                    <a:pt x="564400" y="226060"/>
                  </a:lnTo>
                  <a:lnTo>
                    <a:pt x="561871" y="204470"/>
                  </a:lnTo>
                  <a:close/>
                </a:path>
                <a:path w="638175" h="405129">
                  <a:moveTo>
                    <a:pt x="506430" y="189230"/>
                  </a:moveTo>
                  <a:lnTo>
                    <a:pt x="418696" y="189230"/>
                  </a:lnTo>
                  <a:lnTo>
                    <a:pt x="439067" y="190500"/>
                  </a:lnTo>
                  <a:lnTo>
                    <a:pt x="459270" y="193040"/>
                  </a:lnTo>
                  <a:lnTo>
                    <a:pt x="482471" y="196850"/>
                  </a:lnTo>
                  <a:lnTo>
                    <a:pt x="490131" y="199390"/>
                  </a:lnTo>
                  <a:lnTo>
                    <a:pt x="491312" y="214630"/>
                  </a:lnTo>
                  <a:lnTo>
                    <a:pt x="491464" y="222250"/>
                  </a:lnTo>
                  <a:lnTo>
                    <a:pt x="499833" y="226060"/>
                  </a:lnTo>
                  <a:lnTo>
                    <a:pt x="525322" y="204470"/>
                  </a:lnTo>
                  <a:lnTo>
                    <a:pt x="561871" y="204470"/>
                  </a:lnTo>
                  <a:lnTo>
                    <a:pt x="561127" y="198120"/>
                  </a:lnTo>
                  <a:lnTo>
                    <a:pt x="544067" y="198120"/>
                  </a:lnTo>
                  <a:lnTo>
                    <a:pt x="542719" y="196850"/>
                  </a:lnTo>
                  <a:lnTo>
                    <a:pt x="506996" y="196850"/>
                  </a:lnTo>
                  <a:lnTo>
                    <a:pt x="506430" y="189230"/>
                  </a:lnTo>
                  <a:close/>
                </a:path>
                <a:path w="638175" h="405129">
                  <a:moveTo>
                    <a:pt x="236858" y="175260"/>
                  </a:moveTo>
                  <a:lnTo>
                    <a:pt x="172961" y="181610"/>
                  </a:lnTo>
                  <a:lnTo>
                    <a:pt x="112376" y="196850"/>
                  </a:lnTo>
                  <a:lnTo>
                    <a:pt x="86004" y="208280"/>
                  </a:lnTo>
                  <a:lnTo>
                    <a:pt x="88658" y="217170"/>
                  </a:lnTo>
                  <a:lnTo>
                    <a:pt x="93370" y="219710"/>
                  </a:lnTo>
                  <a:lnTo>
                    <a:pt x="97853" y="218440"/>
                  </a:lnTo>
                  <a:lnTo>
                    <a:pt x="175996" y="198120"/>
                  </a:lnTo>
                  <a:lnTo>
                    <a:pt x="216385" y="193040"/>
                  </a:lnTo>
                  <a:lnTo>
                    <a:pt x="262089" y="193040"/>
                  </a:lnTo>
                  <a:lnTo>
                    <a:pt x="266115" y="189230"/>
                  </a:lnTo>
                  <a:lnTo>
                    <a:pt x="266712" y="180340"/>
                  </a:lnTo>
                  <a:lnTo>
                    <a:pt x="263156" y="176530"/>
                  </a:lnTo>
                  <a:lnTo>
                    <a:pt x="258483" y="176530"/>
                  </a:lnTo>
                  <a:lnTo>
                    <a:pt x="236858" y="175260"/>
                  </a:lnTo>
                  <a:close/>
                </a:path>
                <a:path w="638175" h="405129">
                  <a:moveTo>
                    <a:pt x="541140" y="27940"/>
                  </a:moveTo>
                  <a:lnTo>
                    <a:pt x="494449" y="27940"/>
                  </a:lnTo>
                  <a:lnTo>
                    <a:pt x="525183" y="36830"/>
                  </a:lnTo>
                  <a:lnTo>
                    <a:pt x="544067" y="198120"/>
                  </a:lnTo>
                  <a:lnTo>
                    <a:pt x="561127" y="198120"/>
                  </a:lnTo>
                  <a:lnTo>
                    <a:pt x="541337" y="29210"/>
                  </a:lnTo>
                  <a:lnTo>
                    <a:pt x="541140" y="27940"/>
                  </a:lnTo>
                  <a:close/>
                </a:path>
                <a:path w="638175" h="405129">
                  <a:moveTo>
                    <a:pt x="527888" y="182880"/>
                  </a:moveTo>
                  <a:lnTo>
                    <a:pt x="523100" y="182880"/>
                  </a:lnTo>
                  <a:lnTo>
                    <a:pt x="506996" y="196850"/>
                  </a:lnTo>
                  <a:lnTo>
                    <a:pt x="542719" y="196850"/>
                  </a:lnTo>
                  <a:lnTo>
                    <a:pt x="527888" y="182880"/>
                  </a:lnTo>
                  <a:close/>
                </a:path>
                <a:path w="638175" h="405129">
                  <a:moveTo>
                    <a:pt x="419082" y="172720"/>
                  </a:moveTo>
                  <a:lnTo>
                    <a:pt x="397560" y="172720"/>
                  </a:lnTo>
                  <a:lnTo>
                    <a:pt x="375970" y="173990"/>
                  </a:lnTo>
                  <a:lnTo>
                    <a:pt x="371322" y="173990"/>
                  </a:lnTo>
                  <a:lnTo>
                    <a:pt x="367918" y="179070"/>
                  </a:lnTo>
                  <a:lnTo>
                    <a:pt x="368871" y="187960"/>
                  </a:lnTo>
                  <a:lnTo>
                    <a:pt x="373024" y="191770"/>
                  </a:lnTo>
                  <a:lnTo>
                    <a:pt x="377685" y="190500"/>
                  </a:lnTo>
                  <a:lnTo>
                    <a:pt x="398216" y="189230"/>
                  </a:lnTo>
                  <a:lnTo>
                    <a:pt x="506430" y="189230"/>
                  </a:lnTo>
                  <a:lnTo>
                    <a:pt x="505864" y="181610"/>
                  </a:lnTo>
                  <a:lnTo>
                    <a:pt x="488835" y="181610"/>
                  </a:lnTo>
                  <a:lnTo>
                    <a:pt x="461670" y="176530"/>
                  </a:lnTo>
                  <a:lnTo>
                    <a:pt x="440473" y="173990"/>
                  </a:lnTo>
                  <a:lnTo>
                    <a:pt x="419082" y="172720"/>
                  </a:lnTo>
                  <a:close/>
                </a:path>
                <a:path w="638175" h="405129">
                  <a:moveTo>
                    <a:pt x="502185" y="132080"/>
                  </a:moveTo>
                  <a:lnTo>
                    <a:pt x="417822" y="132080"/>
                  </a:lnTo>
                  <a:lnTo>
                    <a:pt x="436971" y="133350"/>
                  </a:lnTo>
                  <a:lnTo>
                    <a:pt x="455993" y="135890"/>
                  </a:lnTo>
                  <a:lnTo>
                    <a:pt x="478499" y="139700"/>
                  </a:lnTo>
                  <a:lnTo>
                    <a:pt x="485914" y="142240"/>
                  </a:lnTo>
                  <a:lnTo>
                    <a:pt x="488835" y="181610"/>
                  </a:lnTo>
                  <a:lnTo>
                    <a:pt x="505864" y="181610"/>
                  </a:lnTo>
                  <a:lnTo>
                    <a:pt x="502185" y="132080"/>
                  </a:lnTo>
                  <a:close/>
                </a:path>
                <a:path w="638175" h="405129">
                  <a:moveTo>
                    <a:pt x="234158" y="118110"/>
                  </a:moveTo>
                  <a:lnTo>
                    <a:pt x="213828" y="119380"/>
                  </a:lnTo>
                  <a:lnTo>
                    <a:pt x="173862" y="124460"/>
                  </a:lnTo>
                  <a:lnTo>
                    <a:pt x="154517" y="129540"/>
                  </a:lnTo>
                  <a:lnTo>
                    <a:pt x="135477" y="133350"/>
                  </a:lnTo>
                  <a:lnTo>
                    <a:pt x="116798" y="139700"/>
                  </a:lnTo>
                  <a:lnTo>
                    <a:pt x="94068" y="146050"/>
                  </a:lnTo>
                  <a:lnTo>
                    <a:pt x="91592" y="151130"/>
                  </a:lnTo>
                  <a:lnTo>
                    <a:pt x="94399" y="160020"/>
                  </a:lnTo>
                  <a:lnTo>
                    <a:pt x="99148" y="162560"/>
                  </a:lnTo>
                  <a:lnTo>
                    <a:pt x="103606" y="161290"/>
                  </a:lnTo>
                  <a:lnTo>
                    <a:pt x="121403" y="154940"/>
                  </a:lnTo>
                  <a:lnTo>
                    <a:pt x="139615" y="149860"/>
                  </a:lnTo>
                  <a:lnTo>
                    <a:pt x="158197" y="146050"/>
                  </a:lnTo>
                  <a:lnTo>
                    <a:pt x="177101" y="140970"/>
                  </a:lnTo>
                  <a:lnTo>
                    <a:pt x="215095" y="135890"/>
                  </a:lnTo>
                  <a:lnTo>
                    <a:pt x="234281" y="134620"/>
                  </a:lnTo>
                  <a:lnTo>
                    <a:pt x="259511" y="134620"/>
                  </a:lnTo>
                  <a:lnTo>
                    <a:pt x="262204" y="132080"/>
                  </a:lnTo>
                  <a:lnTo>
                    <a:pt x="262826" y="123190"/>
                  </a:lnTo>
                  <a:lnTo>
                    <a:pt x="259321" y="119380"/>
                  </a:lnTo>
                  <a:lnTo>
                    <a:pt x="254660" y="119380"/>
                  </a:lnTo>
                  <a:lnTo>
                    <a:pt x="234158" y="118110"/>
                  </a:lnTo>
                  <a:close/>
                </a:path>
                <a:path w="638175" h="405129">
                  <a:moveTo>
                    <a:pt x="259511" y="134620"/>
                  </a:moveTo>
                  <a:lnTo>
                    <a:pt x="234281" y="134620"/>
                  </a:lnTo>
                  <a:lnTo>
                    <a:pt x="253517" y="135890"/>
                  </a:lnTo>
                  <a:lnTo>
                    <a:pt x="258165" y="135890"/>
                  </a:lnTo>
                  <a:lnTo>
                    <a:pt x="259511" y="134620"/>
                  </a:lnTo>
                  <a:close/>
                </a:path>
                <a:path w="638175" h="405129">
                  <a:moveTo>
                    <a:pt x="418453" y="115570"/>
                  </a:moveTo>
                  <a:lnTo>
                    <a:pt x="398101" y="115570"/>
                  </a:lnTo>
                  <a:lnTo>
                    <a:pt x="377634" y="116840"/>
                  </a:lnTo>
                  <a:lnTo>
                    <a:pt x="372998" y="116840"/>
                  </a:lnTo>
                  <a:lnTo>
                    <a:pt x="369633" y="120650"/>
                  </a:lnTo>
                  <a:lnTo>
                    <a:pt x="370611" y="130810"/>
                  </a:lnTo>
                  <a:lnTo>
                    <a:pt x="374776" y="133350"/>
                  </a:lnTo>
                  <a:lnTo>
                    <a:pt x="379412" y="133350"/>
                  </a:lnTo>
                  <a:lnTo>
                    <a:pt x="398613" y="132080"/>
                  </a:lnTo>
                  <a:lnTo>
                    <a:pt x="502185" y="132080"/>
                  </a:lnTo>
                  <a:lnTo>
                    <a:pt x="501619" y="124460"/>
                  </a:lnTo>
                  <a:lnTo>
                    <a:pt x="484619" y="124460"/>
                  </a:lnTo>
                  <a:lnTo>
                    <a:pt x="458596" y="119380"/>
                  </a:lnTo>
                  <a:lnTo>
                    <a:pt x="438636" y="116840"/>
                  </a:lnTo>
                  <a:lnTo>
                    <a:pt x="418453" y="115570"/>
                  </a:lnTo>
                  <a:close/>
                </a:path>
                <a:path w="638175" h="405129">
                  <a:moveTo>
                    <a:pt x="497939" y="74930"/>
                  </a:moveTo>
                  <a:lnTo>
                    <a:pt x="417047" y="74930"/>
                  </a:lnTo>
                  <a:lnTo>
                    <a:pt x="434964" y="76200"/>
                  </a:lnTo>
                  <a:lnTo>
                    <a:pt x="452754" y="78740"/>
                  </a:lnTo>
                  <a:lnTo>
                    <a:pt x="474507" y="82550"/>
                  </a:lnTo>
                  <a:lnTo>
                    <a:pt x="481698" y="85090"/>
                  </a:lnTo>
                  <a:lnTo>
                    <a:pt x="484619" y="124460"/>
                  </a:lnTo>
                  <a:lnTo>
                    <a:pt x="501619" y="124460"/>
                  </a:lnTo>
                  <a:lnTo>
                    <a:pt x="497939" y="74930"/>
                  </a:lnTo>
                  <a:close/>
                </a:path>
                <a:path w="638175" h="405129">
                  <a:moveTo>
                    <a:pt x="250977" y="60960"/>
                  </a:moveTo>
                  <a:lnTo>
                    <a:pt x="231665" y="60960"/>
                  </a:lnTo>
                  <a:lnTo>
                    <a:pt x="193536" y="63500"/>
                  </a:lnTo>
                  <a:lnTo>
                    <a:pt x="156486" y="71120"/>
                  </a:lnTo>
                  <a:lnTo>
                    <a:pt x="121019" y="81280"/>
                  </a:lnTo>
                  <a:lnTo>
                    <a:pt x="103924" y="87630"/>
                  </a:lnTo>
                  <a:lnTo>
                    <a:pt x="99479" y="88900"/>
                  </a:lnTo>
                  <a:lnTo>
                    <a:pt x="97078" y="93980"/>
                  </a:lnTo>
                  <a:lnTo>
                    <a:pt x="100037" y="102870"/>
                  </a:lnTo>
                  <a:lnTo>
                    <a:pt x="104825" y="105410"/>
                  </a:lnTo>
                  <a:lnTo>
                    <a:pt x="109258" y="102870"/>
                  </a:lnTo>
                  <a:lnTo>
                    <a:pt x="160560" y="87630"/>
                  </a:lnTo>
                  <a:lnTo>
                    <a:pt x="178168" y="83820"/>
                  </a:lnTo>
                  <a:lnTo>
                    <a:pt x="213704" y="78740"/>
                  </a:lnTo>
                  <a:lnTo>
                    <a:pt x="231673" y="77470"/>
                  </a:lnTo>
                  <a:lnTo>
                    <a:pt x="255710" y="77470"/>
                  </a:lnTo>
                  <a:lnTo>
                    <a:pt x="258419" y="74930"/>
                  </a:lnTo>
                  <a:lnTo>
                    <a:pt x="259118" y="66040"/>
                  </a:lnTo>
                  <a:lnTo>
                    <a:pt x="255625" y="62230"/>
                  </a:lnTo>
                  <a:lnTo>
                    <a:pt x="250977" y="60960"/>
                  </a:lnTo>
                  <a:close/>
                </a:path>
                <a:path w="638175" h="405129">
                  <a:moveTo>
                    <a:pt x="255710" y="77470"/>
                  </a:moveTo>
                  <a:lnTo>
                    <a:pt x="231673" y="77470"/>
                  </a:lnTo>
                  <a:lnTo>
                    <a:pt x="249707" y="78740"/>
                  </a:lnTo>
                  <a:lnTo>
                    <a:pt x="254355" y="78740"/>
                  </a:lnTo>
                  <a:lnTo>
                    <a:pt x="255710" y="77470"/>
                  </a:lnTo>
                  <a:close/>
                </a:path>
                <a:path w="638175" h="405129">
                  <a:moveTo>
                    <a:pt x="398428" y="57150"/>
                  </a:moveTo>
                  <a:lnTo>
                    <a:pt x="379158" y="59690"/>
                  </a:lnTo>
                  <a:lnTo>
                    <a:pt x="374522" y="59690"/>
                  </a:lnTo>
                  <a:lnTo>
                    <a:pt x="371195" y="63500"/>
                  </a:lnTo>
                  <a:lnTo>
                    <a:pt x="372236" y="73660"/>
                  </a:lnTo>
                  <a:lnTo>
                    <a:pt x="376427" y="76200"/>
                  </a:lnTo>
                  <a:lnTo>
                    <a:pt x="381063" y="76200"/>
                  </a:lnTo>
                  <a:lnTo>
                    <a:pt x="399060" y="74930"/>
                  </a:lnTo>
                  <a:lnTo>
                    <a:pt x="497939" y="74930"/>
                  </a:lnTo>
                  <a:lnTo>
                    <a:pt x="497373" y="67310"/>
                  </a:lnTo>
                  <a:lnTo>
                    <a:pt x="480390" y="67310"/>
                  </a:lnTo>
                  <a:lnTo>
                    <a:pt x="455498" y="62230"/>
                  </a:lnTo>
                  <a:lnTo>
                    <a:pt x="436649" y="59690"/>
                  </a:lnTo>
                  <a:lnTo>
                    <a:pt x="398428" y="57150"/>
                  </a:lnTo>
                  <a:close/>
                </a:path>
                <a:path w="638175" h="405129">
                  <a:moveTo>
                    <a:pt x="487806" y="7620"/>
                  </a:moveTo>
                  <a:lnTo>
                    <a:pt x="479805" y="7620"/>
                  </a:lnTo>
                  <a:lnTo>
                    <a:pt x="476313" y="11430"/>
                  </a:lnTo>
                  <a:lnTo>
                    <a:pt x="480390" y="67310"/>
                  </a:lnTo>
                  <a:lnTo>
                    <a:pt x="497373" y="67310"/>
                  </a:lnTo>
                  <a:lnTo>
                    <a:pt x="494449" y="27940"/>
                  </a:lnTo>
                  <a:lnTo>
                    <a:pt x="541140" y="27940"/>
                  </a:lnTo>
                  <a:lnTo>
                    <a:pt x="540943" y="26670"/>
                  </a:lnTo>
                  <a:lnTo>
                    <a:pt x="538695" y="22860"/>
                  </a:lnTo>
                  <a:lnTo>
                    <a:pt x="487806" y="7620"/>
                  </a:lnTo>
                  <a:close/>
                </a:path>
                <a:path w="638175" h="405129">
                  <a:moveTo>
                    <a:pt x="590880" y="33020"/>
                  </a:moveTo>
                  <a:lnTo>
                    <a:pt x="586384" y="34290"/>
                  </a:lnTo>
                  <a:lnTo>
                    <a:pt x="592243" y="34290"/>
                  </a:lnTo>
                  <a:lnTo>
                    <a:pt x="590880" y="33020"/>
                  </a:lnTo>
                  <a:close/>
                </a:path>
                <a:path w="638175" h="405129">
                  <a:moveTo>
                    <a:pt x="401564" y="0"/>
                  </a:moveTo>
                  <a:lnTo>
                    <a:pt x="380555" y="0"/>
                  </a:lnTo>
                  <a:lnTo>
                    <a:pt x="361958" y="3810"/>
                  </a:lnTo>
                  <a:lnTo>
                    <a:pt x="344220" y="10160"/>
                  </a:lnTo>
                  <a:lnTo>
                    <a:pt x="327702" y="19050"/>
                  </a:lnTo>
                  <a:lnTo>
                    <a:pt x="312762" y="33020"/>
                  </a:lnTo>
                  <a:lnTo>
                    <a:pt x="337407" y="33020"/>
                  </a:lnTo>
                  <a:lnTo>
                    <a:pt x="349821" y="25400"/>
                  </a:lnTo>
                  <a:lnTo>
                    <a:pt x="365542" y="20320"/>
                  </a:lnTo>
                  <a:lnTo>
                    <a:pt x="382130" y="17780"/>
                  </a:lnTo>
                  <a:lnTo>
                    <a:pt x="401360" y="16510"/>
                  </a:lnTo>
                  <a:lnTo>
                    <a:pt x="469874" y="16510"/>
                  </a:lnTo>
                  <a:lnTo>
                    <a:pt x="467232" y="11430"/>
                  </a:lnTo>
                  <a:lnTo>
                    <a:pt x="462711" y="10160"/>
                  </a:lnTo>
                  <a:lnTo>
                    <a:pt x="443145" y="5080"/>
                  </a:lnTo>
                  <a:lnTo>
                    <a:pt x="422595" y="1270"/>
                  </a:lnTo>
                  <a:lnTo>
                    <a:pt x="401564" y="0"/>
                  </a:lnTo>
                  <a:close/>
                </a:path>
                <a:path w="638175" h="405129">
                  <a:moveTo>
                    <a:pt x="469874" y="16510"/>
                  </a:moveTo>
                  <a:lnTo>
                    <a:pt x="401360" y="16510"/>
                  </a:lnTo>
                  <a:lnTo>
                    <a:pt x="439896" y="21590"/>
                  </a:lnTo>
                  <a:lnTo>
                    <a:pt x="462699" y="27940"/>
                  </a:lnTo>
                  <a:lnTo>
                    <a:pt x="467372" y="25400"/>
                  </a:lnTo>
                  <a:lnTo>
                    <a:pt x="469874" y="16510"/>
                  </a:lnTo>
                  <a:close/>
                </a:path>
              </a:pathLst>
            </a:custGeom>
            <a:solidFill>
              <a:srgbClr val="231F20"/>
            </a:solidFill>
          </p:spPr>
          <p:txBody>
            <a:bodyPr wrap="square" lIns="0" tIns="0" rIns="0" bIns="0" rtlCol="0"/>
            <a:lstStyle/>
            <a:p>
              <a:endParaRPr/>
            </a:p>
          </p:txBody>
        </p:sp>
      </p:grpSp>
      <p:grpSp>
        <p:nvGrpSpPr>
          <p:cNvPr id="24" name="object 24"/>
          <p:cNvGrpSpPr/>
          <p:nvPr/>
        </p:nvGrpSpPr>
        <p:grpSpPr>
          <a:xfrm>
            <a:off x="1851057" y="7825115"/>
            <a:ext cx="551180" cy="473075"/>
            <a:chOff x="1851057" y="7825115"/>
            <a:chExt cx="551180" cy="473075"/>
          </a:xfrm>
        </p:grpSpPr>
        <p:sp>
          <p:nvSpPr>
            <p:cNvPr id="25" name="object 25"/>
            <p:cNvSpPr/>
            <p:nvPr/>
          </p:nvSpPr>
          <p:spPr>
            <a:xfrm>
              <a:off x="2078182" y="8018286"/>
              <a:ext cx="53340" cy="53340"/>
            </a:xfrm>
            <a:custGeom>
              <a:avLst/>
              <a:gdLst/>
              <a:ahLst/>
              <a:cxnLst/>
              <a:rect l="l" t="t" r="r" b="b"/>
              <a:pathLst>
                <a:path w="53339" h="53340">
                  <a:moveTo>
                    <a:pt x="25759" y="0"/>
                  </a:moveTo>
                  <a:lnTo>
                    <a:pt x="15853" y="2220"/>
                  </a:lnTo>
                  <a:lnTo>
                    <a:pt x="7502" y="7993"/>
                  </a:lnTo>
                  <a:lnTo>
                    <a:pt x="1811" y="16837"/>
                  </a:lnTo>
                  <a:lnTo>
                    <a:pt x="0" y="27198"/>
                  </a:lnTo>
                  <a:lnTo>
                    <a:pt x="2223" y="37103"/>
                  </a:lnTo>
                  <a:lnTo>
                    <a:pt x="7996" y="45452"/>
                  </a:lnTo>
                  <a:lnTo>
                    <a:pt x="16836" y="51140"/>
                  </a:lnTo>
                  <a:lnTo>
                    <a:pt x="27196" y="52952"/>
                  </a:lnTo>
                  <a:lnTo>
                    <a:pt x="37102" y="50729"/>
                  </a:lnTo>
                  <a:lnTo>
                    <a:pt x="45450" y="44955"/>
                  </a:lnTo>
                  <a:lnTo>
                    <a:pt x="51138" y="36116"/>
                  </a:lnTo>
                  <a:lnTo>
                    <a:pt x="52952" y="25755"/>
                  </a:lnTo>
                  <a:lnTo>
                    <a:pt x="50732" y="15850"/>
                  </a:lnTo>
                  <a:lnTo>
                    <a:pt x="44959" y="7502"/>
                  </a:lnTo>
                  <a:lnTo>
                    <a:pt x="36114" y="1813"/>
                  </a:lnTo>
                  <a:lnTo>
                    <a:pt x="25759" y="0"/>
                  </a:lnTo>
                  <a:close/>
                </a:path>
              </a:pathLst>
            </a:custGeom>
            <a:solidFill>
              <a:srgbClr val="16A5DE"/>
            </a:solidFill>
          </p:spPr>
          <p:txBody>
            <a:bodyPr wrap="square" lIns="0" tIns="0" rIns="0" bIns="0" rtlCol="0"/>
            <a:lstStyle/>
            <a:p>
              <a:endParaRPr/>
            </a:p>
          </p:txBody>
        </p:sp>
        <p:sp>
          <p:nvSpPr>
            <p:cNvPr id="26" name="object 26"/>
            <p:cNvSpPr/>
            <p:nvPr/>
          </p:nvSpPr>
          <p:spPr>
            <a:xfrm>
              <a:off x="1851057" y="7825115"/>
              <a:ext cx="551180" cy="473075"/>
            </a:xfrm>
            <a:custGeom>
              <a:avLst/>
              <a:gdLst/>
              <a:ahLst/>
              <a:cxnLst/>
              <a:rect l="l" t="t" r="r" b="b"/>
              <a:pathLst>
                <a:path w="551180" h="473075">
                  <a:moveTo>
                    <a:pt x="218668" y="293916"/>
                  </a:moveTo>
                  <a:lnTo>
                    <a:pt x="214541" y="295630"/>
                  </a:lnTo>
                  <a:lnTo>
                    <a:pt x="143370" y="465632"/>
                  </a:lnTo>
                  <a:lnTo>
                    <a:pt x="145084" y="469760"/>
                  </a:lnTo>
                  <a:lnTo>
                    <a:pt x="152285" y="472757"/>
                  </a:lnTo>
                  <a:lnTo>
                    <a:pt x="156413" y="471055"/>
                  </a:lnTo>
                  <a:lnTo>
                    <a:pt x="227583" y="301040"/>
                  </a:lnTo>
                  <a:lnTo>
                    <a:pt x="225882" y="296913"/>
                  </a:lnTo>
                  <a:lnTo>
                    <a:pt x="218668" y="293916"/>
                  </a:lnTo>
                  <a:close/>
                </a:path>
                <a:path w="551180" h="473075">
                  <a:moveTo>
                    <a:pt x="286740" y="276034"/>
                  </a:moveTo>
                  <a:lnTo>
                    <a:pt x="220472" y="276034"/>
                  </a:lnTo>
                  <a:lnTo>
                    <a:pt x="217297" y="279196"/>
                  </a:lnTo>
                  <a:lnTo>
                    <a:pt x="217297" y="287007"/>
                  </a:lnTo>
                  <a:lnTo>
                    <a:pt x="220472" y="290182"/>
                  </a:lnTo>
                  <a:lnTo>
                    <a:pt x="286740" y="290182"/>
                  </a:lnTo>
                  <a:lnTo>
                    <a:pt x="289915" y="287007"/>
                  </a:lnTo>
                  <a:lnTo>
                    <a:pt x="289915" y="279196"/>
                  </a:lnTo>
                  <a:lnTo>
                    <a:pt x="286740" y="276034"/>
                  </a:lnTo>
                  <a:close/>
                </a:path>
                <a:path w="551180" h="473075">
                  <a:moveTo>
                    <a:pt x="333451" y="225107"/>
                  </a:moveTo>
                  <a:lnTo>
                    <a:pt x="329349" y="226898"/>
                  </a:lnTo>
                  <a:lnTo>
                    <a:pt x="326516" y="234162"/>
                  </a:lnTo>
                  <a:lnTo>
                    <a:pt x="328307" y="238264"/>
                  </a:lnTo>
                  <a:lnTo>
                    <a:pt x="434085" y="279603"/>
                  </a:lnTo>
                  <a:lnTo>
                    <a:pt x="438188" y="277812"/>
                  </a:lnTo>
                  <a:lnTo>
                    <a:pt x="444186" y="262458"/>
                  </a:lnTo>
                  <a:lnTo>
                    <a:pt x="429018" y="262458"/>
                  </a:lnTo>
                  <a:lnTo>
                    <a:pt x="333451" y="225107"/>
                  </a:lnTo>
                  <a:close/>
                </a:path>
                <a:path w="551180" h="473075">
                  <a:moveTo>
                    <a:pt x="457758" y="249834"/>
                  </a:moveTo>
                  <a:lnTo>
                    <a:pt x="453644" y="251548"/>
                  </a:lnTo>
                  <a:lnTo>
                    <a:pt x="450684" y="258749"/>
                  </a:lnTo>
                  <a:lnTo>
                    <a:pt x="452399" y="262877"/>
                  </a:lnTo>
                  <a:lnTo>
                    <a:pt x="458050" y="265201"/>
                  </a:lnTo>
                  <a:lnTo>
                    <a:pt x="469506" y="269786"/>
                  </a:lnTo>
                  <a:lnTo>
                    <a:pt x="480792" y="273638"/>
                  </a:lnTo>
                  <a:lnTo>
                    <a:pt x="490575" y="275364"/>
                  </a:lnTo>
                  <a:lnTo>
                    <a:pt x="499092" y="274961"/>
                  </a:lnTo>
                  <a:lnTo>
                    <a:pt x="506577" y="272427"/>
                  </a:lnTo>
                  <a:lnTo>
                    <a:pt x="512958" y="267947"/>
                  </a:lnTo>
                  <a:lnTo>
                    <a:pt x="517673" y="262420"/>
                  </a:lnTo>
                  <a:lnTo>
                    <a:pt x="495096" y="262420"/>
                  </a:lnTo>
                  <a:lnTo>
                    <a:pt x="487870" y="261810"/>
                  </a:lnTo>
                  <a:lnTo>
                    <a:pt x="474319" y="256527"/>
                  </a:lnTo>
                  <a:lnTo>
                    <a:pt x="471525" y="255384"/>
                  </a:lnTo>
                  <a:lnTo>
                    <a:pt x="464197" y="252475"/>
                  </a:lnTo>
                  <a:lnTo>
                    <a:pt x="457758" y="249834"/>
                  </a:lnTo>
                  <a:close/>
                </a:path>
                <a:path w="551180" h="473075">
                  <a:moveTo>
                    <a:pt x="257517" y="251205"/>
                  </a:moveTo>
                  <a:lnTo>
                    <a:pt x="249694" y="251205"/>
                  </a:lnTo>
                  <a:lnTo>
                    <a:pt x="246532" y="254380"/>
                  </a:lnTo>
                  <a:lnTo>
                    <a:pt x="246532" y="269290"/>
                  </a:lnTo>
                  <a:lnTo>
                    <a:pt x="249694" y="272453"/>
                  </a:lnTo>
                  <a:lnTo>
                    <a:pt x="257517" y="272453"/>
                  </a:lnTo>
                  <a:lnTo>
                    <a:pt x="260680" y="269290"/>
                  </a:lnTo>
                  <a:lnTo>
                    <a:pt x="260680" y="254380"/>
                  </a:lnTo>
                  <a:lnTo>
                    <a:pt x="257517" y="251205"/>
                  </a:lnTo>
                  <a:close/>
                </a:path>
                <a:path w="551180" h="473075">
                  <a:moveTo>
                    <a:pt x="353745" y="165036"/>
                  </a:moveTo>
                  <a:lnTo>
                    <a:pt x="349656" y="166827"/>
                  </a:lnTo>
                  <a:lnTo>
                    <a:pt x="346811" y="174091"/>
                  </a:lnTo>
                  <a:lnTo>
                    <a:pt x="348614" y="178193"/>
                  </a:lnTo>
                  <a:lnTo>
                    <a:pt x="446938" y="216611"/>
                  </a:lnTo>
                  <a:lnTo>
                    <a:pt x="429018" y="262458"/>
                  </a:lnTo>
                  <a:lnTo>
                    <a:pt x="444186" y="262458"/>
                  </a:lnTo>
                  <a:lnTo>
                    <a:pt x="464083" y="211531"/>
                  </a:lnTo>
                  <a:lnTo>
                    <a:pt x="462292" y="207441"/>
                  </a:lnTo>
                  <a:lnTo>
                    <a:pt x="353745" y="165036"/>
                  </a:lnTo>
                  <a:close/>
                </a:path>
                <a:path w="551180" h="473075">
                  <a:moveTo>
                    <a:pt x="550210" y="196049"/>
                  </a:moveTo>
                  <a:lnTo>
                    <a:pt x="515696" y="196049"/>
                  </a:lnTo>
                  <a:lnTo>
                    <a:pt x="531977" y="202412"/>
                  </a:lnTo>
                  <a:lnTo>
                    <a:pt x="524548" y="212458"/>
                  </a:lnTo>
                  <a:lnTo>
                    <a:pt x="524243" y="213029"/>
                  </a:lnTo>
                  <a:lnTo>
                    <a:pt x="523011" y="216141"/>
                  </a:lnTo>
                  <a:lnTo>
                    <a:pt x="516447" y="232321"/>
                  </a:lnTo>
                  <a:lnTo>
                    <a:pt x="495096" y="262420"/>
                  </a:lnTo>
                  <a:lnTo>
                    <a:pt x="517673" y="262420"/>
                  </a:lnTo>
                  <a:lnTo>
                    <a:pt x="518401" y="261567"/>
                  </a:lnTo>
                  <a:lnTo>
                    <a:pt x="523158" y="253280"/>
                  </a:lnTo>
                  <a:lnTo>
                    <a:pt x="527586" y="242798"/>
                  </a:lnTo>
                  <a:lnTo>
                    <a:pt x="529346" y="238150"/>
                  </a:lnTo>
                  <a:lnTo>
                    <a:pt x="535597" y="222719"/>
                  </a:lnTo>
                  <a:lnTo>
                    <a:pt x="536841" y="219570"/>
                  </a:lnTo>
                  <a:lnTo>
                    <a:pt x="548563" y="203695"/>
                  </a:lnTo>
                  <a:lnTo>
                    <a:pt x="549033" y="203123"/>
                  </a:lnTo>
                  <a:lnTo>
                    <a:pt x="549452" y="202412"/>
                  </a:lnTo>
                  <a:lnTo>
                    <a:pt x="551116" y="198119"/>
                  </a:lnTo>
                  <a:lnTo>
                    <a:pt x="550210" y="196049"/>
                  </a:lnTo>
                  <a:close/>
                </a:path>
                <a:path w="551180" h="473075">
                  <a:moveTo>
                    <a:pt x="465518" y="228218"/>
                  </a:moveTo>
                  <a:lnTo>
                    <a:pt x="461416" y="230009"/>
                  </a:lnTo>
                  <a:lnTo>
                    <a:pt x="458584" y="237274"/>
                  </a:lnTo>
                  <a:lnTo>
                    <a:pt x="460375" y="241363"/>
                  </a:lnTo>
                  <a:lnTo>
                    <a:pt x="466928" y="243928"/>
                  </a:lnTo>
                  <a:lnTo>
                    <a:pt x="470623" y="245427"/>
                  </a:lnTo>
                  <a:lnTo>
                    <a:pt x="485087" y="249118"/>
                  </a:lnTo>
                  <a:lnTo>
                    <a:pt x="494623" y="247268"/>
                  </a:lnTo>
                  <a:lnTo>
                    <a:pt x="501431" y="239666"/>
                  </a:lnTo>
                  <a:lnTo>
                    <a:pt x="503635" y="234901"/>
                  </a:lnTo>
                  <a:lnTo>
                    <a:pt x="482992" y="234901"/>
                  </a:lnTo>
                  <a:lnTo>
                    <a:pt x="475881" y="232321"/>
                  </a:lnTo>
                  <a:lnTo>
                    <a:pt x="471157" y="230416"/>
                  </a:lnTo>
                  <a:lnTo>
                    <a:pt x="465518" y="228218"/>
                  </a:lnTo>
                  <a:close/>
                </a:path>
                <a:path w="551180" h="473075">
                  <a:moveTo>
                    <a:pt x="294779" y="225094"/>
                  </a:moveTo>
                  <a:lnTo>
                    <a:pt x="290677" y="226898"/>
                  </a:lnTo>
                  <a:lnTo>
                    <a:pt x="287845" y="234162"/>
                  </a:lnTo>
                  <a:lnTo>
                    <a:pt x="289591" y="238150"/>
                  </a:lnTo>
                  <a:lnTo>
                    <a:pt x="299885" y="242252"/>
                  </a:lnTo>
                  <a:lnTo>
                    <a:pt x="302564" y="243687"/>
                  </a:lnTo>
                  <a:lnTo>
                    <a:pt x="307619" y="243281"/>
                  </a:lnTo>
                  <a:lnTo>
                    <a:pt x="310019" y="241617"/>
                  </a:lnTo>
                  <a:lnTo>
                    <a:pt x="315573" y="227317"/>
                  </a:lnTo>
                  <a:lnTo>
                    <a:pt x="300431" y="227317"/>
                  </a:lnTo>
                  <a:lnTo>
                    <a:pt x="294779" y="225094"/>
                  </a:lnTo>
                  <a:close/>
                </a:path>
                <a:path w="551180" h="473075">
                  <a:moveTo>
                    <a:pt x="506361" y="178688"/>
                  </a:moveTo>
                  <a:lnTo>
                    <a:pt x="502919" y="181533"/>
                  </a:lnTo>
                  <a:lnTo>
                    <a:pt x="500621" y="205447"/>
                  </a:lnTo>
                  <a:lnTo>
                    <a:pt x="494550" y="220967"/>
                  </a:lnTo>
                  <a:lnTo>
                    <a:pt x="490640" y="230317"/>
                  </a:lnTo>
                  <a:lnTo>
                    <a:pt x="487349" y="234597"/>
                  </a:lnTo>
                  <a:lnTo>
                    <a:pt x="482992" y="234901"/>
                  </a:lnTo>
                  <a:lnTo>
                    <a:pt x="503635" y="234901"/>
                  </a:lnTo>
                  <a:lnTo>
                    <a:pt x="507707" y="226098"/>
                  </a:lnTo>
                  <a:lnTo>
                    <a:pt x="514413" y="208953"/>
                  </a:lnTo>
                  <a:lnTo>
                    <a:pt x="514565" y="208191"/>
                  </a:lnTo>
                  <a:lnTo>
                    <a:pt x="514603" y="207429"/>
                  </a:lnTo>
                  <a:lnTo>
                    <a:pt x="515696" y="196049"/>
                  </a:lnTo>
                  <a:lnTo>
                    <a:pt x="550210" y="196049"/>
                  </a:lnTo>
                  <a:lnTo>
                    <a:pt x="549325" y="194030"/>
                  </a:lnTo>
                  <a:lnTo>
                    <a:pt x="511556" y="179273"/>
                  </a:lnTo>
                  <a:lnTo>
                    <a:pt x="510908" y="179120"/>
                  </a:lnTo>
                  <a:lnTo>
                    <a:pt x="506361" y="178688"/>
                  </a:lnTo>
                  <a:close/>
                </a:path>
                <a:path w="551180" h="473075">
                  <a:moveTo>
                    <a:pt x="145110" y="68325"/>
                  </a:moveTo>
                  <a:lnTo>
                    <a:pt x="141020" y="70129"/>
                  </a:lnTo>
                  <a:lnTo>
                    <a:pt x="138175" y="77393"/>
                  </a:lnTo>
                  <a:lnTo>
                    <a:pt x="139979" y="81483"/>
                  </a:lnTo>
                  <a:lnTo>
                    <a:pt x="328472" y="155143"/>
                  </a:lnTo>
                  <a:lnTo>
                    <a:pt x="300431" y="227317"/>
                  </a:lnTo>
                  <a:lnTo>
                    <a:pt x="315573" y="227317"/>
                  </a:lnTo>
                  <a:lnTo>
                    <a:pt x="344042" y="154012"/>
                  </a:lnTo>
                  <a:lnTo>
                    <a:pt x="345592" y="150063"/>
                  </a:lnTo>
                  <a:lnTo>
                    <a:pt x="343801" y="145961"/>
                  </a:lnTo>
                  <a:lnTo>
                    <a:pt x="145110" y="68325"/>
                  </a:lnTo>
                  <a:close/>
                </a:path>
                <a:path w="551180" h="473075">
                  <a:moveTo>
                    <a:pt x="113080" y="154177"/>
                  </a:moveTo>
                  <a:lnTo>
                    <a:pt x="108978" y="155968"/>
                  </a:lnTo>
                  <a:lnTo>
                    <a:pt x="106146" y="163233"/>
                  </a:lnTo>
                  <a:lnTo>
                    <a:pt x="107937" y="167335"/>
                  </a:lnTo>
                  <a:lnTo>
                    <a:pt x="216268" y="209600"/>
                  </a:lnTo>
                  <a:lnTo>
                    <a:pt x="220370" y="207797"/>
                  </a:lnTo>
                  <a:lnTo>
                    <a:pt x="223202" y="200532"/>
                  </a:lnTo>
                  <a:lnTo>
                    <a:pt x="221411" y="196443"/>
                  </a:lnTo>
                  <a:lnTo>
                    <a:pt x="113080" y="154177"/>
                  </a:lnTo>
                  <a:close/>
                </a:path>
                <a:path w="551180" h="473075">
                  <a:moveTo>
                    <a:pt x="67678" y="0"/>
                  </a:moveTo>
                  <a:lnTo>
                    <a:pt x="63258" y="647"/>
                  </a:lnTo>
                  <a:lnTo>
                    <a:pt x="60566" y="4292"/>
                  </a:lnTo>
                  <a:lnTo>
                    <a:pt x="60261" y="4851"/>
                  </a:lnTo>
                  <a:lnTo>
                    <a:pt x="0" y="159016"/>
                  </a:lnTo>
                  <a:lnTo>
                    <a:pt x="1803" y="163118"/>
                  </a:lnTo>
                  <a:lnTo>
                    <a:pt x="6159" y="164820"/>
                  </a:lnTo>
                  <a:lnTo>
                    <a:pt x="6896" y="164972"/>
                  </a:lnTo>
                  <a:lnTo>
                    <a:pt x="7632" y="165011"/>
                  </a:lnTo>
                  <a:lnTo>
                    <a:pt x="86512" y="173329"/>
                  </a:lnTo>
                  <a:lnTo>
                    <a:pt x="89458" y="171437"/>
                  </a:lnTo>
                  <a:lnTo>
                    <a:pt x="94554" y="158394"/>
                  </a:lnTo>
                  <a:lnTo>
                    <a:pt x="79387" y="158394"/>
                  </a:lnTo>
                  <a:lnTo>
                    <a:pt x="17945" y="151904"/>
                  </a:lnTo>
                  <a:lnTo>
                    <a:pt x="69824" y="19164"/>
                  </a:lnTo>
                  <a:lnTo>
                    <a:pt x="93450" y="19164"/>
                  </a:lnTo>
                  <a:lnTo>
                    <a:pt x="67678" y="0"/>
                  </a:lnTo>
                  <a:close/>
                </a:path>
                <a:path w="551180" h="473075">
                  <a:moveTo>
                    <a:pt x="93450" y="19164"/>
                  </a:moveTo>
                  <a:lnTo>
                    <a:pt x="69824" y="19164"/>
                  </a:lnTo>
                  <a:lnTo>
                    <a:pt x="119379" y="56045"/>
                  </a:lnTo>
                  <a:lnTo>
                    <a:pt x="79387" y="158394"/>
                  </a:lnTo>
                  <a:lnTo>
                    <a:pt x="94554" y="158394"/>
                  </a:lnTo>
                  <a:lnTo>
                    <a:pt x="135712" y="53047"/>
                  </a:lnTo>
                  <a:lnTo>
                    <a:pt x="134543" y="49568"/>
                  </a:lnTo>
                  <a:lnTo>
                    <a:pt x="131864" y="47764"/>
                  </a:lnTo>
                  <a:lnTo>
                    <a:pt x="93450" y="19164"/>
                  </a:lnTo>
                  <a:close/>
                </a:path>
                <a:path w="551180" h="473075">
                  <a:moveTo>
                    <a:pt x="257517" y="294881"/>
                  </a:moveTo>
                  <a:lnTo>
                    <a:pt x="249694" y="294881"/>
                  </a:lnTo>
                  <a:lnTo>
                    <a:pt x="246532" y="298043"/>
                  </a:lnTo>
                  <a:lnTo>
                    <a:pt x="246532" y="468731"/>
                  </a:lnTo>
                  <a:lnTo>
                    <a:pt x="249694" y="471906"/>
                  </a:lnTo>
                  <a:lnTo>
                    <a:pt x="257517" y="471906"/>
                  </a:lnTo>
                  <a:lnTo>
                    <a:pt x="260680" y="468731"/>
                  </a:lnTo>
                  <a:lnTo>
                    <a:pt x="260680" y="298043"/>
                  </a:lnTo>
                  <a:lnTo>
                    <a:pt x="257517" y="294881"/>
                  </a:lnTo>
                  <a:close/>
                </a:path>
                <a:path w="551180" h="473075">
                  <a:moveTo>
                    <a:pt x="288518" y="293916"/>
                  </a:moveTo>
                  <a:lnTo>
                    <a:pt x="281330" y="296913"/>
                  </a:lnTo>
                  <a:lnTo>
                    <a:pt x="279615" y="301040"/>
                  </a:lnTo>
                  <a:lnTo>
                    <a:pt x="350786" y="471055"/>
                  </a:lnTo>
                  <a:lnTo>
                    <a:pt x="354926" y="472757"/>
                  </a:lnTo>
                  <a:lnTo>
                    <a:pt x="362115" y="469760"/>
                  </a:lnTo>
                  <a:lnTo>
                    <a:pt x="363829" y="465632"/>
                  </a:lnTo>
                  <a:lnTo>
                    <a:pt x="362343" y="462025"/>
                  </a:lnTo>
                  <a:lnTo>
                    <a:pt x="292658" y="295630"/>
                  </a:lnTo>
                  <a:lnTo>
                    <a:pt x="288518" y="293916"/>
                  </a:lnTo>
                  <a:close/>
                </a:path>
              </a:pathLst>
            </a:custGeom>
            <a:solidFill>
              <a:srgbClr val="231F20"/>
            </a:solidFill>
          </p:spPr>
          <p:txBody>
            <a:bodyPr wrap="square" lIns="0" tIns="0" rIns="0" bIns="0" rtlCol="0"/>
            <a:lstStyle/>
            <a:p>
              <a:endParaRPr/>
            </a:p>
          </p:txBody>
        </p:sp>
      </p:grpSp>
      <p:grpSp>
        <p:nvGrpSpPr>
          <p:cNvPr id="27" name="object 27"/>
          <p:cNvGrpSpPr/>
          <p:nvPr/>
        </p:nvGrpSpPr>
        <p:grpSpPr>
          <a:xfrm>
            <a:off x="1221178" y="7839630"/>
            <a:ext cx="467995" cy="474980"/>
            <a:chOff x="1221178" y="7839630"/>
            <a:chExt cx="467995" cy="474980"/>
          </a:xfrm>
        </p:grpSpPr>
        <p:sp>
          <p:nvSpPr>
            <p:cNvPr id="28" name="object 28"/>
            <p:cNvSpPr/>
            <p:nvPr/>
          </p:nvSpPr>
          <p:spPr>
            <a:xfrm>
              <a:off x="1233176" y="7855111"/>
              <a:ext cx="355600" cy="217170"/>
            </a:xfrm>
            <a:custGeom>
              <a:avLst/>
              <a:gdLst/>
              <a:ahLst/>
              <a:cxnLst/>
              <a:rect l="l" t="t" r="r" b="b"/>
              <a:pathLst>
                <a:path w="355600" h="217170">
                  <a:moveTo>
                    <a:pt x="299034" y="3848"/>
                  </a:moveTo>
                  <a:lnTo>
                    <a:pt x="200405" y="93929"/>
                  </a:lnTo>
                  <a:lnTo>
                    <a:pt x="202661" y="95330"/>
                  </a:lnTo>
                  <a:lnTo>
                    <a:pt x="208841" y="98412"/>
                  </a:lnTo>
                  <a:lnTo>
                    <a:pt x="218065" y="101494"/>
                  </a:lnTo>
                  <a:lnTo>
                    <a:pt x="229450" y="102895"/>
                  </a:lnTo>
                  <a:lnTo>
                    <a:pt x="239186" y="102688"/>
                  </a:lnTo>
                  <a:lnTo>
                    <a:pt x="246565" y="101241"/>
                  </a:lnTo>
                  <a:lnTo>
                    <a:pt x="255309" y="97312"/>
                  </a:lnTo>
                  <a:lnTo>
                    <a:pt x="269138" y="89661"/>
                  </a:lnTo>
                  <a:lnTo>
                    <a:pt x="345057" y="10747"/>
                  </a:lnTo>
                  <a:lnTo>
                    <a:pt x="321733" y="10747"/>
                  </a:lnTo>
                  <a:lnTo>
                    <a:pt x="316220" y="10618"/>
                  </a:lnTo>
                  <a:lnTo>
                    <a:pt x="309588" y="8492"/>
                  </a:lnTo>
                  <a:lnTo>
                    <a:pt x="299034" y="3848"/>
                  </a:lnTo>
                  <a:close/>
                </a:path>
                <a:path w="355600" h="217170">
                  <a:moveTo>
                    <a:pt x="156653" y="68935"/>
                  </a:moveTo>
                  <a:lnTo>
                    <a:pt x="88785" y="68935"/>
                  </a:lnTo>
                  <a:lnTo>
                    <a:pt x="104856" y="76336"/>
                  </a:lnTo>
                  <a:lnTo>
                    <a:pt x="115958" y="79425"/>
                  </a:lnTo>
                  <a:lnTo>
                    <a:pt x="127263" y="78761"/>
                  </a:lnTo>
                  <a:lnTo>
                    <a:pt x="143941" y="74904"/>
                  </a:lnTo>
                  <a:lnTo>
                    <a:pt x="156653" y="68935"/>
                  </a:lnTo>
                  <a:close/>
                </a:path>
                <a:path w="355600" h="217170">
                  <a:moveTo>
                    <a:pt x="102628" y="380"/>
                  </a:moveTo>
                  <a:lnTo>
                    <a:pt x="0" y="62560"/>
                  </a:lnTo>
                  <a:lnTo>
                    <a:pt x="18021" y="72460"/>
                  </a:lnTo>
                  <a:lnTo>
                    <a:pt x="30018" y="77135"/>
                  </a:lnTo>
                  <a:lnTo>
                    <a:pt x="41378" y="77821"/>
                  </a:lnTo>
                  <a:lnTo>
                    <a:pt x="57492" y="75755"/>
                  </a:lnTo>
                  <a:lnTo>
                    <a:pt x="73789" y="72980"/>
                  </a:lnTo>
                  <a:lnTo>
                    <a:pt x="83278" y="70826"/>
                  </a:lnTo>
                  <a:lnTo>
                    <a:pt x="87698" y="69431"/>
                  </a:lnTo>
                  <a:lnTo>
                    <a:pt x="88785" y="68935"/>
                  </a:lnTo>
                  <a:lnTo>
                    <a:pt x="156653" y="68935"/>
                  </a:lnTo>
                  <a:lnTo>
                    <a:pt x="172349" y="61564"/>
                  </a:lnTo>
                  <a:lnTo>
                    <a:pt x="207365" y="39081"/>
                  </a:lnTo>
                  <a:lnTo>
                    <a:pt x="236914" y="17954"/>
                  </a:lnTo>
                  <a:lnTo>
                    <a:pt x="246208" y="10779"/>
                  </a:lnTo>
                  <a:lnTo>
                    <a:pt x="223340" y="10779"/>
                  </a:lnTo>
                  <a:lnTo>
                    <a:pt x="210159" y="10591"/>
                  </a:lnTo>
                  <a:lnTo>
                    <a:pt x="209539" y="10521"/>
                  </a:lnTo>
                  <a:lnTo>
                    <a:pt x="134400" y="10521"/>
                  </a:lnTo>
                  <a:lnTo>
                    <a:pt x="120369" y="7637"/>
                  </a:lnTo>
                  <a:lnTo>
                    <a:pt x="102628" y="380"/>
                  </a:lnTo>
                  <a:close/>
                </a:path>
                <a:path w="355600" h="217170">
                  <a:moveTo>
                    <a:pt x="248919" y="8686"/>
                  </a:moveTo>
                  <a:lnTo>
                    <a:pt x="244833" y="9227"/>
                  </a:lnTo>
                  <a:lnTo>
                    <a:pt x="235602" y="10125"/>
                  </a:lnTo>
                  <a:lnTo>
                    <a:pt x="223340" y="10779"/>
                  </a:lnTo>
                  <a:lnTo>
                    <a:pt x="246208" y="10779"/>
                  </a:lnTo>
                  <a:lnTo>
                    <a:pt x="248919" y="8686"/>
                  </a:lnTo>
                  <a:close/>
                </a:path>
                <a:path w="355600" h="217170">
                  <a:moveTo>
                    <a:pt x="355396" y="0"/>
                  </a:moveTo>
                  <a:lnTo>
                    <a:pt x="321733" y="10747"/>
                  </a:lnTo>
                  <a:lnTo>
                    <a:pt x="345057" y="10747"/>
                  </a:lnTo>
                  <a:lnTo>
                    <a:pt x="355396" y="0"/>
                  </a:lnTo>
                  <a:close/>
                </a:path>
                <a:path w="355600" h="217170">
                  <a:moveTo>
                    <a:pt x="180555" y="4851"/>
                  </a:moveTo>
                  <a:lnTo>
                    <a:pt x="152027" y="9453"/>
                  </a:lnTo>
                  <a:lnTo>
                    <a:pt x="134400" y="10521"/>
                  </a:lnTo>
                  <a:lnTo>
                    <a:pt x="209539" y="10521"/>
                  </a:lnTo>
                  <a:lnTo>
                    <a:pt x="198146" y="9227"/>
                  </a:lnTo>
                  <a:lnTo>
                    <a:pt x="188890" y="7326"/>
                  </a:lnTo>
                  <a:lnTo>
                    <a:pt x="182756" y="5600"/>
                  </a:lnTo>
                  <a:lnTo>
                    <a:pt x="180555" y="4851"/>
                  </a:lnTo>
                  <a:close/>
                </a:path>
                <a:path w="355600" h="217170">
                  <a:moveTo>
                    <a:pt x="266522" y="148551"/>
                  </a:moveTo>
                  <a:lnTo>
                    <a:pt x="233337" y="156451"/>
                  </a:lnTo>
                  <a:lnTo>
                    <a:pt x="247776" y="217106"/>
                  </a:lnTo>
                  <a:lnTo>
                    <a:pt x="280974" y="209207"/>
                  </a:lnTo>
                  <a:lnTo>
                    <a:pt x="266522" y="148551"/>
                  </a:lnTo>
                  <a:close/>
                </a:path>
                <a:path w="355600" h="217170">
                  <a:moveTo>
                    <a:pt x="138468" y="146253"/>
                  </a:moveTo>
                  <a:lnTo>
                    <a:pt x="104851" y="146253"/>
                  </a:lnTo>
                  <a:lnTo>
                    <a:pt x="104851" y="207695"/>
                  </a:lnTo>
                  <a:lnTo>
                    <a:pt x="138468" y="207695"/>
                  </a:lnTo>
                  <a:lnTo>
                    <a:pt x="138468" y="146253"/>
                  </a:lnTo>
                  <a:close/>
                </a:path>
                <a:path w="355600" h="217170">
                  <a:moveTo>
                    <a:pt x="53289" y="146253"/>
                  </a:moveTo>
                  <a:lnTo>
                    <a:pt x="19672" y="146253"/>
                  </a:lnTo>
                  <a:lnTo>
                    <a:pt x="19672" y="207695"/>
                  </a:lnTo>
                  <a:lnTo>
                    <a:pt x="53289" y="207695"/>
                  </a:lnTo>
                  <a:lnTo>
                    <a:pt x="53289" y="146253"/>
                  </a:lnTo>
                  <a:close/>
                </a:path>
              </a:pathLst>
            </a:custGeom>
            <a:solidFill>
              <a:srgbClr val="16A5DE"/>
            </a:solidFill>
          </p:spPr>
          <p:txBody>
            <a:bodyPr wrap="square" lIns="0" tIns="0" rIns="0" bIns="0" rtlCol="0"/>
            <a:lstStyle/>
            <a:p>
              <a:endParaRPr/>
            </a:p>
          </p:txBody>
        </p:sp>
        <p:sp>
          <p:nvSpPr>
            <p:cNvPr id="29" name="object 29"/>
            <p:cNvSpPr/>
            <p:nvPr/>
          </p:nvSpPr>
          <p:spPr>
            <a:xfrm>
              <a:off x="1505620" y="7851414"/>
              <a:ext cx="178435" cy="426720"/>
            </a:xfrm>
            <a:custGeom>
              <a:avLst/>
              <a:gdLst/>
              <a:ahLst/>
              <a:cxnLst/>
              <a:rect l="l" t="t" r="r" b="b"/>
              <a:pathLst>
                <a:path w="178435" h="426720">
                  <a:moveTo>
                    <a:pt x="89776" y="0"/>
                  </a:moveTo>
                  <a:lnTo>
                    <a:pt x="0" y="91478"/>
                  </a:lnTo>
                  <a:lnTo>
                    <a:pt x="88061" y="426631"/>
                  </a:lnTo>
                  <a:lnTo>
                    <a:pt x="177838" y="343700"/>
                  </a:lnTo>
                  <a:lnTo>
                    <a:pt x="89776" y="0"/>
                  </a:lnTo>
                  <a:close/>
                </a:path>
              </a:pathLst>
            </a:custGeom>
            <a:solidFill>
              <a:srgbClr val="FECF00"/>
            </a:solidFill>
          </p:spPr>
          <p:txBody>
            <a:bodyPr wrap="square" lIns="0" tIns="0" rIns="0" bIns="0" rtlCol="0"/>
            <a:lstStyle/>
            <a:p>
              <a:endParaRPr/>
            </a:p>
          </p:txBody>
        </p:sp>
        <p:sp>
          <p:nvSpPr>
            <p:cNvPr id="30" name="object 30"/>
            <p:cNvSpPr/>
            <p:nvPr/>
          </p:nvSpPr>
          <p:spPr>
            <a:xfrm>
              <a:off x="1221178" y="7839630"/>
              <a:ext cx="467995" cy="474980"/>
            </a:xfrm>
            <a:custGeom>
              <a:avLst/>
              <a:gdLst/>
              <a:ahLst/>
              <a:cxnLst/>
              <a:rect l="l" t="t" r="r" b="b"/>
              <a:pathLst>
                <a:path w="467994" h="474979">
                  <a:moveTo>
                    <a:pt x="120472" y="6350"/>
                  </a:moveTo>
                  <a:lnTo>
                    <a:pt x="115189" y="6350"/>
                  </a:lnTo>
                  <a:lnTo>
                    <a:pt x="111226" y="8890"/>
                  </a:lnTo>
                  <a:lnTo>
                    <a:pt x="254" y="74930"/>
                  </a:lnTo>
                  <a:lnTo>
                    <a:pt x="0" y="78740"/>
                  </a:lnTo>
                  <a:lnTo>
                    <a:pt x="0" y="458470"/>
                  </a:lnTo>
                  <a:lnTo>
                    <a:pt x="571" y="459740"/>
                  </a:lnTo>
                  <a:lnTo>
                    <a:pt x="1727" y="461010"/>
                  </a:lnTo>
                  <a:lnTo>
                    <a:pt x="15010" y="471170"/>
                  </a:lnTo>
                  <a:lnTo>
                    <a:pt x="33000" y="474980"/>
                  </a:lnTo>
                  <a:lnTo>
                    <a:pt x="53087" y="474980"/>
                  </a:lnTo>
                  <a:lnTo>
                    <a:pt x="72656" y="472440"/>
                  </a:lnTo>
                  <a:lnTo>
                    <a:pt x="79400" y="471170"/>
                  </a:lnTo>
                  <a:lnTo>
                    <a:pt x="86131" y="468630"/>
                  </a:lnTo>
                  <a:lnTo>
                    <a:pt x="92290" y="464820"/>
                  </a:lnTo>
                  <a:lnTo>
                    <a:pt x="180016" y="464820"/>
                  </a:lnTo>
                  <a:lnTo>
                    <a:pt x="187707" y="461010"/>
                  </a:lnTo>
                  <a:lnTo>
                    <a:pt x="38931" y="461010"/>
                  </a:lnTo>
                  <a:lnTo>
                    <a:pt x="25361" y="458470"/>
                  </a:lnTo>
                  <a:lnTo>
                    <a:pt x="15214" y="453390"/>
                  </a:lnTo>
                  <a:lnTo>
                    <a:pt x="15214" y="93980"/>
                  </a:lnTo>
                  <a:lnTo>
                    <a:pt x="175366" y="93980"/>
                  </a:lnTo>
                  <a:lnTo>
                    <a:pt x="179082" y="92710"/>
                  </a:lnTo>
                  <a:lnTo>
                    <a:pt x="181889" y="91440"/>
                  </a:lnTo>
                  <a:lnTo>
                    <a:pt x="183984" y="90170"/>
                  </a:lnTo>
                  <a:lnTo>
                    <a:pt x="187661" y="87630"/>
                  </a:lnTo>
                  <a:lnTo>
                    <a:pt x="60918" y="87630"/>
                  </a:lnTo>
                  <a:lnTo>
                    <a:pt x="41561" y="86360"/>
                  </a:lnTo>
                  <a:lnTo>
                    <a:pt x="21450" y="80010"/>
                  </a:lnTo>
                  <a:lnTo>
                    <a:pt x="116141" y="24130"/>
                  </a:lnTo>
                  <a:lnTo>
                    <a:pt x="279569" y="24130"/>
                  </a:lnTo>
                  <a:lnTo>
                    <a:pt x="286921" y="19050"/>
                  </a:lnTo>
                  <a:lnTo>
                    <a:pt x="227252" y="19050"/>
                  </a:lnTo>
                  <a:lnTo>
                    <a:pt x="214859" y="17780"/>
                  </a:lnTo>
                  <a:lnTo>
                    <a:pt x="152937" y="17780"/>
                  </a:lnTo>
                  <a:lnTo>
                    <a:pt x="139090" y="16510"/>
                  </a:lnTo>
                  <a:lnTo>
                    <a:pt x="128652" y="13970"/>
                  </a:lnTo>
                  <a:lnTo>
                    <a:pt x="123037" y="10160"/>
                  </a:lnTo>
                  <a:lnTo>
                    <a:pt x="120472" y="6350"/>
                  </a:lnTo>
                  <a:close/>
                </a:path>
                <a:path w="467994" h="474979">
                  <a:moveTo>
                    <a:pt x="180016" y="464820"/>
                  </a:moveTo>
                  <a:lnTo>
                    <a:pt x="92290" y="464820"/>
                  </a:lnTo>
                  <a:lnTo>
                    <a:pt x="105999" y="472440"/>
                  </a:lnTo>
                  <a:lnTo>
                    <a:pt x="123058" y="474980"/>
                  </a:lnTo>
                  <a:lnTo>
                    <a:pt x="141480" y="474980"/>
                  </a:lnTo>
                  <a:lnTo>
                    <a:pt x="180016" y="464820"/>
                  </a:lnTo>
                  <a:close/>
                </a:path>
                <a:path w="467994" h="474979">
                  <a:moveTo>
                    <a:pt x="307060" y="8890"/>
                  </a:moveTo>
                  <a:lnTo>
                    <a:pt x="303707" y="12700"/>
                  </a:lnTo>
                  <a:lnTo>
                    <a:pt x="201244" y="106680"/>
                  </a:lnTo>
                  <a:lnTo>
                    <a:pt x="201688" y="110490"/>
                  </a:lnTo>
                  <a:lnTo>
                    <a:pt x="202501" y="114300"/>
                  </a:lnTo>
                  <a:lnTo>
                    <a:pt x="286029" y="464820"/>
                  </a:lnTo>
                  <a:lnTo>
                    <a:pt x="286435" y="466090"/>
                  </a:lnTo>
                  <a:lnTo>
                    <a:pt x="287388" y="467360"/>
                  </a:lnTo>
                  <a:lnTo>
                    <a:pt x="288836" y="468630"/>
                  </a:lnTo>
                  <a:lnTo>
                    <a:pt x="303456" y="474980"/>
                  </a:lnTo>
                  <a:lnTo>
                    <a:pt x="321354" y="474980"/>
                  </a:lnTo>
                  <a:lnTo>
                    <a:pt x="340271" y="469900"/>
                  </a:lnTo>
                  <a:lnTo>
                    <a:pt x="357949" y="463550"/>
                  </a:lnTo>
                  <a:lnTo>
                    <a:pt x="362191" y="461010"/>
                  </a:lnTo>
                  <a:lnTo>
                    <a:pt x="310721" y="461010"/>
                  </a:lnTo>
                  <a:lnTo>
                    <a:pt x="300126" y="458470"/>
                  </a:lnTo>
                  <a:lnTo>
                    <a:pt x="220878" y="125730"/>
                  </a:lnTo>
                  <a:lnTo>
                    <a:pt x="247212" y="125730"/>
                  </a:lnTo>
                  <a:lnTo>
                    <a:pt x="256060" y="124460"/>
                  </a:lnTo>
                  <a:lnTo>
                    <a:pt x="272942" y="118110"/>
                  </a:lnTo>
                  <a:lnTo>
                    <a:pt x="282344" y="111760"/>
                  </a:lnTo>
                  <a:lnTo>
                    <a:pt x="227634" y="111760"/>
                  </a:lnTo>
                  <a:lnTo>
                    <a:pt x="224078" y="110490"/>
                  </a:lnTo>
                  <a:lnTo>
                    <a:pt x="220675" y="109220"/>
                  </a:lnTo>
                  <a:lnTo>
                    <a:pt x="309549" y="27940"/>
                  </a:lnTo>
                  <a:lnTo>
                    <a:pt x="368844" y="27940"/>
                  </a:lnTo>
                  <a:lnTo>
                    <a:pt x="372630" y="24130"/>
                  </a:lnTo>
                  <a:lnTo>
                    <a:pt x="388195" y="24130"/>
                  </a:lnTo>
                  <a:lnTo>
                    <a:pt x="386985" y="19050"/>
                  </a:lnTo>
                  <a:lnTo>
                    <a:pt x="339857" y="19050"/>
                  </a:lnTo>
                  <a:lnTo>
                    <a:pt x="329434" y="17780"/>
                  </a:lnTo>
                  <a:lnTo>
                    <a:pt x="320835" y="16510"/>
                  </a:lnTo>
                  <a:lnTo>
                    <a:pt x="315315" y="12700"/>
                  </a:lnTo>
                  <a:lnTo>
                    <a:pt x="312369" y="10160"/>
                  </a:lnTo>
                  <a:lnTo>
                    <a:pt x="307060" y="8890"/>
                  </a:lnTo>
                  <a:close/>
                </a:path>
                <a:path w="467994" h="474979">
                  <a:moveTo>
                    <a:pt x="164219" y="97790"/>
                  </a:moveTo>
                  <a:lnTo>
                    <a:pt x="86347" y="97790"/>
                  </a:lnTo>
                  <a:lnTo>
                    <a:pt x="84709" y="452120"/>
                  </a:lnTo>
                  <a:lnTo>
                    <a:pt x="79781" y="454660"/>
                  </a:lnTo>
                  <a:lnTo>
                    <a:pt x="69088" y="457200"/>
                  </a:lnTo>
                  <a:lnTo>
                    <a:pt x="54112" y="459740"/>
                  </a:lnTo>
                  <a:lnTo>
                    <a:pt x="38931" y="461010"/>
                  </a:lnTo>
                  <a:lnTo>
                    <a:pt x="126663" y="461010"/>
                  </a:lnTo>
                  <a:lnTo>
                    <a:pt x="111727" y="458470"/>
                  </a:lnTo>
                  <a:lnTo>
                    <a:pt x="99860" y="450850"/>
                  </a:lnTo>
                  <a:lnTo>
                    <a:pt x="101485" y="99060"/>
                  </a:lnTo>
                  <a:lnTo>
                    <a:pt x="160503" y="99060"/>
                  </a:lnTo>
                  <a:lnTo>
                    <a:pt x="164219" y="97790"/>
                  </a:lnTo>
                  <a:close/>
                </a:path>
                <a:path w="467994" h="474979">
                  <a:moveTo>
                    <a:pt x="261493" y="401320"/>
                  </a:moveTo>
                  <a:lnTo>
                    <a:pt x="256832" y="401320"/>
                  </a:lnTo>
                  <a:lnTo>
                    <a:pt x="253238" y="402590"/>
                  </a:lnTo>
                  <a:lnTo>
                    <a:pt x="232293" y="416560"/>
                  </a:lnTo>
                  <a:lnTo>
                    <a:pt x="211005" y="430530"/>
                  </a:lnTo>
                  <a:lnTo>
                    <a:pt x="189224" y="443230"/>
                  </a:lnTo>
                  <a:lnTo>
                    <a:pt x="166801" y="454660"/>
                  </a:lnTo>
                  <a:lnTo>
                    <a:pt x="163436" y="455930"/>
                  </a:lnTo>
                  <a:lnTo>
                    <a:pt x="159677" y="457200"/>
                  </a:lnTo>
                  <a:lnTo>
                    <a:pt x="155714" y="457200"/>
                  </a:lnTo>
                  <a:lnTo>
                    <a:pt x="142161" y="459740"/>
                  </a:lnTo>
                  <a:lnTo>
                    <a:pt x="126663" y="461010"/>
                  </a:lnTo>
                  <a:lnTo>
                    <a:pt x="187707" y="461010"/>
                  </a:lnTo>
                  <a:lnTo>
                    <a:pt x="195397" y="457200"/>
                  </a:lnTo>
                  <a:lnTo>
                    <a:pt x="217776" y="444500"/>
                  </a:lnTo>
                  <a:lnTo>
                    <a:pt x="239616" y="429260"/>
                  </a:lnTo>
                  <a:lnTo>
                    <a:pt x="261073" y="415290"/>
                  </a:lnTo>
                  <a:lnTo>
                    <a:pt x="264668" y="414020"/>
                  </a:lnTo>
                  <a:lnTo>
                    <a:pt x="265823" y="408940"/>
                  </a:lnTo>
                  <a:lnTo>
                    <a:pt x="261493" y="401320"/>
                  </a:lnTo>
                  <a:close/>
                </a:path>
                <a:path w="467994" h="474979">
                  <a:moveTo>
                    <a:pt x="388195" y="24130"/>
                  </a:moveTo>
                  <a:lnTo>
                    <a:pt x="372630" y="24130"/>
                  </a:lnTo>
                  <a:lnTo>
                    <a:pt x="451650" y="355600"/>
                  </a:lnTo>
                  <a:lnTo>
                    <a:pt x="407831" y="401320"/>
                  </a:lnTo>
                  <a:lnTo>
                    <a:pt x="384966" y="424180"/>
                  </a:lnTo>
                  <a:lnTo>
                    <a:pt x="360603" y="444500"/>
                  </a:lnTo>
                  <a:lnTo>
                    <a:pt x="357708" y="445770"/>
                  </a:lnTo>
                  <a:lnTo>
                    <a:pt x="354469" y="448310"/>
                  </a:lnTo>
                  <a:lnTo>
                    <a:pt x="351053" y="449580"/>
                  </a:lnTo>
                  <a:lnTo>
                    <a:pt x="337736" y="455930"/>
                  </a:lnTo>
                  <a:lnTo>
                    <a:pt x="323775" y="459740"/>
                  </a:lnTo>
                  <a:lnTo>
                    <a:pt x="310721" y="461010"/>
                  </a:lnTo>
                  <a:lnTo>
                    <a:pt x="362191" y="461010"/>
                  </a:lnTo>
                  <a:lnTo>
                    <a:pt x="395016" y="435610"/>
                  </a:lnTo>
                  <a:lnTo>
                    <a:pt x="442372" y="387350"/>
                  </a:lnTo>
                  <a:lnTo>
                    <a:pt x="465353" y="363220"/>
                  </a:lnTo>
                  <a:lnTo>
                    <a:pt x="467309" y="361950"/>
                  </a:lnTo>
                  <a:lnTo>
                    <a:pt x="467995" y="359410"/>
                  </a:lnTo>
                  <a:lnTo>
                    <a:pt x="467410" y="356870"/>
                  </a:lnTo>
                  <a:lnTo>
                    <a:pt x="388195" y="24130"/>
                  </a:lnTo>
                  <a:close/>
                </a:path>
                <a:path w="467994" h="474979">
                  <a:moveTo>
                    <a:pt x="182422" y="115570"/>
                  </a:moveTo>
                  <a:lnTo>
                    <a:pt x="174066" y="115570"/>
                  </a:lnTo>
                  <a:lnTo>
                    <a:pt x="170675" y="119380"/>
                  </a:lnTo>
                  <a:lnTo>
                    <a:pt x="170878" y="438150"/>
                  </a:lnTo>
                  <a:lnTo>
                    <a:pt x="174282" y="441960"/>
                  </a:lnTo>
                  <a:lnTo>
                    <a:pt x="182638" y="441960"/>
                  </a:lnTo>
                  <a:lnTo>
                    <a:pt x="186029" y="438150"/>
                  </a:lnTo>
                  <a:lnTo>
                    <a:pt x="185826" y="119380"/>
                  </a:lnTo>
                  <a:lnTo>
                    <a:pt x="182422" y="115570"/>
                  </a:lnTo>
                  <a:close/>
                </a:path>
                <a:path w="467994" h="474979">
                  <a:moveTo>
                    <a:pt x="346189" y="410210"/>
                  </a:moveTo>
                  <a:lnTo>
                    <a:pt x="300012" y="421640"/>
                  </a:lnTo>
                  <a:lnTo>
                    <a:pt x="297497" y="425450"/>
                  </a:lnTo>
                  <a:lnTo>
                    <a:pt x="299427" y="434340"/>
                  </a:lnTo>
                  <a:lnTo>
                    <a:pt x="303517" y="436880"/>
                  </a:lnTo>
                  <a:lnTo>
                    <a:pt x="307606" y="435610"/>
                  </a:lnTo>
                  <a:lnTo>
                    <a:pt x="349694" y="425450"/>
                  </a:lnTo>
                  <a:lnTo>
                    <a:pt x="352221" y="421640"/>
                  </a:lnTo>
                  <a:lnTo>
                    <a:pt x="350291" y="412750"/>
                  </a:lnTo>
                  <a:lnTo>
                    <a:pt x="346189" y="410210"/>
                  </a:lnTo>
                  <a:close/>
                </a:path>
                <a:path w="467994" h="474979">
                  <a:moveTo>
                    <a:pt x="72085" y="416560"/>
                  </a:moveTo>
                  <a:lnTo>
                    <a:pt x="24625" y="416560"/>
                  </a:lnTo>
                  <a:lnTo>
                    <a:pt x="21221" y="420370"/>
                  </a:lnTo>
                  <a:lnTo>
                    <a:pt x="21221" y="427990"/>
                  </a:lnTo>
                  <a:lnTo>
                    <a:pt x="24625" y="431800"/>
                  </a:lnTo>
                  <a:lnTo>
                    <a:pt x="72085" y="431800"/>
                  </a:lnTo>
                  <a:lnTo>
                    <a:pt x="75501" y="427990"/>
                  </a:lnTo>
                  <a:lnTo>
                    <a:pt x="75501" y="420370"/>
                  </a:lnTo>
                  <a:lnTo>
                    <a:pt x="72085" y="416560"/>
                  </a:lnTo>
                  <a:close/>
                </a:path>
                <a:path w="467994" h="474979">
                  <a:moveTo>
                    <a:pt x="159943" y="416560"/>
                  </a:moveTo>
                  <a:lnTo>
                    <a:pt x="112483" y="416560"/>
                  </a:lnTo>
                  <a:lnTo>
                    <a:pt x="109067" y="420370"/>
                  </a:lnTo>
                  <a:lnTo>
                    <a:pt x="109067" y="427990"/>
                  </a:lnTo>
                  <a:lnTo>
                    <a:pt x="112483" y="431800"/>
                  </a:lnTo>
                  <a:lnTo>
                    <a:pt x="159943" y="431800"/>
                  </a:lnTo>
                  <a:lnTo>
                    <a:pt x="163347" y="427990"/>
                  </a:lnTo>
                  <a:lnTo>
                    <a:pt x="163347" y="420370"/>
                  </a:lnTo>
                  <a:lnTo>
                    <a:pt x="159943" y="416560"/>
                  </a:lnTo>
                  <a:close/>
                </a:path>
                <a:path w="467994" h="474979">
                  <a:moveTo>
                    <a:pt x="298221" y="119380"/>
                  </a:moveTo>
                  <a:lnTo>
                    <a:pt x="290080" y="121920"/>
                  </a:lnTo>
                  <a:lnTo>
                    <a:pt x="287591" y="125730"/>
                  </a:lnTo>
                  <a:lnTo>
                    <a:pt x="288594" y="129540"/>
                  </a:lnTo>
                  <a:lnTo>
                    <a:pt x="361340" y="425450"/>
                  </a:lnTo>
                  <a:lnTo>
                    <a:pt x="365455" y="427990"/>
                  </a:lnTo>
                  <a:lnTo>
                    <a:pt x="373583" y="426720"/>
                  </a:lnTo>
                  <a:lnTo>
                    <a:pt x="376072" y="421640"/>
                  </a:lnTo>
                  <a:lnTo>
                    <a:pt x="302336" y="121920"/>
                  </a:lnTo>
                  <a:lnTo>
                    <a:pt x="298221" y="119380"/>
                  </a:lnTo>
                  <a:close/>
                </a:path>
                <a:path w="467994" h="474979">
                  <a:moveTo>
                    <a:pt x="280860" y="156210"/>
                  </a:moveTo>
                  <a:lnTo>
                    <a:pt x="243586" y="165100"/>
                  </a:lnTo>
                  <a:lnTo>
                    <a:pt x="239496" y="166370"/>
                  </a:lnTo>
                  <a:lnTo>
                    <a:pt x="236969" y="170180"/>
                  </a:lnTo>
                  <a:lnTo>
                    <a:pt x="253339" y="238760"/>
                  </a:lnTo>
                  <a:lnTo>
                    <a:pt x="257441" y="241300"/>
                  </a:lnTo>
                  <a:lnTo>
                    <a:pt x="298792" y="231140"/>
                  </a:lnTo>
                  <a:lnTo>
                    <a:pt x="301320" y="227330"/>
                  </a:lnTo>
                  <a:lnTo>
                    <a:pt x="300414" y="223520"/>
                  </a:lnTo>
                  <a:lnTo>
                    <a:pt x="265404" y="223520"/>
                  </a:lnTo>
                  <a:lnTo>
                    <a:pt x="254482" y="177800"/>
                  </a:lnTo>
                  <a:lnTo>
                    <a:pt x="272884" y="173990"/>
                  </a:lnTo>
                  <a:lnTo>
                    <a:pt x="288633" y="173990"/>
                  </a:lnTo>
                  <a:lnTo>
                    <a:pt x="285915" y="162560"/>
                  </a:lnTo>
                  <a:lnTo>
                    <a:pt x="284962" y="158750"/>
                  </a:lnTo>
                  <a:lnTo>
                    <a:pt x="280860" y="156210"/>
                  </a:lnTo>
                  <a:close/>
                </a:path>
                <a:path w="467994" h="474979">
                  <a:moveTo>
                    <a:pt x="69481" y="154940"/>
                  </a:moveTo>
                  <a:lnTo>
                    <a:pt x="27470" y="154940"/>
                  </a:lnTo>
                  <a:lnTo>
                    <a:pt x="24066" y="158750"/>
                  </a:lnTo>
                  <a:lnTo>
                    <a:pt x="24066" y="228600"/>
                  </a:lnTo>
                  <a:lnTo>
                    <a:pt x="27470" y="231140"/>
                  </a:lnTo>
                  <a:lnTo>
                    <a:pt x="69481" y="231140"/>
                  </a:lnTo>
                  <a:lnTo>
                    <a:pt x="72885" y="228600"/>
                  </a:lnTo>
                  <a:lnTo>
                    <a:pt x="72885" y="215900"/>
                  </a:lnTo>
                  <a:lnTo>
                    <a:pt x="39281" y="215900"/>
                  </a:lnTo>
                  <a:lnTo>
                    <a:pt x="39281" y="170180"/>
                  </a:lnTo>
                  <a:lnTo>
                    <a:pt x="72885" y="170180"/>
                  </a:lnTo>
                  <a:lnTo>
                    <a:pt x="72885" y="158750"/>
                  </a:lnTo>
                  <a:lnTo>
                    <a:pt x="69481" y="154940"/>
                  </a:lnTo>
                  <a:close/>
                </a:path>
                <a:path w="467994" h="474979">
                  <a:moveTo>
                    <a:pt x="154660" y="154940"/>
                  </a:moveTo>
                  <a:lnTo>
                    <a:pt x="112649" y="154940"/>
                  </a:lnTo>
                  <a:lnTo>
                    <a:pt x="109232" y="158750"/>
                  </a:lnTo>
                  <a:lnTo>
                    <a:pt x="109232" y="228600"/>
                  </a:lnTo>
                  <a:lnTo>
                    <a:pt x="112649" y="231140"/>
                  </a:lnTo>
                  <a:lnTo>
                    <a:pt x="154660" y="231140"/>
                  </a:lnTo>
                  <a:lnTo>
                    <a:pt x="158064" y="228600"/>
                  </a:lnTo>
                  <a:lnTo>
                    <a:pt x="158064" y="215900"/>
                  </a:lnTo>
                  <a:lnTo>
                    <a:pt x="124447" y="215900"/>
                  </a:lnTo>
                  <a:lnTo>
                    <a:pt x="124447" y="170180"/>
                  </a:lnTo>
                  <a:lnTo>
                    <a:pt x="158064" y="170180"/>
                  </a:lnTo>
                  <a:lnTo>
                    <a:pt x="158064" y="158750"/>
                  </a:lnTo>
                  <a:lnTo>
                    <a:pt x="154660" y="154940"/>
                  </a:lnTo>
                  <a:close/>
                </a:path>
                <a:path w="467994" h="474979">
                  <a:moveTo>
                    <a:pt x="288633" y="173990"/>
                  </a:moveTo>
                  <a:lnTo>
                    <a:pt x="272884" y="173990"/>
                  </a:lnTo>
                  <a:lnTo>
                    <a:pt x="283806" y="219710"/>
                  </a:lnTo>
                  <a:lnTo>
                    <a:pt x="265404" y="223520"/>
                  </a:lnTo>
                  <a:lnTo>
                    <a:pt x="300414" y="223520"/>
                  </a:lnTo>
                  <a:lnTo>
                    <a:pt x="288633" y="173990"/>
                  </a:lnTo>
                  <a:close/>
                </a:path>
                <a:path w="467994" h="474979">
                  <a:moveTo>
                    <a:pt x="72885" y="170180"/>
                  </a:moveTo>
                  <a:lnTo>
                    <a:pt x="57683" y="170180"/>
                  </a:lnTo>
                  <a:lnTo>
                    <a:pt x="57683" y="215900"/>
                  </a:lnTo>
                  <a:lnTo>
                    <a:pt x="72885" y="215900"/>
                  </a:lnTo>
                  <a:lnTo>
                    <a:pt x="72885" y="170180"/>
                  </a:lnTo>
                  <a:close/>
                </a:path>
                <a:path w="467994" h="474979">
                  <a:moveTo>
                    <a:pt x="158064" y="170180"/>
                  </a:moveTo>
                  <a:lnTo>
                    <a:pt x="142849" y="170180"/>
                  </a:lnTo>
                  <a:lnTo>
                    <a:pt x="142849" y="215900"/>
                  </a:lnTo>
                  <a:lnTo>
                    <a:pt x="158064" y="215900"/>
                  </a:lnTo>
                  <a:lnTo>
                    <a:pt x="158064" y="170180"/>
                  </a:lnTo>
                  <a:close/>
                </a:path>
                <a:path w="467994" h="474979">
                  <a:moveTo>
                    <a:pt x="391502" y="135890"/>
                  </a:moveTo>
                  <a:lnTo>
                    <a:pt x="386727" y="135890"/>
                  </a:lnTo>
                  <a:lnTo>
                    <a:pt x="336397" y="175260"/>
                  </a:lnTo>
                  <a:lnTo>
                    <a:pt x="335826" y="180340"/>
                  </a:lnTo>
                  <a:lnTo>
                    <a:pt x="341020" y="186690"/>
                  </a:lnTo>
                  <a:lnTo>
                    <a:pt x="345782" y="186690"/>
                  </a:lnTo>
                  <a:lnTo>
                    <a:pt x="349097" y="184150"/>
                  </a:lnTo>
                  <a:lnTo>
                    <a:pt x="396125" y="147320"/>
                  </a:lnTo>
                  <a:lnTo>
                    <a:pt x="396684" y="142240"/>
                  </a:lnTo>
                  <a:lnTo>
                    <a:pt x="391502" y="135890"/>
                  </a:lnTo>
                  <a:close/>
                </a:path>
                <a:path w="467994" h="474979">
                  <a:moveTo>
                    <a:pt x="371411" y="95250"/>
                  </a:moveTo>
                  <a:lnTo>
                    <a:pt x="321094" y="134620"/>
                  </a:lnTo>
                  <a:lnTo>
                    <a:pt x="320522" y="139700"/>
                  </a:lnTo>
                  <a:lnTo>
                    <a:pt x="325704" y="146050"/>
                  </a:lnTo>
                  <a:lnTo>
                    <a:pt x="330479" y="147320"/>
                  </a:lnTo>
                  <a:lnTo>
                    <a:pt x="333768" y="144780"/>
                  </a:lnTo>
                  <a:lnTo>
                    <a:pt x="380796" y="107950"/>
                  </a:lnTo>
                  <a:lnTo>
                    <a:pt x="381368" y="102870"/>
                  </a:lnTo>
                  <a:lnTo>
                    <a:pt x="376186" y="96520"/>
                  </a:lnTo>
                  <a:lnTo>
                    <a:pt x="371411" y="95250"/>
                  </a:lnTo>
                  <a:close/>
                </a:path>
                <a:path w="467994" h="474979">
                  <a:moveTo>
                    <a:pt x="247212" y="125730"/>
                  </a:moveTo>
                  <a:lnTo>
                    <a:pt x="220878" y="125730"/>
                  </a:lnTo>
                  <a:lnTo>
                    <a:pt x="238364" y="127000"/>
                  </a:lnTo>
                  <a:lnTo>
                    <a:pt x="247212" y="125730"/>
                  </a:lnTo>
                  <a:close/>
                </a:path>
                <a:path w="467994" h="474979">
                  <a:moveTo>
                    <a:pt x="368844" y="27940"/>
                  </a:moveTo>
                  <a:lnTo>
                    <a:pt x="309549" y="27940"/>
                  </a:lnTo>
                  <a:lnTo>
                    <a:pt x="316230" y="30480"/>
                  </a:lnTo>
                  <a:lnTo>
                    <a:pt x="324208" y="33020"/>
                  </a:lnTo>
                  <a:lnTo>
                    <a:pt x="342315" y="33020"/>
                  </a:lnTo>
                  <a:lnTo>
                    <a:pt x="326990" y="49530"/>
                  </a:lnTo>
                  <a:lnTo>
                    <a:pt x="311599" y="64770"/>
                  </a:lnTo>
                  <a:lnTo>
                    <a:pt x="295901" y="81280"/>
                  </a:lnTo>
                  <a:lnTo>
                    <a:pt x="279654" y="95250"/>
                  </a:lnTo>
                  <a:lnTo>
                    <a:pt x="268493" y="102870"/>
                  </a:lnTo>
                  <a:lnTo>
                    <a:pt x="256178" y="107950"/>
                  </a:lnTo>
                  <a:lnTo>
                    <a:pt x="243481" y="111760"/>
                  </a:lnTo>
                  <a:lnTo>
                    <a:pt x="282344" y="111760"/>
                  </a:lnTo>
                  <a:lnTo>
                    <a:pt x="287985" y="107950"/>
                  </a:lnTo>
                  <a:lnTo>
                    <a:pt x="290283" y="106680"/>
                  </a:lnTo>
                  <a:lnTo>
                    <a:pt x="293116" y="104140"/>
                  </a:lnTo>
                  <a:lnTo>
                    <a:pt x="368844" y="27940"/>
                  </a:lnTo>
                  <a:close/>
                </a:path>
                <a:path w="467994" h="474979">
                  <a:moveTo>
                    <a:pt x="160503" y="99060"/>
                  </a:moveTo>
                  <a:lnTo>
                    <a:pt x="101485" y="99060"/>
                  </a:lnTo>
                  <a:lnTo>
                    <a:pt x="103327" y="100330"/>
                  </a:lnTo>
                  <a:lnTo>
                    <a:pt x="107442" y="100330"/>
                  </a:lnTo>
                  <a:lnTo>
                    <a:pt x="122956" y="102870"/>
                  </a:lnTo>
                  <a:lnTo>
                    <a:pt x="141219" y="102870"/>
                  </a:lnTo>
                  <a:lnTo>
                    <a:pt x="160503" y="99060"/>
                  </a:lnTo>
                  <a:close/>
                </a:path>
                <a:path w="467994" h="474979">
                  <a:moveTo>
                    <a:pt x="175366" y="93980"/>
                  </a:moveTo>
                  <a:lnTo>
                    <a:pt x="15214" y="93980"/>
                  </a:lnTo>
                  <a:lnTo>
                    <a:pt x="26850" y="97790"/>
                  </a:lnTo>
                  <a:lnTo>
                    <a:pt x="42389" y="100330"/>
                  </a:lnTo>
                  <a:lnTo>
                    <a:pt x="62124" y="100330"/>
                  </a:lnTo>
                  <a:lnTo>
                    <a:pt x="86347" y="97790"/>
                  </a:lnTo>
                  <a:lnTo>
                    <a:pt x="164219" y="97790"/>
                  </a:lnTo>
                  <a:lnTo>
                    <a:pt x="175366" y="93980"/>
                  </a:lnTo>
                  <a:close/>
                </a:path>
                <a:path w="467994" h="474979">
                  <a:moveTo>
                    <a:pt x="279569" y="24130"/>
                  </a:moveTo>
                  <a:lnTo>
                    <a:pt x="116141" y="24130"/>
                  </a:lnTo>
                  <a:lnTo>
                    <a:pt x="124844" y="27940"/>
                  </a:lnTo>
                  <a:lnTo>
                    <a:pt x="135986" y="30480"/>
                  </a:lnTo>
                  <a:lnTo>
                    <a:pt x="148893" y="33020"/>
                  </a:lnTo>
                  <a:lnTo>
                    <a:pt x="162890" y="33020"/>
                  </a:lnTo>
                  <a:lnTo>
                    <a:pt x="138250" y="50800"/>
                  </a:lnTo>
                  <a:lnTo>
                    <a:pt x="93814" y="80010"/>
                  </a:lnTo>
                  <a:lnTo>
                    <a:pt x="60918" y="87630"/>
                  </a:lnTo>
                  <a:lnTo>
                    <a:pt x="126960" y="87630"/>
                  </a:lnTo>
                  <a:lnTo>
                    <a:pt x="113106" y="86360"/>
                  </a:lnTo>
                  <a:lnTo>
                    <a:pt x="125452" y="78740"/>
                  </a:lnTo>
                  <a:lnTo>
                    <a:pt x="149569" y="60960"/>
                  </a:lnTo>
                  <a:lnTo>
                    <a:pt x="169613" y="46990"/>
                  </a:lnTo>
                  <a:lnTo>
                    <a:pt x="186037" y="34290"/>
                  </a:lnTo>
                  <a:lnTo>
                    <a:pt x="194398" y="29210"/>
                  </a:lnTo>
                  <a:lnTo>
                    <a:pt x="272216" y="29210"/>
                  </a:lnTo>
                  <a:lnTo>
                    <a:pt x="279569" y="24130"/>
                  </a:lnTo>
                  <a:close/>
                </a:path>
                <a:path w="467994" h="474979">
                  <a:moveTo>
                    <a:pt x="266702" y="33020"/>
                  </a:moveTo>
                  <a:lnTo>
                    <a:pt x="239610" y="33020"/>
                  </a:lnTo>
                  <a:lnTo>
                    <a:pt x="174167" y="78740"/>
                  </a:lnTo>
                  <a:lnTo>
                    <a:pt x="158877" y="83820"/>
                  </a:lnTo>
                  <a:lnTo>
                    <a:pt x="142679" y="86360"/>
                  </a:lnTo>
                  <a:lnTo>
                    <a:pt x="126960" y="87630"/>
                  </a:lnTo>
                  <a:lnTo>
                    <a:pt x="187661" y="87630"/>
                  </a:lnTo>
                  <a:lnTo>
                    <a:pt x="266702" y="33020"/>
                  </a:lnTo>
                  <a:close/>
                </a:path>
                <a:path w="467994" h="474979">
                  <a:moveTo>
                    <a:pt x="272216" y="29210"/>
                  </a:moveTo>
                  <a:lnTo>
                    <a:pt x="194398" y="29210"/>
                  </a:lnTo>
                  <a:lnTo>
                    <a:pt x="204268" y="31750"/>
                  </a:lnTo>
                  <a:lnTo>
                    <a:pt x="227319" y="34290"/>
                  </a:lnTo>
                  <a:lnTo>
                    <a:pt x="239610" y="33020"/>
                  </a:lnTo>
                  <a:lnTo>
                    <a:pt x="266702" y="33020"/>
                  </a:lnTo>
                  <a:lnTo>
                    <a:pt x="272216" y="29210"/>
                  </a:lnTo>
                  <a:close/>
                </a:path>
                <a:path w="467994" h="474979">
                  <a:moveTo>
                    <a:pt x="279946" y="5080"/>
                  </a:moveTo>
                  <a:lnTo>
                    <a:pt x="272796" y="10160"/>
                  </a:lnTo>
                  <a:lnTo>
                    <a:pt x="268262" y="12700"/>
                  </a:lnTo>
                  <a:lnTo>
                    <a:pt x="264020" y="13970"/>
                  </a:lnTo>
                  <a:lnTo>
                    <a:pt x="260604" y="13970"/>
                  </a:lnTo>
                  <a:lnTo>
                    <a:pt x="256921" y="15240"/>
                  </a:lnTo>
                  <a:lnTo>
                    <a:pt x="253098" y="16510"/>
                  </a:lnTo>
                  <a:lnTo>
                    <a:pt x="227252" y="19050"/>
                  </a:lnTo>
                  <a:lnTo>
                    <a:pt x="286921" y="19050"/>
                  </a:lnTo>
                  <a:lnTo>
                    <a:pt x="288759" y="17780"/>
                  </a:lnTo>
                  <a:lnTo>
                    <a:pt x="289433" y="12700"/>
                  </a:lnTo>
                  <a:lnTo>
                    <a:pt x="284670" y="6350"/>
                  </a:lnTo>
                  <a:lnTo>
                    <a:pt x="279946" y="5080"/>
                  </a:lnTo>
                  <a:close/>
                </a:path>
                <a:path w="467994" h="474979">
                  <a:moveTo>
                    <a:pt x="375018" y="0"/>
                  </a:moveTo>
                  <a:lnTo>
                    <a:pt x="339857" y="19050"/>
                  </a:lnTo>
                  <a:lnTo>
                    <a:pt x="386985" y="19050"/>
                  </a:lnTo>
                  <a:lnTo>
                    <a:pt x="384263" y="7620"/>
                  </a:lnTo>
                  <a:lnTo>
                    <a:pt x="382828" y="1270"/>
                  </a:lnTo>
                  <a:lnTo>
                    <a:pt x="375018" y="0"/>
                  </a:lnTo>
                  <a:close/>
                </a:path>
                <a:path w="467994" h="474979">
                  <a:moveTo>
                    <a:pt x="203377" y="15240"/>
                  </a:moveTo>
                  <a:lnTo>
                    <a:pt x="184632" y="15240"/>
                  </a:lnTo>
                  <a:lnTo>
                    <a:pt x="177761" y="16510"/>
                  </a:lnTo>
                  <a:lnTo>
                    <a:pt x="173228" y="16510"/>
                  </a:lnTo>
                  <a:lnTo>
                    <a:pt x="168783" y="17780"/>
                  </a:lnTo>
                  <a:lnTo>
                    <a:pt x="214859" y="17780"/>
                  </a:lnTo>
                  <a:lnTo>
                    <a:pt x="203720" y="16510"/>
                  </a:lnTo>
                  <a:lnTo>
                    <a:pt x="203377" y="15240"/>
                  </a:lnTo>
                  <a:close/>
                </a:path>
                <a:path w="467994" h="474979">
                  <a:moveTo>
                    <a:pt x="195541" y="10160"/>
                  </a:moveTo>
                  <a:lnTo>
                    <a:pt x="189280" y="13970"/>
                  </a:lnTo>
                  <a:lnTo>
                    <a:pt x="186982" y="15240"/>
                  </a:lnTo>
                  <a:lnTo>
                    <a:pt x="202933" y="15240"/>
                  </a:lnTo>
                  <a:lnTo>
                    <a:pt x="200253" y="11430"/>
                  </a:lnTo>
                  <a:lnTo>
                    <a:pt x="195541" y="10160"/>
                  </a:lnTo>
                  <a:close/>
                </a:path>
              </a:pathLst>
            </a:custGeom>
            <a:solidFill>
              <a:srgbClr val="231F20"/>
            </a:solidFill>
          </p:spPr>
          <p:txBody>
            <a:bodyPr wrap="square" lIns="0" tIns="0" rIns="0" bIns="0" rtlCol="0"/>
            <a:lstStyle/>
            <a:p>
              <a:endParaRPr/>
            </a:p>
          </p:txBody>
        </p:sp>
      </p:grpSp>
      <p:grpSp>
        <p:nvGrpSpPr>
          <p:cNvPr id="31" name="object 31"/>
          <p:cNvGrpSpPr/>
          <p:nvPr/>
        </p:nvGrpSpPr>
        <p:grpSpPr>
          <a:xfrm>
            <a:off x="4565146" y="7864379"/>
            <a:ext cx="394970" cy="450215"/>
            <a:chOff x="4565146" y="7864379"/>
            <a:chExt cx="394970" cy="450215"/>
          </a:xfrm>
        </p:grpSpPr>
        <p:sp>
          <p:nvSpPr>
            <p:cNvPr id="32" name="object 32"/>
            <p:cNvSpPr/>
            <p:nvPr/>
          </p:nvSpPr>
          <p:spPr>
            <a:xfrm>
              <a:off x="4653987" y="7871227"/>
              <a:ext cx="218440" cy="437515"/>
            </a:xfrm>
            <a:custGeom>
              <a:avLst/>
              <a:gdLst/>
              <a:ahLst/>
              <a:cxnLst/>
              <a:rect l="l" t="t" r="r" b="b"/>
              <a:pathLst>
                <a:path w="218439" h="437515">
                  <a:moveTo>
                    <a:pt x="36423" y="387857"/>
                  </a:moveTo>
                  <a:lnTo>
                    <a:pt x="35774" y="388333"/>
                  </a:lnTo>
                  <a:lnTo>
                    <a:pt x="33991" y="391663"/>
                  </a:lnTo>
                  <a:lnTo>
                    <a:pt x="28460" y="403263"/>
                  </a:lnTo>
                  <a:lnTo>
                    <a:pt x="21386" y="418299"/>
                  </a:lnTo>
                  <a:lnTo>
                    <a:pt x="28390" y="420741"/>
                  </a:lnTo>
                  <a:lnTo>
                    <a:pt x="47153" y="426277"/>
                  </a:lnTo>
                  <a:lnTo>
                    <a:pt x="74305" y="432224"/>
                  </a:lnTo>
                  <a:lnTo>
                    <a:pt x="106476" y="435902"/>
                  </a:lnTo>
                  <a:lnTo>
                    <a:pt x="133065" y="436891"/>
                  </a:lnTo>
                  <a:lnTo>
                    <a:pt x="151401" y="435578"/>
                  </a:lnTo>
                  <a:lnTo>
                    <a:pt x="170011" y="430483"/>
                  </a:lnTo>
                  <a:lnTo>
                    <a:pt x="197421" y="420128"/>
                  </a:lnTo>
                  <a:lnTo>
                    <a:pt x="188505" y="403263"/>
                  </a:lnTo>
                  <a:lnTo>
                    <a:pt x="107200" y="403263"/>
                  </a:lnTo>
                  <a:lnTo>
                    <a:pt x="72469" y="403022"/>
                  </a:lnTo>
                  <a:lnTo>
                    <a:pt x="53519" y="401337"/>
                  </a:lnTo>
                  <a:lnTo>
                    <a:pt x="43715" y="396764"/>
                  </a:lnTo>
                  <a:lnTo>
                    <a:pt x="36423" y="387857"/>
                  </a:lnTo>
                  <a:close/>
                </a:path>
                <a:path w="218439" h="437515">
                  <a:moveTo>
                    <a:pt x="180555" y="388226"/>
                  </a:moveTo>
                  <a:lnTo>
                    <a:pt x="177500" y="390575"/>
                  </a:lnTo>
                  <a:lnTo>
                    <a:pt x="166295" y="395744"/>
                  </a:lnTo>
                  <a:lnTo>
                    <a:pt x="143881" y="400913"/>
                  </a:lnTo>
                  <a:lnTo>
                    <a:pt x="107200" y="403263"/>
                  </a:lnTo>
                  <a:lnTo>
                    <a:pt x="188505" y="403263"/>
                  </a:lnTo>
                  <a:lnTo>
                    <a:pt x="180555" y="388226"/>
                  </a:lnTo>
                  <a:close/>
                </a:path>
                <a:path w="218439" h="437515">
                  <a:moveTo>
                    <a:pt x="108965" y="0"/>
                  </a:moveTo>
                  <a:lnTo>
                    <a:pt x="66560" y="1733"/>
                  </a:lnTo>
                  <a:lnTo>
                    <a:pt x="31923" y="6461"/>
                  </a:lnTo>
                  <a:lnTo>
                    <a:pt x="8565" y="13469"/>
                  </a:lnTo>
                  <a:lnTo>
                    <a:pt x="0" y="22047"/>
                  </a:lnTo>
                  <a:lnTo>
                    <a:pt x="8565" y="30632"/>
                  </a:lnTo>
                  <a:lnTo>
                    <a:pt x="31923" y="37644"/>
                  </a:lnTo>
                  <a:lnTo>
                    <a:pt x="66560" y="42372"/>
                  </a:lnTo>
                  <a:lnTo>
                    <a:pt x="108965" y="44107"/>
                  </a:lnTo>
                  <a:lnTo>
                    <a:pt x="151377" y="42372"/>
                  </a:lnTo>
                  <a:lnTo>
                    <a:pt x="186013" y="37644"/>
                  </a:lnTo>
                  <a:lnTo>
                    <a:pt x="209367" y="30632"/>
                  </a:lnTo>
                  <a:lnTo>
                    <a:pt x="217931" y="22047"/>
                  </a:lnTo>
                  <a:lnTo>
                    <a:pt x="209367" y="13469"/>
                  </a:lnTo>
                  <a:lnTo>
                    <a:pt x="186013" y="6461"/>
                  </a:lnTo>
                  <a:lnTo>
                    <a:pt x="151377" y="1733"/>
                  </a:lnTo>
                  <a:lnTo>
                    <a:pt x="108965" y="0"/>
                  </a:lnTo>
                  <a:close/>
                </a:path>
              </a:pathLst>
            </a:custGeom>
            <a:solidFill>
              <a:srgbClr val="16A5DE"/>
            </a:solidFill>
          </p:spPr>
          <p:txBody>
            <a:bodyPr wrap="square" lIns="0" tIns="0" rIns="0" bIns="0" rtlCol="0"/>
            <a:lstStyle/>
            <a:p>
              <a:endParaRPr/>
            </a:p>
          </p:txBody>
        </p:sp>
        <p:pic>
          <p:nvPicPr>
            <p:cNvPr id="33" name="object 33"/>
            <p:cNvPicPr/>
            <p:nvPr/>
          </p:nvPicPr>
          <p:blipFill>
            <a:blip r:embed="rId7" cstate="print"/>
            <a:stretch>
              <a:fillRect/>
            </a:stretch>
          </p:blipFill>
          <p:spPr>
            <a:xfrm>
              <a:off x="4698248" y="7950096"/>
              <a:ext cx="129413" cy="123088"/>
            </a:xfrm>
            <a:prstGeom prst="rect">
              <a:avLst/>
            </a:prstGeom>
          </p:spPr>
        </p:pic>
        <p:sp>
          <p:nvSpPr>
            <p:cNvPr id="34" name="object 34"/>
            <p:cNvSpPr/>
            <p:nvPr/>
          </p:nvSpPr>
          <p:spPr>
            <a:xfrm>
              <a:off x="4565146" y="7864379"/>
              <a:ext cx="394970" cy="450215"/>
            </a:xfrm>
            <a:custGeom>
              <a:avLst/>
              <a:gdLst/>
              <a:ahLst/>
              <a:cxnLst/>
              <a:rect l="l" t="t" r="r" b="b"/>
              <a:pathLst>
                <a:path w="394970" h="450215">
                  <a:moveTo>
                    <a:pt x="147331" y="374086"/>
                  </a:moveTo>
                  <a:lnTo>
                    <a:pt x="122338" y="386748"/>
                  </a:lnTo>
                  <a:lnTo>
                    <a:pt x="117414" y="393618"/>
                  </a:lnTo>
                  <a:lnTo>
                    <a:pt x="112133" y="402755"/>
                  </a:lnTo>
                  <a:lnTo>
                    <a:pt x="107643" y="412603"/>
                  </a:lnTo>
                  <a:lnTo>
                    <a:pt x="105091" y="421609"/>
                  </a:lnTo>
                  <a:lnTo>
                    <a:pt x="104304" y="426943"/>
                  </a:lnTo>
                  <a:lnTo>
                    <a:pt x="105968" y="430334"/>
                  </a:lnTo>
                  <a:lnTo>
                    <a:pt x="156040" y="446652"/>
                  </a:lnTo>
                  <a:lnTo>
                    <a:pt x="197808" y="450038"/>
                  </a:lnTo>
                  <a:lnTo>
                    <a:pt x="239576" y="446652"/>
                  </a:lnTo>
                  <a:lnTo>
                    <a:pt x="273220" y="437672"/>
                  </a:lnTo>
                  <a:lnTo>
                    <a:pt x="197808" y="437672"/>
                  </a:lnTo>
                  <a:lnTo>
                    <a:pt x="154054" y="433840"/>
                  </a:lnTo>
                  <a:lnTo>
                    <a:pt x="118096" y="422346"/>
                  </a:lnTo>
                  <a:lnTo>
                    <a:pt x="119163" y="418422"/>
                  </a:lnTo>
                  <a:lnTo>
                    <a:pt x="127685" y="403677"/>
                  </a:lnTo>
                  <a:lnTo>
                    <a:pt x="283902" y="403677"/>
                  </a:lnTo>
                  <a:lnTo>
                    <a:pt x="197808" y="403572"/>
                  </a:lnTo>
                  <a:lnTo>
                    <a:pt x="172795" y="402246"/>
                  </a:lnTo>
                  <a:lnTo>
                    <a:pt x="149186" y="398267"/>
                  </a:lnTo>
                  <a:lnTo>
                    <a:pt x="143140" y="396844"/>
                  </a:lnTo>
                  <a:lnTo>
                    <a:pt x="138556" y="395524"/>
                  </a:lnTo>
                  <a:lnTo>
                    <a:pt x="129767" y="391853"/>
                  </a:lnTo>
                  <a:lnTo>
                    <a:pt x="140346" y="389656"/>
                  </a:lnTo>
                  <a:lnTo>
                    <a:pt x="146620" y="387624"/>
                  </a:lnTo>
                  <a:lnTo>
                    <a:pt x="153199" y="385160"/>
                  </a:lnTo>
                  <a:lnTo>
                    <a:pt x="150875" y="376181"/>
                  </a:lnTo>
                  <a:lnTo>
                    <a:pt x="147331" y="374086"/>
                  </a:lnTo>
                  <a:close/>
                </a:path>
                <a:path w="394970" h="450215">
                  <a:moveTo>
                    <a:pt x="283902" y="403677"/>
                  </a:moveTo>
                  <a:lnTo>
                    <a:pt x="267931" y="403677"/>
                  </a:lnTo>
                  <a:lnTo>
                    <a:pt x="271906" y="410522"/>
                  </a:lnTo>
                  <a:lnTo>
                    <a:pt x="276452" y="418422"/>
                  </a:lnTo>
                  <a:lnTo>
                    <a:pt x="277519" y="422346"/>
                  </a:lnTo>
                  <a:lnTo>
                    <a:pt x="241562" y="433840"/>
                  </a:lnTo>
                  <a:lnTo>
                    <a:pt x="197808" y="437672"/>
                  </a:lnTo>
                  <a:lnTo>
                    <a:pt x="273220" y="437672"/>
                  </a:lnTo>
                  <a:lnTo>
                    <a:pt x="291311" y="426943"/>
                  </a:lnTo>
                  <a:lnTo>
                    <a:pt x="290524" y="421609"/>
                  </a:lnTo>
                  <a:lnTo>
                    <a:pt x="287972" y="412603"/>
                  </a:lnTo>
                  <a:lnTo>
                    <a:pt x="283902" y="403677"/>
                  </a:lnTo>
                  <a:close/>
                </a:path>
                <a:path w="394970" h="450215">
                  <a:moveTo>
                    <a:pt x="267931" y="403677"/>
                  </a:moveTo>
                  <a:lnTo>
                    <a:pt x="127685" y="403677"/>
                  </a:lnTo>
                  <a:lnTo>
                    <a:pt x="132117" y="406674"/>
                  </a:lnTo>
                  <a:lnTo>
                    <a:pt x="138441" y="409138"/>
                  </a:lnTo>
                  <a:lnTo>
                    <a:pt x="146227" y="410979"/>
                  </a:lnTo>
                  <a:lnTo>
                    <a:pt x="171340" y="415230"/>
                  </a:lnTo>
                  <a:lnTo>
                    <a:pt x="197808" y="416647"/>
                  </a:lnTo>
                  <a:lnTo>
                    <a:pt x="224276" y="415230"/>
                  </a:lnTo>
                  <a:lnTo>
                    <a:pt x="249389" y="410979"/>
                  </a:lnTo>
                  <a:lnTo>
                    <a:pt x="257174" y="409138"/>
                  </a:lnTo>
                  <a:lnTo>
                    <a:pt x="263498" y="406674"/>
                  </a:lnTo>
                  <a:lnTo>
                    <a:pt x="267931" y="403677"/>
                  </a:lnTo>
                  <a:close/>
                </a:path>
                <a:path w="394970" h="450215">
                  <a:moveTo>
                    <a:pt x="248284" y="374086"/>
                  </a:moveTo>
                  <a:lnTo>
                    <a:pt x="244740" y="376181"/>
                  </a:lnTo>
                  <a:lnTo>
                    <a:pt x="242416" y="385160"/>
                  </a:lnTo>
                  <a:lnTo>
                    <a:pt x="248995" y="387624"/>
                  </a:lnTo>
                  <a:lnTo>
                    <a:pt x="255269" y="389656"/>
                  </a:lnTo>
                  <a:lnTo>
                    <a:pt x="265848" y="391853"/>
                  </a:lnTo>
                  <a:lnTo>
                    <a:pt x="257059" y="395524"/>
                  </a:lnTo>
                  <a:lnTo>
                    <a:pt x="252462" y="396844"/>
                  </a:lnTo>
                  <a:lnTo>
                    <a:pt x="246430" y="398267"/>
                  </a:lnTo>
                  <a:lnTo>
                    <a:pt x="222820" y="402246"/>
                  </a:lnTo>
                  <a:lnTo>
                    <a:pt x="197808" y="403572"/>
                  </a:lnTo>
                  <a:lnTo>
                    <a:pt x="283855" y="403572"/>
                  </a:lnTo>
                  <a:lnTo>
                    <a:pt x="283482" y="402755"/>
                  </a:lnTo>
                  <a:lnTo>
                    <a:pt x="278201" y="393618"/>
                  </a:lnTo>
                  <a:lnTo>
                    <a:pt x="273277" y="386748"/>
                  </a:lnTo>
                  <a:lnTo>
                    <a:pt x="269759" y="381261"/>
                  </a:lnTo>
                  <a:lnTo>
                    <a:pt x="262787" y="378404"/>
                  </a:lnTo>
                  <a:lnTo>
                    <a:pt x="255066" y="375902"/>
                  </a:lnTo>
                  <a:lnTo>
                    <a:pt x="251764" y="374988"/>
                  </a:lnTo>
                  <a:lnTo>
                    <a:pt x="248284" y="374086"/>
                  </a:lnTo>
                  <a:close/>
                </a:path>
                <a:path w="394970" h="450215">
                  <a:moveTo>
                    <a:pt x="177557" y="322778"/>
                  </a:moveTo>
                  <a:lnTo>
                    <a:pt x="174573" y="325623"/>
                  </a:lnTo>
                  <a:lnTo>
                    <a:pt x="174281" y="337421"/>
                  </a:lnTo>
                  <a:lnTo>
                    <a:pt x="173049" y="344101"/>
                  </a:lnTo>
                  <a:lnTo>
                    <a:pt x="156982" y="377642"/>
                  </a:lnTo>
                  <a:lnTo>
                    <a:pt x="155288" y="380804"/>
                  </a:lnTo>
                  <a:lnTo>
                    <a:pt x="197803" y="394285"/>
                  </a:lnTo>
                  <a:lnTo>
                    <a:pt x="208371" y="393804"/>
                  </a:lnTo>
                  <a:lnTo>
                    <a:pt x="240211" y="381223"/>
                  </a:lnTo>
                  <a:lnTo>
                    <a:pt x="197803" y="381223"/>
                  </a:lnTo>
                  <a:lnTo>
                    <a:pt x="188497" y="380804"/>
                  </a:lnTo>
                  <a:lnTo>
                    <a:pt x="172033" y="377591"/>
                  </a:lnTo>
                  <a:lnTo>
                    <a:pt x="176732" y="369260"/>
                  </a:lnTo>
                  <a:lnTo>
                    <a:pt x="180186" y="362377"/>
                  </a:lnTo>
                  <a:lnTo>
                    <a:pt x="187590" y="325928"/>
                  </a:lnTo>
                  <a:lnTo>
                    <a:pt x="184746" y="322943"/>
                  </a:lnTo>
                  <a:lnTo>
                    <a:pt x="177557" y="322778"/>
                  </a:lnTo>
                  <a:close/>
                </a:path>
                <a:path w="394970" h="450215">
                  <a:moveTo>
                    <a:pt x="218058" y="322778"/>
                  </a:moveTo>
                  <a:lnTo>
                    <a:pt x="210870" y="322943"/>
                  </a:lnTo>
                  <a:lnTo>
                    <a:pt x="208025" y="325928"/>
                  </a:lnTo>
                  <a:lnTo>
                    <a:pt x="208101" y="329522"/>
                  </a:lnTo>
                  <a:lnTo>
                    <a:pt x="218883" y="369260"/>
                  </a:lnTo>
                  <a:lnTo>
                    <a:pt x="223582" y="377591"/>
                  </a:lnTo>
                  <a:lnTo>
                    <a:pt x="222007" y="378112"/>
                  </a:lnTo>
                  <a:lnTo>
                    <a:pt x="197803" y="381223"/>
                  </a:lnTo>
                  <a:lnTo>
                    <a:pt x="240211" y="381223"/>
                  </a:lnTo>
                  <a:lnTo>
                    <a:pt x="240327" y="380804"/>
                  </a:lnTo>
                  <a:lnTo>
                    <a:pt x="238508" y="377426"/>
                  </a:lnTo>
                  <a:lnTo>
                    <a:pt x="234147" y="369790"/>
                  </a:lnTo>
                  <a:lnTo>
                    <a:pt x="230536" y="363064"/>
                  </a:lnTo>
                  <a:lnTo>
                    <a:pt x="221042" y="325623"/>
                  </a:lnTo>
                  <a:lnTo>
                    <a:pt x="218058" y="322778"/>
                  </a:lnTo>
                  <a:close/>
                </a:path>
                <a:path w="394970" h="450215">
                  <a:moveTo>
                    <a:pt x="53682" y="10523"/>
                  </a:moveTo>
                  <a:lnTo>
                    <a:pt x="6882" y="10523"/>
                  </a:lnTo>
                  <a:lnTo>
                    <a:pt x="3555" y="10561"/>
                  </a:lnTo>
                  <a:lnTo>
                    <a:pt x="779" y="13039"/>
                  </a:lnTo>
                  <a:lnTo>
                    <a:pt x="678" y="13457"/>
                  </a:lnTo>
                  <a:lnTo>
                    <a:pt x="418" y="16340"/>
                  </a:lnTo>
                  <a:lnTo>
                    <a:pt x="0" y="68168"/>
                  </a:lnTo>
                  <a:lnTo>
                    <a:pt x="7648" y="120009"/>
                  </a:lnTo>
                  <a:lnTo>
                    <a:pt x="22772" y="169481"/>
                  </a:lnTo>
                  <a:lnTo>
                    <a:pt x="44795" y="214065"/>
                  </a:lnTo>
                  <a:lnTo>
                    <a:pt x="73138" y="251239"/>
                  </a:lnTo>
                  <a:lnTo>
                    <a:pt x="106806" y="278328"/>
                  </a:lnTo>
                  <a:lnTo>
                    <a:pt x="146036" y="293619"/>
                  </a:lnTo>
                  <a:lnTo>
                    <a:pt x="171517" y="313725"/>
                  </a:lnTo>
                  <a:lnTo>
                    <a:pt x="197970" y="320378"/>
                  </a:lnTo>
                  <a:lnTo>
                    <a:pt x="224417" y="313571"/>
                  </a:lnTo>
                  <a:lnTo>
                    <a:pt x="235905" y="304428"/>
                  </a:lnTo>
                  <a:lnTo>
                    <a:pt x="182277" y="304426"/>
                  </a:lnTo>
                  <a:lnTo>
                    <a:pt x="152040" y="281048"/>
                  </a:lnTo>
                  <a:lnTo>
                    <a:pt x="149157" y="276194"/>
                  </a:lnTo>
                  <a:lnTo>
                    <a:pt x="132371" y="276194"/>
                  </a:lnTo>
                  <a:lnTo>
                    <a:pt x="125856" y="273756"/>
                  </a:lnTo>
                  <a:lnTo>
                    <a:pt x="89809" y="249352"/>
                  </a:lnTo>
                  <a:lnTo>
                    <a:pt x="56137" y="207721"/>
                  </a:lnTo>
                  <a:lnTo>
                    <a:pt x="35464" y="166376"/>
                  </a:lnTo>
                  <a:lnTo>
                    <a:pt x="21026" y="120414"/>
                  </a:lnTo>
                  <a:lnTo>
                    <a:pt x="13332" y="72076"/>
                  </a:lnTo>
                  <a:lnTo>
                    <a:pt x="12889" y="23604"/>
                  </a:lnTo>
                  <a:lnTo>
                    <a:pt x="56603" y="23604"/>
                  </a:lnTo>
                  <a:lnTo>
                    <a:pt x="56603" y="13457"/>
                  </a:lnTo>
                  <a:lnTo>
                    <a:pt x="53682" y="10523"/>
                  </a:lnTo>
                  <a:close/>
                </a:path>
                <a:path w="394970" h="450215">
                  <a:moveTo>
                    <a:pt x="315022" y="42425"/>
                  </a:moveTo>
                  <a:lnTo>
                    <a:pt x="302094" y="42425"/>
                  </a:lnTo>
                  <a:lnTo>
                    <a:pt x="303687" y="91335"/>
                  </a:lnTo>
                  <a:lnTo>
                    <a:pt x="298901" y="140576"/>
                  </a:lnTo>
                  <a:lnTo>
                    <a:pt x="288022" y="188710"/>
                  </a:lnTo>
                  <a:lnTo>
                    <a:pt x="271334" y="234297"/>
                  </a:lnTo>
                  <a:lnTo>
                    <a:pt x="243568" y="281052"/>
                  </a:lnTo>
                  <a:lnTo>
                    <a:pt x="213335" y="304428"/>
                  </a:lnTo>
                  <a:lnTo>
                    <a:pt x="235907" y="304426"/>
                  </a:lnTo>
                  <a:lnTo>
                    <a:pt x="249884" y="293301"/>
                  </a:lnTo>
                  <a:lnTo>
                    <a:pt x="259746" y="290726"/>
                  </a:lnTo>
                  <a:lnTo>
                    <a:pt x="269323" y="287348"/>
                  </a:lnTo>
                  <a:lnTo>
                    <a:pt x="278607" y="283204"/>
                  </a:lnTo>
                  <a:lnTo>
                    <a:pt x="287590" y="278328"/>
                  </a:lnTo>
                  <a:lnTo>
                    <a:pt x="291866" y="275572"/>
                  </a:lnTo>
                  <a:lnTo>
                    <a:pt x="263676" y="275572"/>
                  </a:lnTo>
                  <a:lnTo>
                    <a:pt x="268775" y="267568"/>
                  </a:lnTo>
                  <a:lnTo>
                    <a:pt x="300590" y="192120"/>
                  </a:lnTo>
                  <a:lnTo>
                    <a:pt x="311882" y="141936"/>
                  </a:lnTo>
                  <a:lnTo>
                    <a:pt x="316769" y="90600"/>
                  </a:lnTo>
                  <a:lnTo>
                    <a:pt x="315022" y="42425"/>
                  </a:lnTo>
                  <a:close/>
                </a:path>
                <a:path w="394970" h="450215">
                  <a:moveTo>
                    <a:pt x="197819" y="0"/>
                  </a:moveTo>
                  <a:lnTo>
                    <a:pt x="156778" y="1734"/>
                  </a:lnTo>
                  <a:lnTo>
                    <a:pt x="111099" y="8867"/>
                  </a:lnTo>
                  <a:lnTo>
                    <a:pt x="80700" y="37271"/>
                  </a:lnTo>
                  <a:lnTo>
                    <a:pt x="79274" y="98463"/>
                  </a:lnTo>
                  <a:lnTo>
                    <a:pt x="84636" y="146994"/>
                  </a:lnTo>
                  <a:lnTo>
                    <a:pt x="95721" y="194435"/>
                  </a:lnTo>
                  <a:lnTo>
                    <a:pt x="112400" y="239618"/>
                  </a:lnTo>
                  <a:lnTo>
                    <a:pt x="132371" y="276194"/>
                  </a:lnTo>
                  <a:lnTo>
                    <a:pt x="149157" y="276194"/>
                  </a:lnTo>
                  <a:lnTo>
                    <a:pt x="124268" y="234297"/>
                  </a:lnTo>
                  <a:lnTo>
                    <a:pt x="108165" y="190611"/>
                  </a:lnTo>
                  <a:lnTo>
                    <a:pt x="97468" y="144726"/>
                  </a:lnTo>
                  <a:lnTo>
                    <a:pt x="92375" y="98463"/>
                  </a:lnTo>
                  <a:lnTo>
                    <a:pt x="92374" y="90600"/>
                  </a:lnTo>
                  <a:lnTo>
                    <a:pt x="92732" y="56064"/>
                  </a:lnTo>
                  <a:lnTo>
                    <a:pt x="92848" y="49982"/>
                  </a:lnTo>
                  <a:lnTo>
                    <a:pt x="93297" y="44759"/>
                  </a:lnTo>
                  <a:lnTo>
                    <a:pt x="93522" y="42425"/>
                  </a:lnTo>
                  <a:lnTo>
                    <a:pt x="153150" y="42425"/>
                  </a:lnTo>
                  <a:lnTo>
                    <a:pt x="122033" y="38120"/>
                  </a:lnTo>
                  <a:lnTo>
                    <a:pt x="101907" y="33199"/>
                  </a:lnTo>
                  <a:lnTo>
                    <a:pt x="95196" y="28902"/>
                  </a:lnTo>
                  <a:lnTo>
                    <a:pt x="101904" y="24606"/>
                  </a:lnTo>
                  <a:lnTo>
                    <a:pt x="122033" y="19692"/>
                  </a:lnTo>
                  <a:lnTo>
                    <a:pt x="158036" y="14701"/>
                  </a:lnTo>
                  <a:lnTo>
                    <a:pt x="197817" y="13039"/>
                  </a:lnTo>
                  <a:lnTo>
                    <a:pt x="296913" y="13039"/>
                  </a:lnTo>
                  <a:lnTo>
                    <a:pt x="293251" y="11531"/>
                  </a:lnTo>
                  <a:lnTo>
                    <a:pt x="285254" y="9059"/>
                  </a:lnTo>
                  <a:lnTo>
                    <a:pt x="276135" y="6929"/>
                  </a:lnTo>
                  <a:lnTo>
                    <a:pt x="238747" y="1730"/>
                  </a:lnTo>
                  <a:lnTo>
                    <a:pt x="197819" y="0"/>
                  </a:lnTo>
                  <a:close/>
                </a:path>
                <a:path w="394970" h="450215">
                  <a:moveTo>
                    <a:pt x="394059" y="23604"/>
                  </a:moveTo>
                  <a:lnTo>
                    <a:pt x="381507" y="23604"/>
                  </a:lnTo>
                  <a:lnTo>
                    <a:pt x="381066" y="72076"/>
                  </a:lnTo>
                  <a:lnTo>
                    <a:pt x="373374" y="120414"/>
                  </a:lnTo>
                  <a:lnTo>
                    <a:pt x="358940" y="166376"/>
                  </a:lnTo>
                  <a:lnTo>
                    <a:pt x="338271" y="207721"/>
                  </a:lnTo>
                  <a:lnTo>
                    <a:pt x="311873" y="242209"/>
                  </a:lnTo>
                  <a:lnTo>
                    <a:pt x="280961" y="267101"/>
                  </a:lnTo>
                  <a:lnTo>
                    <a:pt x="263676" y="275572"/>
                  </a:lnTo>
                  <a:lnTo>
                    <a:pt x="291866" y="275572"/>
                  </a:lnTo>
                  <a:lnTo>
                    <a:pt x="321258" y="251239"/>
                  </a:lnTo>
                  <a:lnTo>
                    <a:pt x="349606" y="214065"/>
                  </a:lnTo>
                  <a:lnTo>
                    <a:pt x="371630" y="169481"/>
                  </a:lnTo>
                  <a:lnTo>
                    <a:pt x="386755" y="120009"/>
                  </a:lnTo>
                  <a:lnTo>
                    <a:pt x="394404" y="68168"/>
                  </a:lnTo>
                  <a:lnTo>
                    <a:pt x="394059" y="23604"/>
                  </a:lnTo>
                  <a:close/>
                </a:path>
                <a:path w="394970" h="450215">
                  <a:moveTo>
                    <a:pt x="153150" y="42425"/>
                  </a:moveTo>
                  <a:lnTo>
                    <a:pt x="93522" y="42425"/>
                  </a:lnTo>
                  <a:lnTo>
                    <a:pt x="98747" y="44881"/>
                  </a:lnTo>
                  <a:lnTo>
                    <a:pt x="156786" y="56064"/>
                  </a:lnTo>
                  <a:lnTo>
                    <a:pt x="197801" y="57796"/>
                  </a:lnTo>
                  <a:lnTo>
                    <a:pt x="238817" y="56064"/>
                  </a:lnTo>
                  <a:lnTo>
                    <a:pt x="283836" y="49116"/>
                  </a:lnTo>
                  <a:lnTo>
                    <a:pt x="297132" y="44759"/>
                  </a:lnTo>
                  <a:lnTo>
                    <a:pt x="197797" y="44759"/>
                  </a:lnTo>
                  <a:lnTo>
                    <a:pt x="158021" y="43099"/>
                  </a:lnTo>
                  <a:lnTo>
                    <a:pt x="153150" y="42425"/>
                  </a:lnTo>
                  <a:close/>
                </a:path>
                <a:path w="394970" h="450215">
                  <a:moveTo>
                    <a:pt x="56603" y="23604"/>
                  </a:moveTo>
                  <a:lnTo>
                    <a:pt x="43547" y="23604"/>
                  </a:lnTo>
                  <a:lnTo>
                    <a:pt x="43547" y="52827"/>
                  </a:lnTo>
                  <a:lnTo>
                    <a:pt x="46468" y="55748"/>
                  </a:lnTo>
                  <a:lnTo>
                    <a:pt x="68884" y="55722"/>
                  </a:lnTo>
                  <a:lnTo>
                    <a:pt x="71779" y="52827"/>
                  </a:lnTo>
                  <a:lnTo>
                    <a:pt x="71754" y="45588"/>
                  </a:lnTo>
                  <a:lnTo>
                    <a:pt x="68884" y="42718"/>
                  </a:lnTo>
                  <a:lnTo>
                    <a:pt x="56603" y="42718"/>
                  </a:lnTo>
                  <a:lnTo>
                    <a:pt x="56603" y="23604"/>
                  </a:lnTo>
                  <a:close/>
                </a:path>
                <a:path w="394970" h="450215">
                  <a:moveTo>
                    <a:pt x="387514" y="10523"/>
                  </a:moveTo>
                  <a:lnTo>
                    <a:pt x="340714" y="10523"/>
                  </a:lnTo>
                  <a:lnTo>
                    <a:pt x="337793" y="13457"/>
                  </a:lnTo>
                  <a:lnTo>
                    <a:pt x="337793" y="42718"/>
                  </a:lnTo>
                  <a:lnTo>
                    <a:pt x="325512" y="42718"/>
                  </a:lnTo>
                  <a:lnTo>
                    <a:pt x="322642" y="45588"/>
                  </a:lnTo>
                  <a:lnTo>
                    <a:pt x="322617" y="52827"/>
                  </a:lnTo>
                  <a:lnTo>
                    <a:pt x="325512" y="55722"/>
                  </a:lnTo>
                  <a:lnTo>
                    <a:pt x="347928" y="55748"/>
                  </a:lnTo>
                  <a:lnTo>
                    <a:pt x="350862" y="52827"/>
                  </a:lnTo>
                  <a:lnTo>
                    <a:pt x="350862" y="23604"/>
                  </a:lnTo>
                  <a:lnTo>
                    <a:pt x="394059" y="23604"/>
                  </a:lnTo>
                  <a:lnTo>
                    <a:pt x="393991" y="16340"/>
                  </a:lnTo>
                  <a:lnTo>
                    <a:pt x="393731" y="13457"/>
                  </a:lnTo>
                  <a:lnTo>
                    <a:pt x="393629" y="13039"/>
                  </a:lnTo>
                  <a:lnTo>
                    <a:pt x="390841" y="10561"/>
                  </a:lnTo>
                  <a:lnTo>
                    <a:pt x="387514" y="10561"/>
                  </a:lnTo>
                  <a:close/>
                </a:path>
                <a:path w="394970" h="450215">
                  <a:moveTo>
                    <a:pt x="296913" y="13039"/>
                  </a:moveTo>
                  <a:lnTo>
                    <a:pt x="197817" y="13039"/>
                  </a:lnTo>
                  <a:lnTo>
                    <a:pt x="237594" y="14704"/>
                  </a:lnTo>
                  <a:lnTo>
                    <a:pt x="273582" y="19692"/>
                  </a:lnTo>
                  <a:lnTo>
                    <a:pt x="293701" y="24606"/>
                  </a:lnTo>
                  <a:lnTo>
                    <a:pt x="300408" y="28902"/>
                  </a:lnTo>
                  <a:lnTo>
                    <a:pt x="293699" y="33199"/>
                  </a:lnTo>
                  <a:lnTo>
                    <a:pt x="273569" y="38120"/>
                  </a:lnTo>
                  <a:lnTo>
                    <a:pt x="237574" y="43099"/>
                  </a:lnTo>
                  <a:lnTo>
                    <a:pt x="197797" y="44759"/>
                  </a:lnTo>
                  <a:lnTo>
                    <a:pt x="297132" y="44759"/>
                  </a:lnTo>
                  <a:lnTo>
                    <a:pt x="302094" y="42425"/>
                  </a:lnTo>
                  <a:lnTo>
                    <a:pt x="315022" y="42425"/>
                  </a:lnTo>
                  <a:lnTo>
                    <a:pt x="314921" y="39644"/>
                  </a:lnTo>
                  <a:lnTo>
                    <a:pt x="300034" y="14325"/>
                  </a:lnTo>
                  <a:lnTo>
                    <a:pt x="296913" y="13039"/>
                  </a:lnTo>
                  <a:close/>
                </a:path>
              </a:pathLst>
            </a:custGeom>
            <a:solidFill>
              <a:srgbClr val="231F20"/>
            </a:solidFill>
          </p:spPr>
          <p:txBody>
            <a:bodyPr wrap="square" lIns="0" tIns="0" rIns="0" bIns="0" rtlCol="0"/>
            <a:lstStyle/>
            <a:p>
              <a:endParaRPr/>
            </a:p>
          </p:txBody>
        </p:sp>
      </p:grpSp>
      <p:sp>
        <p:nvSpPr>
          <p:cNvPr id="35" name="object 35"/>
          <p:cNvSpPr txBox="1">
            <a:spLocks noGrp="1"/>
          </p:cNvSpPr>
          <p:nvPr>
            <p:ph type="ftr" sz="quarter" idx="5"/>
          </p:nvPr>
        </p:nvSpPr>
        <p:spPr>
          <a:prstGeom prst="rect">
            <a:avLst/>
          </a:prstGeom>
        </p:spPr>
        <p:txBody>
          <a:bodyPr vert="horz" wrap="square" lIns="0" tIns="0" rIns="0" bIns="0" rtlCol="0">
            <a:spAutoFit/>
          </a:bodyPr>
          <a:lstStyle/>
          <a:p>
            <a:pPr marL="12700">
              <a:lnSpc>
                <a:spcPts val="1300"/>
              </a:lnSpc>
            </a:pPr>
            <a:r>
              <a:rPr dirty="0"/>
              <a:t>2022</a:t>
            </a:r>
            <a:r>
              <a:rPr spc="-60" dirty="0"/>
              <a:t> </a:t>
            </a:r>
            <a:r>
              <a:rPr spc="-90" dirty="0"/>
              <a:t>SUPPLY</a:t>
            </a:r>
            <a:r>
              <a:rPr spc="-55" dirty="0"/>
              <a:t> DRIVE </a:t>
            </a:r>
            <a:r>
              <a:rPr spc="-45" dirty="0"/>
              <a:t>COORDINATOR</a:t>
            </a:r>
            <a:r>
              <a:rPr spc="-60" dirty="0"/>
              <a:t> </a:t>
            </a:r>
            <a:r>
              <a:rPr spc="-10" dirty="0"/>
              <a:t>TOOLKIT</a:t>
            </a:r>
            <a:r>
              <a:rPr spc="225" dirty="0"/>
              <a:t> </a:t>
            </a:r>
            <a:r>
              <a:rPr dirty="0"/>
              <a:t>|</a:t>
            </a:r>
            <a:r>
              <a:rPr spc="220" dirty="0"/>
              <a:t> </a:t>
            </a:r>
            <a:r>
              <a:rPr spc="-20" dirty="0"/>
              <a:t>CLASSROOMCENTRAL.ORG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8815838"/>
            <a:ext cx="3881120" cy="407034"/>
          </a:xfrm>
          <a:prstGeom prst="rect">
            <a:avLst/>
          </a:prstGeom>
        </p:spPr>
        <p:txBody>
          <a:bodyPr vert="horz" wrap="square" lIns="0" tIns="35560" rIns="0" bIns="0" rtlCol="0">
            <a:spAutoFit/>
          </a:bodyPr>
          <a:lstStyle/>
          <a:p>
            <a:pPr marL="12700">
              <a:lnSpc>
                <a:spcPct val="100000"/>
              </a:lnSpc>
              <a:spcBef>
                <a:spcPts val="280"/>
              </a:spcBef>
            </a:pPr>
            <a:r>
              <a:rPr sz="1100" spc="75" dirty="0">
                <a:solidFill>
                  <a:srgbClr val="08A6DE"/>
                </a:solidFill>
                <a:latin typeface="Arial"/>
                <a:cs typeface="Arial"/>
              </a:rPr>
              <a:t>Have</a:t>
            </a:r>
            <a:r>
              <a:rPr sz="1100" spc="-30" dirty="0">
                <a:solidFill>
                  <a:srgbClr val="08A6DE"/>
                </a:solidFill>
                <a:latin typeface="Arial"/>
                <a:cs typeface="Arial"/>
              </a:rPr>
              <a:t> </a:t>
            </a:r>
            <a:r>
              <a:rPr sz="1100" spc="70" dirty="0">
                <a:solidFill>
                  <a:srgbClr val="08A6DE"/>
                </a:solidFill>
                <a:latin typeface="Arial"/>
                <a:cs typeface="Arial"/>
              </a:rPr>
              <a:t>questions</a:t>
            </a:r>
            <a:r>
              <a:rPr sz="1100" spc="-30" dirty="0">
                <a:solidFill>
                  <a:srgbClr val="08A6DE"/>
                </a:solidFill>
                <a:latin typeface="Arial"/>
                <a:cs typeface="Arial"/>
              </a:rPr>
              <a:t> </a:t>
            </a:r>
            <a:r>
              <a:rPr sz="1100" spc="125" dirty="0">
                <a:solidFill>
                  <a:srgbClr val="08A6DE"/>
                </a:solidFill>
                <a:latin typeface="Arial"/>
                <a:cs typeface="Arial"/>
              </a:rPr>
              <a:t>or</a:t>
            </a:r>
            <a:r>
              <a:rPr sz="1100" spc="-25" dirty="0">
                <a:solidFill>
                  <a:srgbClr val="08A6DE"/>
                </a:solidFill>
                <a:latin typeface="Arial"/>
                <a:cs typeface="Arial"/>
              </a:rPr>
              <a:t> </a:t>
            </a:r>
            <a:r>
              <a:rPr sz="1100" spc="90" dirty="0">
                <a:solidFill>
                  <a:srgbClr val="08A6DE"/>
                </a:solidFill>
                <a:latin typeface="Arial"/>
                <a:cs typeface="Arial"/>
              </a:rPr>
              <a:t>need</a:t>
            </a:r>
            <a:r>
              <a:rPr sz="1100" spc="-30" dirty="0">
                <a:solidFill>
                  <a:srgbClr val="08A6DE"/>
                </a:solidFill>
                <a:latin typeface="Arial"/>
                <a:cs typeface="Arial"/>
              </a:rPr>
              <a:t> </a:t>
            </a:r>
            <a:r>
              <a:rPr sz="1100" spc="55" dirty="0">
                <a:solidFill>
                  <a:srgbClr val="08A6DE"/>
                </a:solidFill>
                <a:latin typeface="Arial"/>
                <a:cs typeface="Arial"/>
              </a:rPr>
              <a:t>help?</a:t>
            </a:r>
            <a:r>
              <a:rPr sz="1100" spc="-30" dirty="0">
                <a:solidFill>
                  <a:srgbClr val="08A6DE"/>
                </a:solidFill>
                <a:latin typeface="Arial"/>
                <a:cs typeface="Arial"/>
              </a:rPr>
              <a:t> </a:t>
            </a:r>
            <a:r>
              <a:rPr sz="1100" spc="45" dirty="0">
                <a:solidFill>
                  <a:srgbClr val="231F20"/>
                </a:solidFill>
                <a:latin typeface="Arial"/>
                <a:cs typeface="Arial"/>
              </a:rPr>
              <a:t>Contact</a:t>
            </a:r>
            <a:r>
              <a:rPr sz="1100" spc="-20" dirty="0">
                <a:solidFill>
                  <a:srgbClr val="231F20"/>
                </a:solidFill>
                <a:latin typeface="Arial"/>
                <a:cs typeface="Arial"/>
              </a:rPr>
              <a:t> </a:t>
            </a:r>
            <a:r>
              <a:rPr sz="1100" spc="70" dirty="0">
                <a:solidFill>
                  <a:srgbClr val="231F20"/>
                </a:solidFill>
                <a:latin typeface="Arial"/>
                <a:cs typeface="Arial"/>
              </a:rPr>
              <a:t>Darden</a:t>
            </a:r>
            <a:r>
              <a:rPr sz="1100" spc="-25" dirty="0">
                <a:solidFill>
                  <a:srgbClr val="231F20"/>
                </a:solidFill>
                <a:latin typeface="Arial"/>
                <a:cs typeface="Arial"/>
              </a:rPr>
              <a:t> </a:t>
            </a:r>
            <a:r>
              <a:rPr sz="1100" spc="30" dirty="0">
                <a:solidFill>
                  <a:srgbClr val="231F20"/>
                </a:solidFill>
                <a:latin typeface="Arial"/>
                <a:cs typeface="Arial"/>
              </a:rPr>
              <a:t>Blow</a:t>
            </a:r>
            <a:endParaRPr sz="1100">
              <a:latin typeface="Arial"/>
              <a:cs typeface="Arial"/>
            </a:endParaRPr>
          </a:p>
          <a:p>
            <a:pPr marL="12700">
              <a:lnSpc>
                <a:spcPct val="100000"/>
              </a:lnSpc>
              <a:spcBef>
                <a:spcPts val="180"/>
              </a:spcBef>
            </a:pPr>
            <a:r>
              <a:rPr sz="1100" spc="75" dirty="0">
                <a:solidFill>
                  <a:srgbClr val="231F20"/>
                </a:solidFill>
                <a:latin typeface="Arial"/>
                <a:cs typeface="Arial"/>
              </a:rPr>
              <a:t>at</a:t>
            </a:r>
            <a:r>
              <a:rPr sz="1100" spc="-25" dirty="0">
                <a:solidFill>
                  <a:srgbClr val="231F20"/>
                </a:solidFill>
                <a:latin typeface="Arial"/>
                <a:cs typeface="Arial"/>
              </a:rPr>
              <a:t> </a:t>
            </a:r>
            <a:r>
              <a:rPr sz="1100" spc="55" dirty="0">
                <a:solidFill>
                  <a:srgbClr val="231F20"/>
                </a:solidFill>
                <a:latin typeface="Arial"/>
                <a:cs typeface="Arial"/>
                <a:hlinkClick r:id="rId2"/>
              </a:rPr>
              <a:t>darden@classroomcentral.org</a:t>
            </a:r>
            <a:r>
              <a:rPr sz="1100" spc="-20" dirty="0">
                <a:solidFill>
                  <a:srgbClr val="231F20"/>
                </a:solidFill>
                <a:latin typeface="Arial"/>
                <a:cs typeface="Arial"/>
              </a:rPr>
              <a:t> </a:t>
            </a:r>
            <a:r>
              <a:rPr sz="1100" spc="110" dirty="0">
                <a:solidFill>
                  <a:srgbClr val="231F20"/>
                </a:solidFill>
                <a:latin typeface="Arial"/>
                <a:cs typeface="Arial"/>
              </a:rPr>
              <a:t>or</a:t>
            </a:r>
            <a:r>
              <a:rPr sz="1100" spc="-20" dirty="0">
                <a:solidFill>
                  <a:srgbClr val="231F20"/>
                </a:solidFill>
                <a:latin typeface="Arial"/>
                <a:cs typeface="Arial"/>
              </a:rPr>
              <a:t> </a:t>
            </a:r>
            <a:r>
              <a:rPr sz="1100" spc="-45" dirty="0">
                <a:solidFill>
                  <a:srgbClr val="231F20"/>
                </a:solidFill>
                <a:latin typeface="Arial"/>
                <a:cs typeface="Arial"/>
              </a:rPr>
              <a:t>704.377.1740</a:t>
            </a:r>
            <a:r>
              <a:rPr sz="1100" spc="-20" dirty="0">
                <a:solidFill>
                  <a:srgbClr val="231F20"/>
                </a:solidFill>
                <a:latin typeface="Arial"/>
                <a:cs typeface="Arial"/>
              </a:rPr>
              <a:t> </a:t>
            </a:r>
            <a:r>
              <a:rPr sz="1100" dirty="0">
                <a:solidFill>
                  <a:srgbClr val="231F20"/>
                </a:solidFill>
                <a:latin typeface="Arial"/>
                <a:cs typeface="Arial"/>
              </a:rPr>
              <a:t>ext.</a:t>
            </a:r>
            <a:r>
              <a:rPr sz="1100" spc="-20" dirty="0">
                <a:solidFill>
                  <a:srgbClr val="231F20"/>
                </a:solidFill>
                <a:latin typeface="Arial"/>
                <a:cs typeface="Arial"/>
              </a:rPr>
              <a:t> 4120</a:t>
            </a:r>
            <a:endParaRPr sz="1100">
              <a:latin typeface="Arial"/>
              <a:cs typeface="Arial"/>
            </a:endParaRPr>
          </a:p>
        </p:txBody>
      </p:sp>
      <p:sp>
        <p:nvSpPr>
          <p:cNvPr id="3" name="object 3"/>
          <p:cNvSpPr txBox="1"/>
          <p:nvPr/>
        </p:nvSpPr>
        <p:spPr>
          <a:xfrm>
            <a:off x="444500" y="5152001"/>
            <a:ext cx="4465955" cy="2670988"/>
          </a:xfrm>
          <a:prstGeom prst="rect">
            <a:avLst/>
          </a:prstGeom>
        </p:spPr>
        <p:txBody>
          <a:bodyPr vert="horz" wrap="square" lIns="0" tIns="12700" rIns="0" bIns="0" rtlCol="0">
            <a:spAutoFit/>
          </a:bodyPr>
          <a:lstStyle/>
          <a:p>
            <a:pPr marL="12700">
              <a:lnSpc>
                <a:spcPct val="100000"/>
              </a:lnSpc>
              <a:spcBef>
                <a:spcPts val="100"/>
              </a:spcBef>
            </a:pPr>
            <a:r>
              <a:rPr sz="1100" spc="65" dirty="0">
                <a:solidFill>
                  <a:srgbClr val="19455C"/>
                </a:solidFill>
                <a:latin typeface="Arial"/>
                <a:cs typeface="Arial"/>
              </a:rPr>
              <a:t>Email</a:t>
            </a:r>
            <a:r>
              <a:rPr sz="1100" spc="-40" dirty="0">
                <a:solidFill>
                  <a:srgbClr val="19455C"/>
                </a:solidFill>
                <a:latin typeface="Arial"/>
                <a:cs typeface="Arial"/>
              </a:rPr>
              <a:t> </a:t>
            </a:r>
            <a:r>
              <a:rPr sz="1100" dirty="0">
                <a:solidFill>
                  <a:srgbClr val="19455C"/>
                </a:solidFill>
                <a:latin typeface="Arial"/>
                <a:cs typeface="Arial"/>
              </a:rPr>
              <a:t>6:</a:t>
            </a:r>
            <a:r>
              <a:rPr sz="1100" spc="-45" dirty="0">
                <a:solidFill>
                  <a:srgbClr val="19455C"/>
                </a:solidFill>
                <a:latin typeface="Arial"/>
                <a:cs typeface="Arial"/>
              </a:rPr>
              <a:t> </a:t>
            </a:r>
            <a:r>
              <a:rPr sz="1100" spc="90" dirty="0">
                <a:solidFill>
                  <a:srgbClr val="08A6DE"/>
                </a:solidFill>
                <a:latin typeface="Arial"/>
                <a:cs typeface="Arial"/>
              </a:rPr>
              <a:t>Wrap</a:t>
            </a:r>
            <a:r>
              <a:rPr sz="1100" spc="-40" dirty="0">
                <a:solidFill>
                  <a:srgbClr val="08A6DE"/>
                </a:solidFill>
                <a:latin typeface="Arial"/>
                <a:cs typeface="Arial"/>
              </a:rPr>
              <a:t> </a:t>
            </a:r>
            <a:r>
              <a:rPr sz="1100" spc="114" dirty="0">
                <a:solidFill>
                  <a:srgbClr val="08A6DE"/>
                </a:solidFill>
                <a:latin typeface="Arial"/>
                <a:cs typeface="Arial"/>
              </a:rPr>
              <a:t>up</a:t>
            </a:r>
            <a:r>
              <a:rPr sz="1100" spc="-40" dirty="0">
                <a:solidFill>
                  <a:srgbClr val="08A6DE"/>
                </a:solidFill>
                <a:latin typeface="Arial"/>
                <a:cs typeface="Arial"/>
              </a:rPr>
              <a:t> </a:t>
            </a:r>
            <a:r>
              <a:rPr sz="1100" spc="100" dirty="0">
                <a:solidFill>
                  <a:srgbClr val="08A6DE"/>
                </a:solidFill>
                <a:latin typeface="Arial"/>
                <a:cs typeface="Arial"/>
              </a:rPr>
              <a:t>&amp;</a:t>
            </a:r>
            <a:r>
              <a:rPr sz="1100" spc="-55" dirty="0">
                <a:solidFill>
                  <a:srgbClr val="08A6DE"/>
                </a:solidFill>
                <a:latin typeface="Arial"/>
                <a:cs typeface="Arial"/>
              </a:rPr>
              <a:t> </a:t>
            </a:r>
            <a:r>
              <a:rPr sz="1100" spc="85" dirty="0">
                <a:solidFill>
                  <a:srgbClr val="08A6DE"/>
                </a:solidFill>
                <a:latin typeface="Arial"/>
                <a:cs typeface="Arial"/>
              </a:rPr>
              <a:t>Thank</a:t>
            </a:r>
            <a:r>
              <a:rPr sz="1100" spc="-40" dirty="0">
                <a:solidFill>
                  <a:srgbClr val="08A6DE"/>
                </a:solidFill>
                <a:latin typeface="Arial"/>
                <a:cs typeface="Arial"/>
              </a:rPr>
              <a:t> </a:t>
            </a:r>
            <a:r>
              <a:rPr sz="1100" spc="60" dirty="0">
                <a:solidFill>
                  <a:srgbClr val="08A6DE"/>
                </a:solidFill>
                <a:latin typeface="Arial"/>
                <a:cs typeface="Arial"/>
              </a:rPr>
              <a:t>you</a:t>
            </a:r>
            <a:endParaRPr sz="1100" dirty="0">
              <a:latin typeface="Arial"/>
              <a:cs typeface="Arial"/>
            </a:endParaRPr>
          </a:p>
          <a:p>
            <a:pPr>
              <a:lnSpc>
                <a:spcPct val="100000"/>
              </a:lnSpc>
              <a:spcBef>
                <a:spcPts val="10"/>
              </a:spcBef>
            </a:pPr>
            <a:endParaRPr sz="1200" dirty="0">
              <a:latin typeface="Arial"/>
              <a:cs typeface="Arial"/>
            </a:endParaRPr>
          </a:p>
          <a:p>
            <a:pPr marL="12700" marR="109220">
              <a:lnSpc>
                <a:spcPct val="111100"/>
              </a:lnSpc>
            </a:pPr>
            <a:r>
              <a:rPr sz="1050" dirty="0">
                <a:solidFill>
                  <a:srgbClr val="231F20"/>
                </a:solidFill>
                <a:latin typeface="Myriad Pro"/>
                <a:cs typeface="Myriad Pro"/>
              </a:rPr>
              <a:t>Thank</a:t>
            </a:r>
            <a:r>
              <a:rPr sz="1050" spc="-10" dirty="0">
                <a:solidFill>
                  <a:srgbClr val="231F20"/>
                </a:solidFill>
                <a:latin typeface="Myriad Pro"/>
                <a:cs typeface="Myriad Pro"/>
              </a:rPr>
              <a:t> </a:t>
            </a:r>
            <a:r>
              <a:rPr sz="1050" dirty="0">
                <a:solidFill>
                  <a:srgbClr val="231F20"/>
                </a:solidFill>
                <a:latin typeface="Myriad Pro"/>
                <a:cs typeface="Myriad Pro"/>
              </a:rPr>
              <a:t>you</a:t>
            </a:r>
            <a:r>
              <a:rPr sz="1050" spc="-10" dirty="0">
                <a:solidFill>
                  <a:srgbClr val="231F20"/>
                </a:solidFill>
                <a:latin typeface="Myriad Pro"/>
                <a:cs typeface="Myriad Pro"/>
              </a:rPr>
              <a:t> </a:t>
            </a:r>
            <a:r>
              <a:rPr sz="1050" dirty="0">
                <a:solidFill>
                  <a:srgbClr val="231F20"/>
                </a:solidFill>
                <a:latin typeface="Myriad Pro"/>
                <a:cs typeface="Myriad Pro"/>
              </a:rPr>
              <a:t>for</a:t>
            </a:r>
            <a:r>
              <a:rPr sz="1050" spc="-5" dirty="0">
                <a:solidFill>
                  <a:srgbClr val="231F20"/>
                </a:solidFill>
                <a:latin typeface="Myriad Pro"/>
                <a:cs typeface="Myriad Pro"/>
              </a:rPr>
              <a:t> </a:t>
            </a:r>
            <a:r>
              <a:rPr sz="1050" dirty="0">
                <a:solidFill>
                  <a:srgbClr val="231F20"/>
                </a:solidFill>
                <a:latin typeface="Myriad Pro"/>
                <a:cs typeface="Myriad Pro"/>
              </a:rPr>
              <a:t>your</a:t>
            </a:r>
            <a:r>
              <a:rPr sz="1050" spc="-10" dirty="0">
                <a:solidFill>
                  <a:srgbClr val="231F20"/>
                </a:solidFill>
                <a:latin typeface="Myriad Pro"/>
                <a:cs typeface="Myriad Pro"/>
              </a:rPr>
              <a:t> </a:t>
            </a:r>
            <a:r>
              <a:rPr sz="1050" dirty="0">
                <a:solidFill>
                  <a:srgbClr val="231F20"/>
                </a:solidFill>
                <a:latin typeface="Myriad Pro"/>
                <a:cs typeface="Myriad Pro"/>
              </a:rPr>
              <a:t>support</a:t>
            </a:r>
            <a:r>
              <a:rPr sz="1050" spc="-10" dirty="0">
                <a:solidFill>
                  <a:srgbClr val="231F20"/>
                </a:solidFill>
                <a:latin typeface="Myriad Pro"/>
                <a:cs typeface="Myriad Pro"/>
              </a:rPr>
              <a:t> </a:t>
            </a:r>
            <a:r>
              <a:rPr sz="1050" dirty="0">
                <a:solidFill>
                  <a:srgbClr val="231F20"/>
                </a:solidFill>
                <a:latin typeface="Myriad Pro"/>
                <a:cs typeface="Myriad Pro"/>
              </a:rPr>
              <a:t>of</a:t>
            </a:r>
            <a:r>
              <a:rPr sz="1050" spc="-5" dirty="0">
                <a:solidFill>
                  <a:srgbClr val="231F20"/>
                </a:solidFill>
                <a:latin typeface="Myriad Pro"/>
                <a:cs typeface="Myriad Pro"/>
              </a:rPr>
              <a:t> </a:t>
            </a:r>
            <a:r>
              <a:rPr sz="1050" dirty="0">
                <a:solidFill>
                  <a:srgbClr val="231F20"/>
                </a:solidFill>
                <a:latin typeface="Myriad Pro"/>
                <a:cs typeface="Myriad Pro"/>
              </a:rPr>
              <a:t>our</a:t>
            </a:r>
            <a:r>
              <a:rPr sz="1050" spc="-10" dirty="0">
                <a:solidFill>
                  <a:srgbClr val="231F20"/>
                </a:solidFill>
                <a:latin typeface="Myriad Pro"/>
                <a:cs typeface="Myriad Pro"/>
              </a:rPr>
              <a:t> </a:t>
            </a:r>
            <a:r>
              <a:rPr sz="1050" dirty="0">
                <a:solidFill>
                  <a:srgbClr val="231F20"/>
                </a:solidFill>
                <a:latin typeface="Myriad Pro"/>
                <a:cs typeface="Myriad Pro"/>
              </a:rPr>
              <a:t>school</a:t>
            </a:r>
            <a:r>
              <a:rPr sz="1050" spc="-5" dirty="0">
                <a:solidFill>
                  <a:srgbClr val="231F20"/>
                </a:solidFill>
                <a:latin typeface="Myriad Pro"/>
                <a:cs typeface="Myriad Pro"/>
              </a:rPr>
              <a:t> </a:t>
            </a:r>
            <a:r>
              <a:rPr sz="1050" dirty="0">
                <a:solidFill>
                  <a:srgbClr val="231F20"/>
                </a:solidFill>
                <a:latin typeface="Myriad Pro"/>
                <a:cs typeface="Myriad Pro"/>
              </a:rPr>
              <a:t>supply</a:t>
            </a:r>
            <a:r>
              <a:rPr sz="1050" spc="-10" dirty="0">
                <a:solidFill>
                  <a:srgbClr val="231F20"/>
                </a:solidFill>
                <a:latin typeface="Myriad Pro"/>
                <a:cs typeface="Myriad Pro"/>
              </a:rPr>
              <a:t> </a:t>
            </a:r>
            <a:r>
              <a:rPr sz="1050" dirty="0">
                <a:solidFill>
                  <a:srgbClr val="231F20"/>
                </a:solidFill>
                <a:latin typeface="Myriad Pro"/>
                <a:cs typeface="Myriad Pro"/>
              </a:rPr>
              <a:t>drive!</a:t>
            </a:r>
            <a:r>
              <a:rPr sz="1050" spc="165" dirty="0">
                <a:solidFill>
                  <a:srgbClr val="231F20"/>
                </a:solidFill>
                <a:latin typeface="Myriad Pro"/>
                <a:cs typeface="Myriad Pro"/>
              </a:rPr>
              <a:t> </a:t>
            </a:r>
            <a:r>
              <a:rPr sz="1050" dirty="0">
                <a:solidFill>
                  <a:srgbClr val="231F20"/>
                </a:solidFill>
                <a:latin typeface="Myriad Pro"/>
                <a:cs typeface="Myriad Pro"/>
              </a:rPr>
              <a:t>We</a:t>
            </a:r>
            <a:r>
              <a:rPr sz="1050" spc="-10" dirty="0">
                <a:solidFill>
                  <a:srgbClr val="231F20"/>
                </a:solidFill>
                <a:latin typeface="Myriad Pro"/>
                <a:cs typeface="Myriad Pro"/>
              </a:rPr>
              <a:t> </a:t>
            </a:r>
            <a:r>
              <a:rPr sz="1050" dirty="0">
                <a:solidFill>
                  <a:srgbClr val="231F20"/>
                </a:solidFill>
                <a:latin typeface="Myriad Pro"/>
                <a:cs typeface="Myriad Pro"/>
              </a:rPr>
              <a:t>were</a:t>
            </a:r>
            <a:r>
              <a:rPr sz="1050" spc="-5" dirty="0">
                <a:solidFill>
                  <a:srgbClr val="231F20"/>
                </a:solidFill>
                <a:latin typeface="Myriad Pro"/>
                <a:cs typeface="Myriad Pro"/>
              </a:rPr>
              <a:t> </a:t>
            </a:r>
            <a:r>
              <a:rPr sz="1050" dirty="0">
                <a:solidFill>
                  <a:srgbClr val="231F20"/>
                </a:solidFill>
                <a:latin typeface="Myriad Pro"/>
                <a:cs typeface="Myriad Pro"/>
              </a:rPr>
              <a:t>able</a:t>
            </a:r>
            <a:r>
              <a:rPr sz="1050" spc="-10" dirty="0">
                <a:solidFill>
                  <a:srgbClr val="231F20"/>
                </a:solidFill>
                <a:latin typeface="Myriad Pro"/>
                <a:cs typeface="Myriad Pro"/>
              </a:rPr>
              <a:t>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spc="-10" dirty="0">
                <a:solidFill>
                  <a:srgbClr val="231F20"/>
                </a:solidFill>
                <a:latin typeface="Myriad Pro"/>
                <a:cs typeface="Myriad Pro"/>
              </a:rPr>
              <a:t>collect </a:t>
            </a:r>
            <a:r>
              <a:rPr sz="1050" i="1" dirty="0">
                <a:solidFill>
                  <a:srgbClr val="231F20"/>
                </a:solidFill>
                <a:latin typeface="Myriad Pro"/>
                <a:cs typeface="Myriad Pro"/>
              </a:rPr>
              <a:t>[insert</a:t>
            </a:r>
            <a:r>
              <a:rPr sz="1050" i="1" spc="-5" dirty="0">
                <a:solidFill>
                  <a:srgbClr val="231F20"/>
                </a:solidFill>
                <a:latin typeface="Myriad Pro"/>
                <a:cs typeface="Myriad Pro"/>
              </a:rPr>
              <a:t> </a:t>
            </a:r>
            <a:r>
              <a:rPr sz="1050" i="1" dirty="0">
                <a:solidFill>
                  <a:srgbClr val="231F20"/>
                </a:solidFill>
                <a:latin typeface="Myriad Pro"/>
                <a:cs typeface="Myriad Pro"/>
              </a:rPr>
              <a:t>final</a:t>
            </a:r>
            <a:r>
              <a:rPr sz="1050" i="1" spc="-5" dirty="0">
                <a:solidFill>
                  <a:srgbClr val="231F20"/>
                </a:solidFill>
                <a:latin typeface="Myriad Pro"/>
                <a:cs typeface="Myriad Pro"/>
              </a:rPr>
              <a:t> </a:t>
            </a:r>
            <a:r>
              <a:rPr sz="1050" i="1" dirty="0">
                <a:solidFill>
                  <a:srgbClr val="231F20"/>
                </a:solidFill>
                <a:latin typeface="Myriad Pro"/>
                <a:cs typeface="Myriad Pro"/>
              </a:rPr>
              <a:t>counts]</a:t>
            </a:r>
            <a:r>
              <a:rPr sz="1050" i="1" spc="-5" dirty="0">
                <a:solidFill>
                  <a:srgbClr val="231F20"/>
                </a:solidFill>
                <a:latin typeface="Myriad Pro"/>
                <a:cs typeface="Myriad Pro"/>
              </a:rPr>
              <a:t> </a:t>
            </a:r>
            <a:r>
              <a:rPr sz="1050" dirty="0">
                <a:solidFill>
                  <a:srgbClr val="231F20"/>
                </a:solidFill>
                <a:latin typeface="Myriad Pro"/>
                <a:cs typeface="Myriad Pro"/>
              </a:rPr>
              <a:t>school supplies</a:t>
            </a:r>
            <a:r>
              <a:rPr sz="1050" spc="-5" dirty="0">
                <a:solidFill>
                  <a:srgbClr val="231F20"/>
                </a:solidFill>
                <a:latin typeface="Myriad Pro"/>
                <a:cs typeface="Myriad Pro"/>
              </a:rPr>
              <a:t>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dirty="0">
                <a:solidFill>
                  <a:srgbClr val="231F20"/>
                </a:solidFill>
                <a:latin typeface="Myriad Pro"/>
                <a:cs typeface="Myriad Pro"/>
              </a:rPr>
              <a:t>help</a:t>
            </a:r>
            <a:r>
              <a:rPr sz="1050" spc="-5" dirty="0">
                <a:solidFill>
                  <a:srgbClr val="231F20"/>
                </a:solidFill>
                <a:latin typeface="Myriad Pro"/>
                <a:cs typeface="Myriad Pro"/>
              </a:rPr>
              <a:t> </a:t>
            </a:r>
            <a:r>
              <a:rPr sz="1050" dirty="0">
                <a:solidFill>
                  <a:srgbClr val="231F20"/>
                </a:solidFill>
                <a:latin typeface="Myriad Pro"/>
                <a:cs typeface="Myriad Pro"/>
              </a:rPr>
              <a:t>students</a:t>
            </a:r>
            <a:r>
              <a:rPr sz="1050" spc="-5" dirty="0">
                <a:solidFill>
                  <a:srgbClr val="231F20"/>
                </a:solidFill>
                <a:latin typeface="Myriad Pro"/>
                <a:cs typeface="Myriad Pro"/>
              </a:rPr>
              <a:t> </a:t>
            </a:r>
            <a:r>
              <a:rPr sz="1050" dirty="0">
                <a:solidFill>
                  <a:srgbClr val="231F20"/>
                </a:solidFill>
                <a:latin typeface="Myriad Pro"/>
                <a:cs typeface="Myriad Pro"/>
              </a:rPr>
              <a:t>and</a:t>
            </a:r>
            <a:r>
              <a:rPr sz="1050" spc="-5" dirty="0">
                <a:solidFill>
                  <a:srgbClr val="231F20"/>
                </a:solidFill>
                <a:latin typeface="Myriad Pro"/>
                <a:cs typeface="Myriad Pro"/>
              </a:rPr>
              <a:t> </a:t>
            </a:r>
            <a:r>
              <a:rPr sz="1050" dirty="0">
                <a:solidFill>
                  <a:srgbClr val="231F20"/>
                </a:solidFill>
                <a:latin typeface="Myriad Pro"/>
                <a:cs typeface="Myriad Pro"/>
              </a:rPr>
              <a:t>teachers across</a:t>
            </a:r>
            <a:r>
              <a:rPr sz="1050" spc="-5" dirty="0">
                <a:solidFill>
                  <a:srgbClr val="231F20"/>
                </a:solidFill>
                <a:latin typeface="Myriad Pro"/>
                <a:cs typeface="Myriad Pro"/>
              </a:rPr>
              <a:t> </a:t>
            </a:r>
            <a:r>
              <a:rPr sz="1050" spc="-25" dirty="0">
                <a:solidFill>
                  <a:srgbClr val="231F20"/>
                </a:solidFill>
                <a:latin typeface="Myriad Pro"/>
                <a:cs typeface="Myriad Pro"/>
              </a:rPr>
              <a:t>our</a:t>
            </a:r>
            <a:r>
              <a:rPr sz="1050" dirty="0">
                <a:solidFill>
                  <a:srgbClr val="231F20"/>
                </a:solidFill>
                <a:latin typeface="Myriad Pro"/>
                <a:cs typeface="Myriad Pro"/>
              </a:rPr>
              <a:t> community</a:t>
            </a:r>
            <a:r>
              <a:rPr sz="1050" spc="-15" dirty="0">
                <a:solidFill>
                  <a:srgbClr val="231F20"/>
                </a:solidFill>
                <a:latin typeface="Myriad Pro"/>
                <a:cs typeface="Myriad Pro"/>
              </a:rPr>
              <a:t> </a:t>
            </a:r>
            <a:r>
              <a:rPr sz="1050" dirty="0">
                <a:solidFill>
                  <a:srgbClr val="231F20"/>
                </a:solidFill>
                <a:latin typeface="Myriad Pro"/>
                <a:cs typeface="Myriad Pro"/>
              </a:rPr>
              <a:t>and</a:t>
            </a:r>
            <a:r>
              <a:rPr sz="1050" spc="-15" dirty="0">
                <a:solidFill>
                  <a:srgbClr val="231F20"/>
                </a:solidFill>
                <a:latin typeface="Myriad Pro"/>
                <a:cs typeface="Myriad Pro"/>
              </a:rPr>
              <a:t> </a:t>
            </a:r>
            <a:r>
              <a:rPr sz="1050" dirty="0">
                <a:solidFill>
                  <a:srgbClr val="231F20"/>
                </a:solidFill>
                <a:latin typeface="Myriad Pro"/>
                <a:cs typeface="Myriad Pro"/>
              </a:rPr>
              <a:t>benefit</a:t>
            </a:r>
            <a:r>
              <a:rPr sz="1050" spc="-10" dirty="0">
                <a:solidFill>
                  <a:srgbClr val="231F20"/>
                </a:solidFill>
                <a:latin typeface="Myriad Pro"/>
                <a:cs typeface="Myriad Pro"/>
              </a:rPr>
              <a:t> </a:t>
            </a:r>
            <a:r>
              <a:rPr sz="1050" dirty="0">
                <a:solidFill>
                  <a:srgbClr val="231F20"/>
                </a:solidFill>
                <a:latin typeface="Myriad Pro"/>
                <a:cs typeface="Myriad Pro"/>
              </a:rPr>
              <a:t>Classroom</a:t>
            </a:r>
            <a:r>
              <a:rPr sz="1050" spc="-15" dirty="0">
                <a:solidFill>
                  <a:srgbClr val="231F20"/>
                </a:solidFill>
                <a:latin typeface="Myriad Pro"/>
                <a:cs typeface="Myriad Pro"/>
              </a:rPr>
              <a:t> </a:t>
            </a:r>
            <a:r>
              <a:rPr sz="1050" spc="-10" dirty="0">
                <a:solidFill>
                  <a:srgbClr val="231F20"/>
                </a:solidFill>
                <a:latin typeface="Myriad Pro"/>
                <a:cs typeface="Myriad Pro"/>
              </a:rPr>
              <a:t>Central.</a:t>
            </a:r>
            <a:endParaRPr sz="1050" dirty="0">
              <a:latin typeface="Myriad Pro"/>
              <a:cs typeface="Myriad Pro"/>
            </a:endParaRPr>
          </a:p>
          <a:p>
            <a:pPr>
              <a:lnSpc>
                <a:spcPct val="100000"/>
              </a:lnSpc>
              <a:spcBef>
                <a:spcPts val="15"/>
              </a:spcBef>
            </a:pPr>
            <a:endParaRPr sz="1150" dirty="0">
              <a:latin typeface="Myriad Pro"/>
              <a:cs typeface="Myriad Pro"/>
            </a:endParaRPr>
          </a:p>
          <a:p>
            <a:pPr marL="12700" marR="5080">
              <a:lnSpc>
                <a:spcPct val="111100"/>
              </a:lnSpc>
            </a:pPr>
            <a:r>
              <a:rPr sz="1050" i="1" dirty="0">
                <a:solidFill>
                  <a:srgbClr val="231F20"/>
                </a:solidFill>
                <a:latin typeface="Myriad Pro"/>
                <a:cs typeface="Myriad Pro"/>
              </a:rPr>
              <a:t>[Insert</a:t>
            </a:r>
            <a:r>
              <a:rPr sz="1050" i="1" spc="-20" dirty="0">
                <a:solidFill>
                  <a:srgbClr val="231F20"/>
                </a:solidFill>
                <a:latin typeface="Myriad Pro"/>
                <a:cs typeface="Myriad Pro"/>
              </a:rPr>
              <a:t> </a:t>
            </a:r>
            <a:r>
              <a:rPr sz="1050" i="1" dirty="0">
                <a:solidFill>
                  <a:srgbClr val="231F20"/>
                </a:solidFill>
                <a:latin typeface="Myriad Pro"/>
                <a:cs typeface="Myriad Pro"/>
              </a:rPr>
              <a:t>reminder</a:t>
            </a:r>
            <a:r>
              <a:rPr sz="1050" i="1" spc="-5" dirty="0">
                <a:solidFill>
                  <a:srgbClr val="231F20"/>
                </a:solidFill>
                <a:latin typeface="Myriad Pro"/>
                <a:cs typeface="Myriad Pro"/>
              </a:rPr>
              <a:t> </a:t>
            </a:r>
            <a:r>
              <a:rPr sz="1050" i="1" dirty="0">
                <a:solidFill>
                  <a:srgbClr val="231F20"/>
                </a:solidFill>
                <a:latin typeface="Myriad Pro"/>
                <a:cs typeface="Myriad Pro"/>
              </a:rPr>
              <a:t>about</a:t>
            </a:r>
            <a:r>
              <a:rPr sz="1050" i="1" spc="-5" dirty="0">
                <a:solidFill>
                  <a:srgbClr val="231F20"/>
                </a:solidFill>
                <a:latin typeface="Myriad Pro"/>
                <a:cs typeface="Myriad Pro"/>
              </a:rPr>
              <a:t> </a:t>
            </a:r>
            <a:r>
              <a:rPr sz="1050" i="1" dirty="0">
                <a:solidFill>
                  <a:srgbClr val="231F20"/>
                </a:solidFill>
                <a:latin typeface="Myriad Pro"/>
                <a:cs typeface="Myriad Pro"/>
              </a:rPr>
              <a:t>goal,</a:t>
            </a:r>
            <a:r>
              <a:rPr sz="1050" i="1" spc="-5" dirty="0">
                <a:solidFill>
                  <a:srgbClr val="231F20"/>
                </a:solidFill>
                <a:latin typeface="Myriad Pro"/>
                <a:cs typeface="Myriad Pro"/>
              </a:rPr>
              <a:t> </a:t>
            </a:r>
            <a:r>
              <a:rPr sz="1050" i="1" dirty="0">
                <a:solidFill>
                  <a:srgbClr val="231F20"/>
                </a:solidFill>
                <a:latin typeface="Myriad Pro"/>
                <a:cs typeface="Myriad Pro"/>
              </a:rPr>
              <a:t>any</a:t>
            </a:r>
            <a:r>
              <a:rPr sz="1050" i="1" spc="-5" dirty="0">
                <a:solidFill>
                  <a:srgbClr val="231F20"/>
                </a:solidFill>
                <a:latin typeface="Myriad Pro"/>
                <a:cs typeface="Myriad Pro"/>
              </a:rPr>
              <a:t> </a:t>
            </a:r>
            <a:r>
              <a:rPr sz="1050" i="1" dirty="0">
                <a:solidFill>
                  <a:srgbClr val="231F20"/>
                </a:solidFill>
                <a:latin typeface="Myriad Pro"/>
                <a:cs typeface="Myriad Pro"/>
              </a:rPr>
              <a:t>incentives/contest</a:t>
            </a:r>
            <a:r>
              <a:rPr sz="1050" i="1" spc="-10" dirty="0">
                <a:solidFill>
                  <a:srgbClr val="231F20"/>
                </a:solidFill>
                <a:latin typeface="Myriad Pro"/>
                <a:cs typeface="Myriad Pro"/>
              </a:rPr>
              <a:t> </a:t>
            </a:r>
            <a:r>
              <a:rPr sz="1050" i="1" dirty="0">
                <a:solidFill>
                  <a:srgbClr val="231F20"/>
                </a:solidFill>
                <a:latin typeface="Myriad Pro"/>
                <a:cs typeface="Myriad Pro"/>
              </a:rPr>
              <a:t>winners</a:t>
            </a:r>
            <a:r>
              <a:rPr sz="1050" i="1" spc="-5" dirty="0">
                <a:solidFill>
                  <a:srgbClr val="231F20"/>
                </a:solidFill>
                <a:latin typeface="Myriad Pro"/>
                <a:cs typeface="Myriad Pro"/>
              </a:rPr>
              <a:t> </a:t>
            </a:r>
            <a:r>
              <a:rPr sz="1050" i="1" dirty="0">
                <a:solidFill>
                  <a:srgbClr val="231F20"/>
                </a:solidFill>
                <a:latin typeface="Myriad Pro"/>
                <a:cs typeface="Myriad Pro"/>
              </a:rPr>
              <a:t>and</a:t>
            </a:r>
            <a:r>
              <a:rPr sz="1050" i="1" spc="-5" dirty="0">
                <a:solidFill>
                  <a:srgbClr val="231F20"/>
                </a:solidFill>
                <a:latin typeface="Myriad Pro"/>
                <a:cs typeface="Myriad Pro"/>
              </a:rPr>
              <a:t> </a:t>
            </a:r>
            <a:r>
              <a:rPr sz="1050" i="1" dirty="0">
                <a:solidFill>
                  <a:srgbClr val="231F20"/>
                </a:solidFill>
                <a:latin typeface="Myriad Pro"/>
                <a:cs typeface="Myriad Pro"/>
              </a:rPr>
              <a:t>any</a:t>
            </a:r>
            <a:r>
              <a:rPr sz="1050" i="1" spc="-5" dirty="0">
                <a:solidFill>
                  <a:srgbClr val="231F20"/>
                </a:solidFill>
                <a:latin typeface="Myriad Pro"/>
                <a:cs typeface="Myriad Pro"/>
              </a:rPr>
              <a:t> </a:t>
            </a:r>
            <a:r>
              <a:rPr sz="1050" i="1" dirty="0">
                <a:solidFill>
                  <a:srgbClr val="231F20"/>
                </a:solidFill>
                <a:latin typeface="Myriad Pro"/>
                <a:cs typeface="Myriad Pro"/>
              </a:rPr>
              <a:t>other</a:t>
            </a:r>
            <a:r>
              <a:rPr sz="1050" i="1" spc="-5" dirty="0">
                <a:solidFill>
                  <a:srgbClr val="231F20"/>
                </a:solidFill>
                <a:latin typeface="Myriad Pro"/>
                <a:cs typeface="Myriad Pro"/>
              </a:rPr>
              <a:t> </a:t>
            </a:r>
            <a:r>
              <a:rPr sz="1050" i="1" dirty="0">
                <a:solidFill>
                  <a:srgbClr val="231F20"/>
                </a:solidFill>
                <a:latin typeface="Myriad Pro"/>
                <a:cs typeface="Myriad Pro"/>
              </a:rPr>
              <a:t>items</a:t>
            </a:r>
            <a:r>
              <a:rPr sz="1050" i="1" spc="-5" dirty="0">
                <a:solidFill>
                  <a:srgbClr val="231F20"/>
                </a:solidFill>
                <a:latin typeface="Myriad Pro"/>
                <a:cs typeface="Myriad Pro"/>
              </a:rPr>
              <a:t> </a:t>
            </a:r>
            <a:r>
              <a:rPr sz="1050" i="1" spc="-25" dirty="0">
                <a:solidFill>
                  <a:srgbClr val="231F20"/>
                </a:solidFill>
                <a:latin typeface="Myriad Pro"/>
                <a:cs typeface="Myriad Pro"/>
              </a:rPr>
              <a:t>you</a:t>
            </a:r>
            <a:r>
              <a:rPr sz="1050" i="1" spc="500" dirty="0">
                <a:solidFill>
                  <a:srgbClr val="231F20"/>
                </a:solidFill>
                <a:latin typeface="Myriad Pro"/>
                <a:cs typeface="Myriad Pro"/>
              </a:rPr>
              <a:t> </a:t>
            </a:r>
            <a:r>
              <a:rPr sz="1050" i="1" dirty="0">
                <a:solidFill>
                  <a:srgbClr val="231F20"/>
                </a:solidFill>
                <a:latin typeface="Myriad Pro"/>
                <a:cs typeface="Myriad Pro"/>
              </a:rPr>
              <a:t>want</a:t>
            </a:r>
            <a:r>
              <a:rPr sz="1050" i="1" spc="-10" dirty="0">
                <a:solidFill>
                  <a:srgbClr val="231F20"/>
                </a:solidFill>
                <a:latin typeface="Myriad Pro"/>
                <a:cs typeface="Myriad Pro"/>
              </a:rPr>
              <a:t> </a:t>
            </a:r>
            <a:r>
              <a:rPr sz="1050" i="1" dirty="0">
                <a:solidFill>
                  <a:srgbClr val="231F20"/>
                </a:solidFill>
                <a:latin typeface="Myriad Pro"/>
                <a:cs typeface="Myriad Pro"/>
              </a:rPr>
              <a:t>them</a:t>
            </a:r>
            <a:r>
              <a:rPr sz="1050" i="1" spc="-5" dirty="0">
                <a:solidFill>
                  <a:srgbClr val="231F20"/>
                </a:solidFill>
                <a:latin typeface="Myriad Pro"/>
                <a:cs typeface="Myriad Pro"/>
              </a:rPr>
              <a:t> </a:t>
            </a:r>
            <a:r>
              <a:rPr sz="1050" i="1" dirty="0">
                <a:solidFill>
                  <a:srgbClr val="231F20"/>
                </a:solidFill>
                <a:latin typeface="Myriad Pro"/>
                <a:cs typeface="Myriad Pro"/>
              </a:rPr>
              <a:t>to</a:t>
            </a:r>
            <a:r>
              <a:rPr sz="1050" i="1" spc="-5" dirty="0">
                <a:solidFill>
                  <a:srgbClr val="231F20"/>
                </a:solidFill>
                <a:latin typeface="Myriad Pro"/>
                <a:cs typeface="Myriad Pro"/>
              </a:rPr>
              <a:t> </a:t>
            </a:r>
            <a:r>
              <a:rPr sz="1050" i="1" dirty="0">
                <a:solidFill>
                  <a:srgbClr val="231F20"/>
                </a:solidFill>
                <a:latin typeface="Myriad Pro"/>
                <a:cs typeface="Myriad Pro"/>
              </a:rPr>
              <a:t>know</a:t>
            </a:r>
            <a:r>
              <a:rPr sz="1050" i="1" spc="-10" dirty="0">
                <a:solidFill>
                  <a:srgbClr val="231F20"/>
                </a:solidFill>
                <a:latin typeface="Myriad Pro"/>
                <a:cs typeface="Myriad Pro"/>
              </a:rPr>
              <a:t> </a:t>
            </a:r>
            <a:r>
              <a:rPr sz="1050" i="1" dirty="0">
                <a:solidFill>
                  <a:srgbClr val="231F20"/>
                </a:solidFill>
                <a:latin typeface="Myriad Pro"/>
                <a:cs typeface="Myriad Pro"/>
              </a:rPr>
              <a:t>about</a:t>
            </a:r>
            <a:r>
              <a:rPr sz="1050" i="1" spc="-5" dirty="0">
                <a:solidFill>
                  <a:srgbClr val="231F20"/>
                </a:solidFill>
                <a:latin typeface="Myriad Pro"/>
                <a:cs typeface="Myriad Pro"/>
              </a:rPr>
              <a:t> </a:t>
            </a:r>
            <a:r>
              <a:rPr sz="1050" i="1" dirty="0">
                <a:solidFill>
                  <a:srgbClr val="231F20"/>
                </a:solidFill>
                <a:latin typeface="Myriad Pro"/>
                <a:cs typeface="Myriad Pro"/>
              </a:rPr>
              <a:t>your</a:t>
            </a:r>
            <a:r>
              <a:rPr sz="1050" i="1" spc="-5" dirty="0">
                <a:solidFill>
                  <a:srgbClr val="231F20"/>
                </a:solidFill>
                <a:latin typeface="Myriad Pro"/>
                <a:cs typeface="Myriad Pro"/>
              </a:rPr>
              <a:t> </a:t>
            </a:r>
            <a:r>
              <a:rPr sz="1050" i="1" spc="-10" dirty="0">
                <a:solidFill>
                  <a:srgbClr val="231F20"/>
                </a:solidFill>
                <a:latin typeface="Myriad Pro"/>
                <a:cs typeface="Myriad Pro"/>
              </a:rPr>
              <a:t>drive.]</a:t>
            </a:r>
            <a:endParaRPr sz="1050" dirty="0">
              <a:latin typeface="Myriad Pro"/>
              <a:cs typeface="Myriad Pro"/>
            </a:endParaRPr>
          </a:p>
          <a:p>
            <a:pPr>
              <a:lnSpc>
                <a:spcPct val="100000"/>
              </a:lnSpc>
              <a:spcBef>
                <a:spcPts val="20"/>
              </a:spcBef>
            </a:pPr>
            <a:endParaRPr sz="1150" dirty="0">
              <a:latin typeface="Myriad Pro"/>
              <a:cs typeface="Myriad Pro"/>
            </a:endParaRPr>
          </a:p>
          <a:p>
            <a:pPr marL="12700" marR="50800">
              <a:lnSpc>
                <a:spcPct val="111100"/>
              </a:lnSpc>
            </a:pPr>
            <a:r>
              <a:rPr sz="1050" dirty="0">
                <a:solidFill>
                  <a:srgbClr val="231F20"/>
                </a:solidFill>
                <a:latin typeface="Myriad Pro"/>
                <a:cs typeface="Myriad Pro"/>
              </a:rPr>
              <a:t>If</a:t>
            </a:r>
            <a:r>
              <a:rPr sz="1050" spc="-10" dirty="0">
                <a:solidFill>
                  <a:srgbClr val="231F20"/>
                </a:solidFill>
                <a:latin typeface="Myriad Pro"/>
                <a:cs typeface="Myriad Pro"/>
              </a:rPr>
              <a:t> </a:t>
            </a:r>
            <a:r>
              <a:rPr sz="1050" dirty="0">
                <a:solidFill>
                  <a:srgbClr val="231F20"/>
                </a:solidFill>
                <a:latin typeface="Myriad Pro"/>
                <a:cs typeface="Myriad Pro"/>
              </a:rPr>
              <a:t>you</a:t>
            </a:r>
            <a:r>
              <a:rPr sz="1050" spc="-10" dirty="0">
                <a:solidFill>
                  <a:srgbClr val="231F20"/>
                </a:solidFill>
                <a:latin typeface="Myriad Pro"/>
                <a:cs typeface="Myriad Pro"/>
              </a:rPr>
              <a:t> </a:t>
            </a:r>
            <a:r>
              <a:rPr sz="1050" dirty="0">
                <a:solidFill>
                  <a:srgbClr val="231F20"/>
                </a:solidFill>
                <a:latin typeface="Myriad Pro"/>
                <a:cs typeface="Myriad Pro"/>
              </a:rPr>
              <a:t>enjoyed</a:t>
            </a:r>
            <a:r>
              <a:rPr sz="1050" spc="-5" dirty="0">
                <a:solidFill>
                  <a:srgbClr val="231F20"/>
                </a:solidFill>
                <a:latin typeface="Myriad Pro"/>
                <a:cs typeface="Myriad Pro"/>
              </a:rPr>
              <a:t> </a:t>
            </a:r>
            <a:r>
              <a:rPr sz="1050" dirty="0">
                <a:solidFill>
                  <a:srgbClr val="231F20"/>
                </a:solidFill>
                <a:latin typeface="Myriad Pro"/>
                <a:cs typeface="Myriad Pro"/>
              </a:rPr>
              <a:t>this</a:t>
            </a:r>
            <a:r>
              <a:rPr sz="1050" spc="-10" dirty="0">
                <a:solidFill>
                  <a:srgbClr val="231F20"/>
                </a:solidFill>
                <a:latin typeface="Myriad Pro"/>
                <a:cs typeface="Myriad Pro"/>
              </a:rPr>
              <a:t> </a:t>
            </a:r>
            <a:r>
              <a:rPr sz="1050" dirty="0">
                <a:solidFill>
                  <a:srgbClr val="231F20"/>
                </a:solidFill>
                <a:latin typeface="Myriad Pro"/>
                <a:cs typeface="Myriad Pro"/>
              </a:rPr>
              <a:t>event</a:t>
            </a:r>
            <a:r>
              <a:rPr sz="1050" spc="-10" dirty="0">
                <a:solidFill>
                  <a:srgbClr val="231F20"/>
                </a:solidFill>
                <a:latin typeface="Myriad Pro"/>
                <a:cs typeface="Myriad Pro"/>
              </a:rPr>
              <a:t> </a:t>
            </a:r>
            <a:r>
              <a:rPr sz="1050" dirty="0">
                <a:solidFill>
                  <a:srgbClr val="231F20"/>
                </a:solidFill>
                <a:latin typeface="Myriad Pro"/>
                <a:cs typeface="Myriad Pro"/>
              </a:rPr>
              <a:t>and</a:t>
            </a:r>
            <a:r>
              <a:rPr sz="1050" spc="-5" dirty="0">
                <a:solidFill>
                  <a:srgbClr val="231F20"/>
                </a:solidFill>
                <a:latin typeface="Myriad Pro"/>
                <a:cs typeface="Myriad Pro"/>
              </a:rPr>
              <a:t> </a:t>
            </a:r>
            <a:r>
              <a:rPr sz="1050" dirty="0">
                <a:solidFill>
                  <a:srgbClr val="231F20"/>
                </a:solidFill>
                <a:latin typeface="Myriad Pro"/>
                <a:cs typeface="Myriad Pro"/>
              </a:rPr>
              <a:t>would</a:t>
            </a:r>
            <a:r>
              <a:rPr sz="1050" spc="-10" dirty="0">
                <a:solidFill>
                  <a:srgbClr val="231F20"/>
                </a:solidFill>
                <a:latin typeface="Myriad Pro"/>
                <a:cs typeface="Myriad Pro"/>
              </a:rPr>
              <a:t> </a:t>
            </a:r>
            <a:r>
              <a:rPr sz="1050" dirty="0">
                <a:solidFill>
                  <a:srgbClr val="231F20"/>
                </a:solidFill>
                <a:latin typeface="Myriad Pro"/>
                <a:cs typeface="Myriad Pro"/>
              </a:rPr>
              <a:t>like</a:t>
            </a:r>
            <a:r>
              <a:rPr sz="1050" spc="-5" dirty="0">
                <a:solidFill>
                  <a:srgbClr val="231F20"/>
                </a:solidFill>
                <a:latin typeface="Myriad Pro"/>
                <a:cs typeface="Myriad Pro"/>
              </a:rPr>
              <a:t> </a:t>
            </a:r>
            <a:r>
              <a:rPr sz="1050" dirty="0">
                <a:solidFill>
                  <a:srgbClr val="231F20"/>
                </a:solidFill>
                <a:latin typeface="Myriad Pro"/>
                <a:cs typeface="Myriad Pro"/>
              </a:rPr>
              <a:t>to</a:t>
            </a:r>
            <a:r>
              <a:rPr sz="1050" spc="-10" dirty="0">
                <a:solidFill>
                  <a:srgbClr val="231F20"/>
                </a:solidFill>
                <a:latin typeface="Myriad Pro"/>
                <a:cs typeface="Myriad Pro"/>
              </a:rPr>
              <a:t> </a:t>
            </a:r>
            <a:r>
              <a:rPr sz="1050" dirty="0">
                <a:solidFill>
                  <a:srgbClr val="231F20"/>
                </a:solidFill>
                <a:latin typeface="Myriad Pro"/>
                <a:cs typeface="Myriad Pro"/>
              </a:rPr>
              <a:t>learn</a:t>
            </a:r>
            <a:r>
              <a:rPr sz="1050" spc="-10" dirty="0">
                <a:solidFill>
                  <a:srgbClr val="231F20"/>
                </a:solidFill>
                <a:latin typeface="Myriad Pro"/>
                <a:cs typeface="Myriad Pro"/>
              </a:rPr>
              <a:t> </a:t>
            </a:r>
            <a:r>
              <a:rPr sz="1050" dirty="0">
                <a:solidFill>
                  <a:srgbClr val="231F20"/>
                </a:solidFill>
                <a:latin typeface="Myriad Pro"/>
                <a:cs typeface="Myriad Pro"/>
              </a:rPr>
              <a:t>more</a:t>
            </a:r>
            <a:r>
              <a:rPr sz="1050" spc="-5" dirty="0">
                <a:solidFill>
                  <a:srgbClr val="231F20"/>
                </a:solidFill>
                <a:latin typeface="Myriad Pro"/>
                <a:cs typeface="Myriad Pro"/>
              </a:rPr>
              <a:t> </a:t>
            </a:r>
            <a:r>
              <a:rPr sz="1050" dirty="0">
                <a:solidFill>
                  <a:srgbClr val="231F20"/>
                </a:solidFill>
                <a:latin typeface="Myriad Pro"/>
                <a:cs typeface="Myriad Pro"/>
              </a:rPr>
              <a:t>about</a:t>
            </a:r>
            <a:r>
              <a:rPr sz="1050" spc="-10" dirty="0">
                <a:solidFill>
                  <a:srgbClr val="231F20"/>
                </a:solidFill>
                <a:latin typeface="Myriad Pro"/>
                <a:cs typeface="Myriad Pro"/>
              </a:rPr>
              <a:t> </a:t>
            </a:r>
            <a:r>
              <a:rPr sz="1050" dirty="0">
                <a:solidFill>
                  <a:srgbClr val="231F20"/>
                </a:solidFill>
                <a:latin typeface="Myriad Pro"/>
                <a:cs typeface="Myriad Pro"/>
              </a:rPr>
              <a:t>Classroom</a:t>
            </a:r>
            <a:r>
              <a:rPr sz="1050" spc="-5" dirty="0">
                <a:solidFill>
                  <a:srgbClr val="231F20"/>
                </a:solidFill>
                <a:latin typeface="Myriad Pro"/>
                <a:cs typeface="Myriad Pro"/>
              </a:rPr>
              <a:t> </a:t>
            </a:r>
            <a:r>
              <a:rPr sz="1050" spc="-10" dirty="0">
                <a:solidFill>
                  <a:srgbClr val="231F20"/>
                </a:solidFill>
                <a:latin typeface="Myriad Pro"/>
                <a:cs typeface="Myriad Pro"/>
              </a:rPr>
              <a:t>Central, </a:t>
            </a:r>
            <a:r>
              <a:rPr sz="1050" dirty="0">
                <a:solidFill>
                  <a:srgbClr val="231F20"/>
                </a:solidFill>
                <a:latin typeface="Myriad Pro"/>
                <a:cs typeface="Myriad Pro"/>
              </a:rPr>
              <a:t>check</a:t>
            </a:r>
            <a:r>
              <a:rPr sz="1050" spc="-10" dirty="0">
                <a:solidFill>
                  <a:srgbClr val="231F20"/>
                </a:solidFill>
                <a:latin typeface="Myriad Pro"/>
                <a:cs typeface="Myriad Pro"/>
              </a:rPr>
              <a:t> </a:t>
            </a:r>
            <a:r>
              <a:rPr sz="1050" dirty="0">
                <a:solidFill>
                  <a:srgbClr val="231F20"/>
                </a:solidFill>
                <a:latin typeface="Myriad Pro"/>
                <a:cs typeface="Myriad Pro"/>
              </a:rPr>
              <a:t>out</a:t>
            </a:r>
            <a:r>
              <a:rPr sz="1050" spc="-10" dirty="0">
                <a:solidFill>
                  <a:srgbClr val="231F20"/>
                </a:solidFill>
                <a:latin typeface="Myriad Pro"/>
                <a:cs typeface="Myriad Pro"/>
              </a:rPr>
              <a:t> </a:t>
            </a:r>
            <a:r>
              <a:rPr sz="1050" dirty="0">
                <a:solidFill>
                  <a:srgbClr val="231F20"/>
                </a:solidFill>
                <a:latin typeface="Myriad Pro"/>
                <a:cs typeface="Myriad Pro"/>
              </a:rPr>
              <a:t>their</a:t>
            </a:r>
            <a:r>
              <a:rPr sz="1050" spc="-5" dirty="0">
                <a:solidFill>
                  <a:srgbClr val="231F20"/>
                </a:solidFill>
                <a:latin typeface="Myriad Pro"/>
                <a:cs typeface="Myriad Pro"/>
              </a:rPr>
              <a:t> </a:t>
            </a:r>
            <a:r>
              <a:rPr sz="1050" dirty="0">
                <a:solidFill>
                  <a:srgbClr val="231F20"/>
                </a:solidFill>
                <a:latin typeface="Myriad Pro"/>
                <a:cs typeface="Myriad Pro"/>
              </a:rPr>
              <a:t>remote</a:t>
            </a:r>
            <a:r>
              <a:rPr sz="1050" spc="-10" dirty="0">
                <a:solidFill>
                  <a:srgbClr val="231F20"/>
                </a:solidFill>
                <a:latin typeface="Myriad Pro"/>
                <a:cs typeface="Myriad Pro"/>
              </a:rPr>
              <a:t> </a:t>
            </a:r>
            <a:r>
              <a:rPr sz="1050" dirty="0">
                <a:solidFill>
                  <a:srgbClr val="231F20"/>
                </a:solidFill>
                <a:latin typeface="Myriad Pro"/>
                <a:cs typeface="Myriad Pro"/>
              </a:rPr>
              <a:t>or</a:t>
            </a:r>
            <a:r>
              <a:rPr sz="1050" spc="-5" dirty="0">
                <a:solidFill>
                  <a:srgbClr val="231F20"/>
                </a:solidFill>
                <a:latin typeface="Myriad Pro"/>
                <a:cs typeface="Myriad Pro"/>
              </a:rPr>
              <a:t> </a:t>
            </a:r>
            <a:r>
              <a:rPr sz="1050" dirty="0">
                <a:solidFill>
                  <a:srgbClr val="231F20"/>
                </a:solidFill>
                <a:latin typeface="Myriad Pro"/>
                <a:cs typeface="Myriad Pro"/>
              </a:rPr>
              <a:t>in-person</a:t>
            </a:r>
            <a:r>
              <a:rPr sz="1050" spc="-10" dirty="0">
                <a:solidFill>
                  <a:srgbClr val="231F20"/>
                </a:solidFill>
                <a:latin typeface="Myriad Pro"/>
                <a:cs typeface="Myriad Pro"/>
              </a:rPr>
              <a:t> </a:t>
            </a:r>
            <a:r>
              <a:rPr sz="1050" dirty="0">
                <a:solidFill>
                  <a:srgbClr val="231F20"/>
                </a:solidFill>
                <a:latin typeface="Myriad Pro"/>
                <a:cs typeface="Myriad Pro"/>
              </a:rPr>
              <a:t>volunteer</a:t>
            </a:r>
            <a:r>
              <a:rPr sz="1050" spc="-5" dirty="0">
                <a:solidFill>
                  <a:srgbClr val="231F20"/>
                </a:solidFill>
                <a:latin typeface="Myriad Pro"/>
                <a:cs typeface="Myriad Pro"/>
              </a:rPr>
              <a:t> </a:t>
            </a:r>
            <a:r>
              <a:rPr sz="1050" spc="-10" dirty="0">
                <a:solidFill>
                  <a:srgbClr val="231F20"/>
                </a:solidFill>
                <a:latin typeface="Myriad Pro"/>
                <a:cs typeface="Myriad Pro"/>
              </a:rPr>
              <a:t>opportunities.</a:t>
            </a:r>
            <a:r>
              <a:rPr lang="en-US" sz="1050" spc="-10" dirty="0">
                <a:solidFill>
                  <a:srgbClr val="231F20"/>
                </a:solidFill>
                <a:latin typeface="Myriad Pro"/>
                <a:cs typeface="Myriad Pro"/>
              </a:rPr>
              <a:t> Attend a monthly Show &amp; Tell event. </a:t>
            </a:r>
            <a:endParaRPr sz="1050" dirty="0">
              <a:latin typeface="Myriad Pro"/>
              <a:cs typeface="Myriad Pro"/>
            </a:endParaRPr>
          </a:p>
          <a:p>
            <a:pPr>
              <a:lnSpc>
                <a:spcPct val="100000"/>
              </a:lnSpc>
              <a:spcBef>
                <a:spcPts val="35"/>
              </a:spcBef>
            </a:pPr>
            <a:endParaRPr sz="1250" dirty="0">
              <a:latin typeface="Myriad Pro"/>
              <a:cs typeface="Myriad Pro"/>
            </a:endParaRPr>
          </a:p>
          <a:p>
            <a:pPr marL="12700">
              <a:lnSpc>
                <a:spcPct val="100000"/>
              </a:lnSpc>
            </a:pPr>
            <a:r>
              <a:rPr sz="1050" dirty="0">
                <a:solidFill>
                  <a:srgbClr val="231F20"/>
                </a:solidFill>
                <a:latin typeface="Myriad Pro"/>
                <a:cs typeface="Myriad Pro"/>
              </a:rPr>
              <a:t>Thank</a:t>
            </a:r>
            <a:r>
              <a:rPr sz="1050" spc="-5" dirty="0">
                <a:solidFill>
                  <a:srgbClr val="231F20"/>
                </a:solidFill>
                <a:latin typeface="Myriad Pro"/>
                <a:cs typeface="Myriad Pro"/>
              </a:rPr>
              <a:t> </a:t>
            </a:r>
            <a:r>
              <a:rPr sz="1050" dirty="0">
                <a:solidFill>
                  <a:srgbClr val="231F20"/>
                </a:solidFill>
                <a:latin typeface="Myriad Pro"/>
                <a:cs typeface="Myriad Pro"/>
              </a:rPr>
              <a:t>you</a:t>
            </a:r>
            <a:r>
              <a:rPr sz="1050" spc="-5" dirty="0">
                <a:solidFill>
                  <a:srgbClr val="231F20"/>
                </a:solidFill>
                <a:latin typeface="Myriad Pro"/>
                <a:cs typeface="Myriad Pro"/>
              </a:rPr>
              <a:t> </a:t>
            </a:r>
            <a:r>
              <a:rPr sz="1050" dirty="0">
                <a:solidFill>
                  <a:srgbClr val="231F20"/>
                </a:solidFill>
                <a:latin typeface="Myriad Pro"/>
                <a:cs typeface="Myriad Pro"/>
              </a:rPr>
              <a:t>for your</a:t>
            </a:r>
            <a:r>
              <a:rPr sz="1050" spc="-5" dirty="0">
                <a:solidFill>
                  <a:srgbClr val="231F20"/>
                </a:solidFill>
                <a:latin typeface="Myriad Pro"/>
                <a:cs typeface="Myriad Pro"/>
              </a:rPr>
              <a:t> </a:t>
            </a:r>
            <a:r>
              <a:rPr sz="1050" dirty="0">
                <a:solidFill>
                  <a:srgbClr val="231F20"/>
                </a:solidFill>
                <a:latin typeface="Myriad Pro"/>
                <a:cs typeface="Myriad Pro"/>
              </a:rPr>
              <a:t>support and</a:t>
            </a:r>
            <a:r>
              <a:rPr sz="1050" spc="-5" dirty="0">
                <a:solidFill>
                  <a:srgbClr val="231F20"/>
                </a:solidFill>
                <a:latin typeface="Myriad Pro"/>
                <a:cs typeface="Myriad Pro"/>
              </a:rPr>
              <a:t> </a:t>
            </a:r>
            <a:r>
              <a:rPr sz="1050" dirty="0">
                <a:solidFill>
                  <a:srgbClr val="231F20"/>
                </a:solidFill>
                <a:latin typeface="Myriad Pro"/>
                <a:cs typeface="Myriad Pro"/>
              </a:rPr>
              <a:t>making</a:t>
            </a:r>
            <a:r>
              <a:rPr sz="1050" spc="-5" dirty="0">
                <a:solidFill>
                  <a:srgbClr val="231F20"/>
                </a:solidFill>
                <a:latin typeface="Myriad Pro"/>
                <a:cs typeface="Myriad Pro"/>
              </a:rPr>
              <a:t> </a:t>
            </a:r>
            <a:r>
              <a:rPr sz="1050" dirty="0">
                <a:solidFill>
                  <a:srgbClr val="231F20"/>
                </a:solidFill>
                <a:latin typeface="Myriad Pro"/>
                <a:cs typeface="Myriad Pro"/>
              </a:rPr>
              <a:t>this a</a:t>
            </a:r>
            <a:r>
              <a:rPr sz="1050" spc="-5" dirty="0">
                <a:solidFill>
                  <a:srgbClr val="231F20"/>
                </a:solidFill>
                <a:latin typeface="Myriad Pro"/>
                <a:cs typeface="Myriad Pro"/>
              </a:rPr>
              <a:t> </a:t>
            </a:r>
            <a:r>
              <a:rPr sz="1050" dirty="0">
                <a:solidFill>
                  <a:srgbClr val="231F20"/>
                </a:solidFill>
                <a:latin typeface="Myriad Pro"/>
                <a:cs typeface="Myriad Pro"/>
              </a:rPr>
              <a:t>successful school</a:t>
            </a:r>
            <a:r>
              <a:rPr sz="1050" spc="-5" dirty="0">
                <a:solidFill>
                  <a:srgbClr val="231F20"/>
                </a:solidFill>
                <a:latin typeface="Myriad Pro"/>
                <a:cs typeface="Myriad Pro"/>
              </a:rPr>
              <a:t> </a:t>
            </a:r>
            <a:r>
              <a:rPr sz="1050" dirty="0">
                <a:solidFill>
                  <a:srgbClr val="231F20"/>
                </a:solidFill>
                <a:latin typeface="Myriad Pro"/>
                <a:cs typeface="Myriad Pro"/>
              </a:rPr>
              <a:t>supply </a:t>
            </a:r>
            <a:r>
              <a:rPr sz="1050" spc="-10" dirty="0">
                <a:solidFill>
                  <a:srgbClr val="231F20"/>
                </a:solidFill>
                <a:latin typeface="Myriad Pro"/>
                <a:cs typeface="Myriad Pro"/>
              </a:rPr>
              <a:t>drive!</a:t>
            </a:r>
            <a:endParaRPr sz="1050" dirty="0">
              <a:latin typeface="Myriad Pro"/>
              <a:cs typeface="Myriad Pro"/>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a:lnSpc>
                <a:spcPct val="100000"/>
              </a:lnSpc>
              <a:spcBef>
                <a:spcPts val="95"/>
              </a:spcBef>
            </a:pPr>
            <a:r>
              <a:rPr spc="85" dirty="0">
                <a:solidFill>
                  <a:srgbClr val="19455C"/>
                </a:solidFill>
              </a:rPr>
              <a:t>Sample</a:t>
            </a:r>
            <a:r>
              <a:rPr spc="-135" dirty="0">
                <a:solidFill>
                  <a:srgbClr val="19455C"/>
                </a:solidFill>
              </a:rPr>
              <a:t> </a:t>
            </a:r>
            <a:r>
              <a:rPr spc="-10" dirty="0"/>
              <a:t>Emails</a:t>
            </a:r>
          </a:p>
        </p:txBody>
      </p:sp>
      <p:pic>
        <p:nvPicPr>
          <p:cNvPr id="5" name="object 5"/>
          <p:cNvPicPr/>
          <p:nvPr/>
        </p:nvPicPr>
        <p:blipFill>
          <a:blip r:embed="rId3" cstate="print"/>
          <a:stretch>
            <a:fillRect/>
          </a:stretch>
        </p:blipFill>
        <p:spPr>
          <a:xfrm>
            <a:off x="0" y="883818"/>
            <a:ext cx="7772400" cy="1151737"/>
          </a:xfrm>
          <a:prstGeom prst="rect">
            <a:avLst/>
          </a:prstGeom>
        </p:spPr>
      </p:pic>
      <p:sp>
        <p:nvSpPr>
          <p:cNvPr id="6" name="object 6"/>
          <p:cNvSpPr txBox="1"/>
          <p:nvPr/>
        </p:nvSpPr>
        <p:spPr>
          <a:xfrm>
            <a:off x="1286728" y="1048217"/>
            <a:ext cx="5170170" cy="788035"/>
          </a:xfrm>
          <a:prstGeom prst="rect">
            <a:avLst/>
          </a:prstGeom>
        </p:spPr>
        <p:txBody>
          <a:bodyPr vert="horz" wrap="square" lIns="0" tIns="35560" rIns="0" bIns="0" rtlCol="0">
            <a:spAutoFit/>
          </a:bodyPr>
          <a:lstStyle/>
          <a:p>
            <a:pPr algn="ctr">
              <a:lnSpc>
                <a:spcPct val="100000"/>
              </a:lnSpc>
              <a:spcBef>
                <a:spcPts val="280"/>
              </a:spcBef>
            </a:pPr>
            <a:r>
              <a:rPr sz="1100" dirty="0">
                <a:solidFill>
                  <a:srgbClr val="FFFFFF"/>
                </a:solidFill>
                <a:latin typeface="Arial"/>
                <a:cs typeface="Arial"/>
              </a:rPr>
              <a:t>We</a:t>
            </a:r>
            <a:r>
              <a:rPr sz="1100" spc="10" dirty="0">
                <a:solidFill>
                  <a:srgbClr val="FFFFFF"/>
                </a:solidFill>
                <a:latin typeface="Arial"/>
                <a:cs typeface="Arial"/>
              </a:rPr>
              <a:t> </a:t>
            </a:r>
            <a:r>
              <a:rPr sz="1100" spc="70" dirty="0">
                <a:solidFill>
                  <a:srgbClr val="FFFFFF"/>
                </a:solidFill>
                <a:latin typeface="Arial"/>
                <a:cs typeface="Arial"/>
              </a:rPr>
              <a:t>hope</a:t>
            </a:r>
            <a:r>
              <a:rPr sz="1100" spc="15" dirty="0">
                <a:solidFill>
                  <a:srgbClr val="FFFFFF"/>
                </a:solidFill>
                <a:latin typeface="Arial"/>
                <a:cs typeface="Arial"/>
              </a:rPr>
              <a:t> </a:t>
            </a:r>
            <a:r>
              <a:rPr sz="1100" dirty="0">
                <a:solidFill>
                  <a:srgbClr val="FFFFFF"/>
                </a:solidFill>
                <a:latin typeface="Arial"/>
                <a:cs typeface="Arial"/>
              </a:rPr>
              <a:t>these</a:t>
            </a:r>
            <a:r>
              <a:rPr sz="1100" spc="10" dirty="0">
                <a:solidFill>
                  <a:srgbClr val="FFFFFF"/>
                </a:solidFill>
                <a:latin typeface="Arial"/>
                <a:cs typeface="Arial"/>
              </a:rPr>
              <a:t> </a:t>
            </a:r>
            <a:r>
              <a:rPr sz="1100" spc="50" dirty="0">
                <a:solidFill>
                  <a:srgbClr val="FFFFFF"/>
                </a:solidFill>
                <a:latin typeface="Arial"/>
                <a:cs typeface="Arial"/>
              </a:rPr>
              <a:t>sample</a:t>
            </a:r>
            <a:r>
              <a:rPr sz="1100" spc="5" dirty="0">
                <a:solidFill>
                  <a:srgbClr val="FFFFFF"/>
                </a:solidFill>
                <a:latin typeface="Arial"/>
                <a:cs typeface="Arial"/>
              </a:rPr>
              <a:t> </a:t>
            </a:r>
            <a:r>
              <a:rPr sz="1100" dirty="0">
                <a:solidFill>
                  <a:srgbClr val="FFFFFF"/>
                </a:solidFill>
                <a:latin typeface="Arial"/>
                <a:cs typeface="Arial"/>
              </a:rPr>
              <a:t>emails</a:t>
            </a:r>
            <a:r>
              <a:rPr sz="1100" spc="15" dirty="0">
                <a:solidFill>
                  <a:srgbClr val="FFFFFF"/>
                </a:solidFill>
                <a:latin typeface="Arial"/>
                <a:cs typeface="Arial"/>
              </a:rPr>
              <a:t> </a:t>
            </a:r>
            <a:r>
              <a:rPr sz="1100" dirty="0">
                <a:solidFill>
                  <a:srgbClr val="FFFFFF"/>
                </a:solidFill>
                <a:latin typeface="Arial"/>
                <a:cs typeface="Arial"/>
              </a:rPr>
              <a:t>will</a:t>
            </a:r>
            <a:r>
              <a:rPr sz="1100" spc="15" dirty="0">
                <a:solidFill>
                  <a:srgbClr val="FFFFFF"/>
                </a:solidFill>
                <a:latin typeface="Arial"/>
                <a:cs typeface="Arial"/>
              </a:rPr>
              <a:t> </a:t>
            </a:r>
            <a:r>
              <a:rPr sz="1100" spc="50" dirty="0">
                <a:solidFill>
                  <a:srgbClr val="FFFFFF"/>
                </a:solidFill>
                <a:latin typeface="Arial"/>
                <a:cs typeface="Arial"/>
              </a:rPr>
              <a:t>help</a:t>
            </a:r>
            <a:r>
              <a:rPr sz="1100" spc="15" dirty="0">
                <a:solidFill>
                  <a:srgbClr val="FFFFFF"/>
                </a:solidFill>
                <a:latin typeface="Arial"/>
                <a:cs typeface="Arial"/>
              </a:rPr>
              <a:t> </a:t>
            </a:r>
            <a:r>
              <a:rPr sz="1100" spc="60" dirty="0">
                <a:solidFill>
                  <a:srgbClr val="FFFFFF"/>
                </a:solidFill>
                <a:latin typeface="Arial"/>
                <a:cs typeface="Arial"/>
              </a:rPr>
              <a:t>you</a:t>
            </a:r>
            <a:r>
              <a:rPr sz="1100" spc="5" dirty="0">
                <a:solidFill>
                  <a:srgbClr val="FFFFFF"/>
                </a:solidFill>
                <a:latin typeface="Arial"/>
                <a:cs typeface="Arial"/>
              </a:rPr>
              <a:t> </a:t>
            </a:r>
            <a:r>
              <a:rPr sz="1100" spc="70" dirty="0">
                <a:solidFill>
                  <a:srgbClr val="FFFFFF"/>
                </a:solidFill>
                <a:latin typeface="Arial"/>
                <a:cs typeface="Arial"/>
              </a:rPr>
              <a:t>promote</a:t>
            </a:r>
            <a:r>
              <a:rPr sz="1100" spc="15" dirty="0">
                <a:solidFill>
                  <a:srgbClr val="FFFFFF"/>
                </a:solidFill>
                <a:latin typeface="Arial"/>
                <a:cs typeface="Arial"/>
              </a:rPr>
              <a:t> </a:t>
            </a:r>
            <a:r>
              <a:rPr sz="1100" spc="70" dirty="0">
                <a:solidFill>
                  <a:srgbClr val="FFFFFF"/>
                </a:solidFill>
                <a:latin typeface="Arial"/>
                <a:cs typeface="Arial"/>
              </a:rPr>
              <a:t>your</a:t>
            </a:r>
            <a:r>
              <a:rPr sz="1100" spc="10" dirty="0">
                <a:solidFill>
                  <a:srgbClr val="FFFFFF"/>
                </a:solidFill>
                <a:latin typeface="Arial"/>
                <a:cs typeface="Arial"/>
              </a:rPr>
              <a:t> </a:t>
            </a:r>
            <a:r>
              <a:rPr sz="1100" spc="50" dirty="0">
                <a:solidFill>
                  <a:srgbClr val="FFFFFF"/>
                </a:solidFill>
                <a:latin typeface="Arial"/>
                <a:cs typeface="Arial"/>
              </a:rPr>
              <a:t>school</a:t>
            </a:r>
            <a:r>
              <a:rPr sz="1100" spc="5" dirty="0">
                <a:solidFill>
                  <a:srgbClr val="FFFFFF"/>
                </a:solidFill>
                <a:latin typeface="Arial"/>
                <a:cs typeface="Arial"/>
              </a:rPr>
              <a:t> </a:t>
            </a:r>
            <a:r>
              <a:rPr sz="1100" dirty="0">
                <a:solidFill>
                  <a:srgbClr val="FFFFFF"/>
                </a:solidFill>
                <a:latin typeface="Arial"/>
                <a:cs typeface="Arial"/>
              </a:rPr>
              <a:t>supply</a:t>
            </a:r>
            <a:r>
              <a:rPr sz="1100" spc="10" dirty="0">
                <a:solidFill>
                  <a:srgbClr val="FFFFFF"/>
                </a:solidFill>
                <a:latin typeface="Arial"/>
                <a:cs typeface="Arial"/>
              </a:rPr>
              <a:t> </a:t>
            </a:r>
            <a:r>
              <a:rPr sz="1100" spc="-10" dirty="0">
                <a:solidFill>
                  <a:srgbClr val="FFFFFF"/>
                </a:solidFill>
                <a:latin typeface="Arial"/>
                <a:cs typeface="Arial"/>
              </a:rPr>
              <a:t>drive.</a:t>
            </a:r>
            <a:endParaRPr sz="1100">
              <a:latin typeface="Arial"/>
              <a:cs typeface="Arial"/>
            </a:endParaRPr>
          </a:p>
          <a:p>
            <a:pPr marL="152400" marR="144780" indent="1905" algn="ctr">
              <a:lnSpc>
                <a:spcPct val="113700"/>
              </a:lnSpc>
            </a:pPr>
            <a:r>
              <a:rPr sz="1100" dirty="0">
                <a:solidFill>
                  <a:srgbClr val="FFFFFF"/>
                </a:solidFill>
                <a:latin typeface="Arial"/>
                <a:cs typeface="Arial"/>
              </a:rPr>
              <a:t>Feel</a:t>
            </a:r>
            <a:r>
              <a:rPr sz="1100" spc="-20" dirty="0">
                <a:solidFill>
                  <a:srgbClr val="FFFFFF"/>
                </a:solidFill>
                <a:latin typeface="Arial"/>
                <a:cs typeface="Arial"/>
              </a:rPr>
              <a:t> </a:t>
            </a:r>
            <a:r>
              <a:rPr sz="1100" dirty="0">
                <a:solidFill>
                  <a:srgbClr val="FFFFFF"/>
                </a:solidFill>
                <a:latin typeface="Arial"/>
                <a:cs typeface="Arial"/>
              </a:rPr>
              <a:t>free</a:t>
            </a:r>
            <a:r>
              <a:rPr sz="1100" spc="-15" dirty="0">
                <a:solidFill>
                  <a:srgbClr val="FFFFFF"/>
                </a:solidFill>
                <a:latin typeface="Arial"/>
                <a:cs typeface="Arial"/>
              </a:rPr>
              <a:t> </a:t>
            </a:r>
            <a:r>
              <a:rPr sz="1100" spc="60" dirty="0">
                <a:solidFill>
                  <a:srgbClr val="FFFFFF"/>
                </a:solidFill>
                <a:latin typeface="Arial"/>
                <a:cs typeface="Arial"/>
              </a:rPr>
              <a:t>to</a:t>
            </a:r>
            <a:r>
              <a:rPr sz="1100" spc="-25" dirty="0">
                <a:solidFill>
                  <a:srgbClr val="FFFFFF"/>
                </a:solidFill>
                <a:latin typeface="Arial"/>
                <a:cs typeface="Arial"/>
              </a:rPr>
              <a:t> </a:t>
            </a:r>
            <a:r>
              <a:rPr sz="1100" spc="55" dirty="0">
                <a:solidFill>
                  <a:srgbClr val="FFFFFF"/>
                </a:solidFill>
                <a:latin typeface="Arial"/>
                <a:cs typeface="Arial"/>
              </a:rPr>
              <a:t>get</a:t>
            </a:r>
            <a:r>
              <a:rPr sz="1100" spc="-25" dirty="0">
                <a:solidFill>
                  <a:srgbClr val="FFFFFF"/>
                </a:solidFill>
                <a:latin typeface="Arial"/>
                <a:cs typeface="Arial"/>
              </a:rPr>
              <a:t> </a:t>
            </a:r>
            <a:r>
              <a:rPr sz="1100" dirty="0">
                <a:solidFill>
                  <a:srgbClr val="FFFFFF"/>
                </a:solidFill>
                <a:latin typeface="Arial"/>
                <a:cs typeface="Arial"/>
              </a:rPr>
              <a:t>creative</a:t>
            </a:r>
            <a:r>
              <a:rPr sz="1100" spc="-15" dirty="0">
                <a:solidFill>
                  <a:srgbClr val="FFFFFF"/>
                </a:solidFill>
                <a:latin typeface="Arial"/>
                <a:cs typeface="Arial"/>
              </a:rPr>
              <a:t> </a:t>
            </a:r>
            <a:r>
              <a:rPr sz="1100" spc="85" dirty="0">
                <a:solidFill>
                  <a:srgbClr val="FFFFFF"/>
                </a:solidFill>
                <a:latin typeface="Arial"/>
                <a:cs typeface="Arial"/>
              </a:rPr>
              <a:t>and</a:t>
            </a:r>
            <a:r>
              <a:rPr sz="1100" spc="-25" dirty="0">
                <a:solidFill>
                  <a:srgbClr val="FFFFFF"/>
                </a:solidFill>
                <a:latin typeface="Arial"/>
                <a:cs typeface="Arial"/>
              </a:rPr>
              <a:t> </a:t>
            </a:r>
            <a:r>
              <a:rPr sz="1100" spc="110" dirty="0">
                <a:solidFill>
                  <a:srgbClr val="FECF00"/>
                </a:solidFill>
                <a:latin typeface="Arial"/>
                <a:cs typeface="Arial"/>
              </a:rPr>
              <a:t>remember</a:t>
            </a:r>
            <a:r>
              <a:rPr sz="1100" dirty="0">
                <a:solidFill>
                  <a:srgbClr val="FECF00"/>
                </a:solidFill>
                <a:latin typeface="Arial"/>
                <a:cs typeface="Arial"/>
              </a:rPr>
              <a:t> </a:t>
            </a:r>
            <a:r>
              <a:rPr sz="1100" spc="80" dirty="0">
                <a:solidFill>
                  <a:srgbClr val="FECF00"/>
                </a:solidFill>
                <a:latin typeface="Arial"/>
                <a:cs typeface="Arial"/>
              </a:rPr>
              <a:t>to</a:t>
            </a:r>
            <a:r>
              <a:rPr sz="1100" dirty="0">
                <a:solidFill>
                  <a:srgbClr val="FECF00"/>
                </a:solidFill>
                <a:latin typeface="Arial"/>
                <a:cs typeface="Arial"/>
              </a:rPr>
              <a:t> </a:t>
            </a:r>
            <a:r>
              <a:rPr sz="1100" spc="65" dirty="0">
                <a:solidFill>
                  <a:srgbClr val="FECF00"/>
                </a:solidFill>
                <a:latin typeface="Arial"/>
                <a:cs typeface="Arial"/>
              </a:rPr>
              <a:t>customize</a:t>
            </a:r>
            <a:r>
              <a:rPr sz="1100" dirty="0">
                <a:solidFill>
                  <a:srgbClr val="FECF00"/>
                </a:solidFill>
                <a:latin typeface="Arial"/>
                <a:cs typeface="Arial"/>
              </a:rPr>
              <a:t> </a:t>
            </a:r>
            <a:r>
              <a:rPr sz="1100" spc="75" dirty="0">
                <a:solidFill>
                  <a:srgbClr val="FECF00"/>
                </a:solidFill>
                <a:latin typeface="Arial"/>
                <a:cs typeface="Arial"/>
              </a:rPr>
              <a:t>the</a:t>
            </a:r>
            <a:r>
              <a:rPr sz="1100" dirty="0">
                <a:solidFill>
                  <a:srgbClr val="FECF00"/>
                </a:solidFill>
                <a:latin typeface="Arial"/>
                <a:cs typeface="Arial"/>
              </a:rPr>
              <a:t> </a:t>
            </a:r>
            <a:r>
              <a:rPr sz="1100" spc="70" dirty="0">
                <a:solidFill>
                  <a:srgbClr val="FECF00"/>
                </a:solidFill>
                <a:latin typeface="Arial"/>
                <a:cs typeface="Arial"/>
              </a:rPr>
              <a:t>items</a:t>
            </a:r>
            <a:r>
              <a:rPr sz="1100" dirty="0">
                <a:solidFill>
                  <a:srgbClr val="FECF00"/>
                </a:solidFill>
                <a:latin typeface="Arial"/>
                <a:cs typeface="Arial"/>
              </a:rPr>
              <a:t> </a:t>
            </a:r>
            <a:r>
              <a:rPr sz="1100" spc="80" dirty="0">
                <a:solidFill>
                  <a:srgbClr val="FECF00"/>
                </a:solidFill>
                <a:latin typeface="Arial"/>
                <a:cs typeface="Arial"/>
              </a:rPr>
              <a:t>in</a:t>
            </a:r>
            <a:r>
              <a:rPr sz="1100" dirty="0">
                <a:solidFill>
                  <a:srgbClr val="FECF00"/>
                </a:solidFill>
                <a:latin typeface="Arial"/>
                <a:cs typeface="Arial"/>
              </a:rPr>
              <a:t> </a:t>
            </a:r>
            <a:r>
              <a:rPr sz="1100" spc="45" dirty="0">
                <a:solidFill>
                  <a:srgbClr val="FECF00"/>
                </a:solidFill>
                <a:latin typeface="Arial"/>
                <a:cs typeface="Arial"/>
              </a:rPr>
              <a:t>italcs </a:t>
            </a:r>
            <a:r>
              <a:rPr sz="1100" spc="80" dirty="0">
                <a:solidFill>
                  <a:srgbClr val="FECF00"/>
                </a:solidFill>
                <a:latin typeface="Arial"/>
                <a:cs typeface="Arial"/>
              </a:rPr>
              <a:t>to</a:t>
            </a:r>
            <a:r>
              <a:rPr sz="1100" spc="20" dirty="0">
                <a:solidFill>
                  <a:srgbClr val="FECF00"/>
                </a:solidFill>
                <a:latin typeface="Arial"/>
                <a:cs typeface="Arial"/>
              </a:rPr>
              <a:t> </a:t>
            </a:r>
            <a:r>
              <a:rPr sz="1100" spc="105" dirty="0">
                <a:solidFill>
                  <a:srgbClr val="FECF00"/>
                </a:solidFill>
                <a:latin typeface="Arial"/>
                <a:cs typeface="Arial"/>
              </a:rPr>
              <a:t>your</a:t>
            </a:r>
            <a:r>
              <a:rPr sz="1100" spc="25" dirty="0">
                <a:solidFill>
                  <a:srgbClr val="FECF00"/>
                </a:solidFill>
                <a:latin typeface="Arial"/>
                <a:cs typeface="Arial"/>
              </a:rPr>
              <a:t> </a:t>
            </a:r>
            <a:r>
              <a:rPr sz="1100" spc="100" dirty="0">
                <a:solidFill>
                  <a:srgbClr val="FECF00"/>
                </a:solidFill>
                <a:latin typeface="Arial"/>
                <a:cs typeface="Arial"/>
              </a:rPr>
              <a:t>drive</a:t>
            </a:r>
            <a:r>
              <a:rPr sz="1100" spc="25" dirty="0">
                <a:solidFill>
                  <a:srgbClr val="FECF00"/>
                </a:solidFill>
                <a:latin typeface="Arial"/>
                <a:cs typeface="Arial"/>
              </a:rPr>
              <a:t> </a:t>
            </a:r>
            <a:r>
              <a:rPr sz="1100" spc="100" dirty="0">
                <a:solidFill>
                  <a:srgbClr val="FECF00"/>
                </a:solidFill>
                <a:latin typeface="Arial"/>
                <a:cs typeface="Arial"/>
              </a:rPr>
              <a:t>&amp;</a:t>
            </a:r>
            <a:r>
              <a:rPr sz="1100" spc="20" dirty="0">
                <a:solidFill>
                  <a:srgbClr val="FECF00"/>
                </a:solidFill>
                <a:latin typeface="Arial"/>
                <a:cs typeface="Arial"/>
              </a:rPr>
              <a:t> </a:t>
            </a:r>
            <a:r>
              <a:rPr sz="1100" spc="80" dirty="0">
                <a:solidFill>
                  <a:srgbClr val="FECF00"/>
                </a:solidFill>
                <a:latin typeface="Arial"/>
                <a:cs typeface="Arial"/>
              </a:rPr>
              <a:t>organization.</a:t>
            </a:r>
            <a:r>
              <a:rPr sz="1100" spc="25" dirty="0">
                <a:solidFill>
                  <a:srgbClr val="FECF00"/>
                </a:solidFill>
                <a:latin typeface="Arial"/>
                <a:cs typeface="Arial"/>
              </a:rPr>
              <a:t> </a:t>
            </a:r>
            <a:r>
              <a:rPr sz="1100" dirty="0">
                <a:solidFill>
                  <a:srgbClr val="FFFFFF"/>
                </a:solidFill>
                <a:latin typeface="Arial"/>
                <a:cs typeface="Arial"/>
              </a:rPr>
              <a:t>If</a:t>
            </a:r>
            <a:r>
              <a:rPr sz="1100" spc="5" dirty="0">
                <a:solidFill>
                  <a:srgbClr val="FFFFFF"/>
                </a:solidFill>
                <a:latin typeface="Arial"/>
                <a:cs typeface="Arial"/>
              </a:rPr>
              <a:t> </a:t>
            </a:r>
            <a:r>
              <a:rPr sz="1100" spc="50" dirty="0">
                <a:solidFill>
                  <a:srgbClr val="FFFFFF"/>
                </a:solidFill>
                <a:latin typeface="Arial"/>
                <a:cs typeface="Arial"/>
              </a:rPr>
              <a:t>you’d</a:t>
            </a:r>
            <a:r>
              <a:rPr sz="1100" dirty="0">
                <a:solidFill>
                  <a:srgbClr val="FFFFFF"/>
                </a:solidFill>
                <a:latin typeface="Arial"/>
                <a:cs typeface="Arial"/>
              </a:rPr>
              <a:t> like</a:t>
            </a:r>
            <a:r>
              <a:rPr sz="1100" spc="5" dirty="0">
                <a:solidFill>
                  <a:srgbClr val="FFFFFF"/>
                </a:solidFill>
                <a:latin typeface="Arial"/>
                <a:cs typeface="Arial"/>
              </a:rPr>
              <a:t> </a:t>
            </a:r>
            <a:r>
              <a:rPr sz="1100" dirty="0">
                <a:solidFill>
                  <a:srgbClr val="FFFFFF"/>
                </a:solidFill>
                <a:latin typeface="Arial"/>
                <a:cs typeface="Arial"/>
              </a:rPr>
              <a:t>the</a:t>
            </a:r>
            <a:r>
              <a:rPr sz="1100" spc="-5" dirty="0">
                <a:solidFill>
                  <a:srgbClr val="FFFFFF"/>
                </a:solidFill>
                <a:latin typeface="Arial"/>
                <a:cs typeface="Arial"/>
              </a:rPr>
              <a:t> </a:t>
            </a:r>
            <a:r>
              <a:rPr sz="1100" dirty="0">
                <a:solidFill>
                  <a:srgbClr val="FFFFFF"/>
                </a:solidFill>
                <a:latin typeface="Arial"/>
                <a:cs typeface="Arial"/>
              </a:rPr>
              <a:t>hyperlinks </a:t>
            </a:r>
            <a:r>
              <a:rPr sz="1100" spc="60" dirty="0">
                <a:solidFill>
                  <a:srgbClr val="FFFFFF"/>
                </a:solidFill>
                <a:latin typeface="Arial"/>
                <a:cs typeface="Arial"/>
              </a:rPr>
              <a:t>to</a:t>
            </a:r>
            <a:r>
              <a:rPr sz="1100" dirty="0">
                <a:solidFill>
                  <a:srgbClr val="FFFFFF"/>
                </a:solidFill>
                <a:latin typeface="Arial"/>
                <a:cs typeface="Arial"/>
              </a:rPr>
              <a:t> </a:t>
            </a:r>
            <a:r>
              <a:rPr sz="1100" spc="60" dirty="0">
                <a:solidFill>
                  <a:srgbClr val="FFFFFF"/>
                </a:solidFill>
                <a:latin typeface="Arial"/>
                <a:cs typeface="Arial"/>
              </a:rPr>
              <a:t>remain</a:t>
            </a:r>
            <a:r>
              <a:rPr sz="1100" dirty="0">
                <a:solidFill>
                  <a:srgbClr val="FFFFFF"/>
                </a:solidFill>
                <a:latin typeface="Arial"/>
                <a:cs typeface="Arial"/>
              </a:rPr>
              <a:t> </a:t>
            </a:r>
            <a:r>
              <a:rPr sz="1100" spc="-10" dirty="0">
                <a:solidFill>
                  <a:srgbClr val="FFFFFF"/>
                </a:solidFill>
                <a:latin typeface="Arial"/>
                <a:cs typeface="Arial"/>
              </a:rPr>
              <a:t>intact, </a:t>
            </a:r>
            <a:r>
              <a:rPr sz="1100" dirty="0">
                <a:solidFill>
                  <a:srgbClr val="FFFFFF"/>
                </a:solidFill>
                <a:latin typeface="Arial"/>
                <a:cs typeface="Arial"/>
              </a:rPr>
              <a:t>please</a:t>
            </a:r>
            <a:r>
              <a:rPr sz="1100" spc="15" dirty="0">
                <a:solidFill>
                  <a:srgbClr val="FFFFFF"/>
                </a:solidFill>
                <a:latin typeface="Arial"/>
                <a:cs typeface="Arial"/>
              </a:rPr>
              <a:t> </a:t>
            </a:r>
            <a:r>
              <a:rPr sz="1100" spc="70" dirty="0">
                <a:solidFill>
                  <a:srgbClr val="FFFFFF"/>
                </a:solidFill>
                <a:latin typeface="Arial"/>
                <a:cs typeface="Arial"/>
              </a:rPr>
              <a:t>be</a:t>
            </a:r>
            <a:r>
              <a:rPr sz="1100" spc="15" dirty="0">
                <a:solidFill>
                  <a:srgbClr val="FFFFFF"/>
                </a:solidFill>
                <a:latin typeface="Arial"/>
                <a:cs typeface="Arial"/>
              </a:rPr>
              <a:t> </a:t>
            </a:r>
            <a:r>
              <a:rPr sz="1100" dirty="0">
                <a:solidFill>
                  <a:srgbClr val="FFFFFF"/>
                </a:solidFill>
                <a:latin typeface="Arial"/>
                <a:cs typeface="Arial"/>
              </a:rPr>
              <a:t>careful</a:t>
            </a:r>
            <a:r>
              <a:rPr sz="1100" spc="20" dirty="0">
                <a:solidFill>
                  <a:srgbClr val="FFFFFF"/>
                </a:solidFill>
                <a:latin typeface="Arial"/>
                <a:cs typeface="Arial"/>
              </a:rPr>
              <a:t> </a:t>
            </a:r>
            <a:r>
              <a:rPr sz="1100" spc="65" dirty="0">
                <a:solidFill>
                  <a:srgbClr val="FFFFFF"/>
                </a:solidFill>
                <a:latin typeface="Arial"/>
                <a:cs typeface="Arial"/>
              </a:rPr>
              <a:t>when</a:t>
            </a:r>
            <a:r>
              <a:rPr sz="1100" spc="25" dirty="0">
                <a:solidFill>
                  <a:srgbClr val="FFFFFF"/>
                </a:solidFill>
                <a:latin typeface="Arial"/>
                <a:cs typeface="Arial"/>
              </a:rPr>
              <a:t> </a:t>
            </a:r>
            <a:r>
              <a:rPr sz="1100" spc="50" dirty="0">
                <a:solidFill>
                  <a:srgbClr val="FFFFFF"/>
                </a:solidFill>
                <a:latin typeface="Arial"/>
                <a:cs typeface="Arial"/>
              </a:rPr>
              <a:t>re-</a:t>
            </a:r>
            <a:r>
              <a:rPr sz="1100" spc="65" dirty="0">
                <a:solidFill>
                  <a:srgbClr val="FFFFFF"/>
                </a:solidFill>
                <a:latin typeface="Arial"/>
                <a:cs typeface="Arial"/>
              </a:rPr>
              <a:t>formatting</a:t>
            </a:r>
            <a:r>
              <a:rPr sz="1100" spc="15" dirty="0">
                <a:solidFill>
                  <a:srgbClr val="FFFFFF"/>
                </a:solidFill>
                <a:latin typeface="Arial"/>
                <a:cs typeface="Arial"/>
              </a:rPr>
              <a:t> </a:t>
            </a:r>
            <a:r>
              <a:rPr sz="1100" spc="105" dirty="0">
                <a:solidFill>
                  <a:srgbClr val="FFFFFF"/>
                </a:solidFill>
                <a:latin typeface="Arial"/>
                <a:cs typeface="Arial"/>
              </a:rPr>
              <a:t>or</a:t>
            </a:r>
            <a:r>
              <a:rPr sz="1100" spc="15" dirty="0">
                <a:solidFill>
                  <a:srgbClr val="FFFFFF"/>
                </a:solidFill>
                <a:latin typeface="Arial"/>
                <a:cs typeface="Arial"/>
              </a:rPr>
              <a:t> </a:t>
            </a:r>
            <a:r>
              <a:rPr sz="1100" spc="55" dirty="0">
                <a:solidFill>
                  <a:srgbClr val="FFFFFF"/>
                </a:solidFill>
                <a:latin typeface="Arial"/>
                <a:cs typeface="Arial"/>
              </a:rPr>
              <a:t>copying</a:t>
            </a:r>
            <a:r>
              <a:rPr sz="1100" spc="15" dirty="0">
                <a:solidFill>
                  <a:srgbClr val="FFFFFF"/>
                </a:solidFill>
                <a:latin typeface="Arial"/>
                <a:cs typeface="Arial"/>
              </a:rPr>
              <a:t> </a:t>
            </a:r>
            <a:r>
              <a:rPr sz="1100" spc="85" dirty="0">
                <a:solidFill>
                  <a:srgbClr val="FFFFFF"/>
                </a:solidFill>
                <a:latin typeface="Arial"/>
                <a:cs typeface="Arial"/>
              </a:rPr>
              <a:t>and</a:t>
            </a:r>
            <a:r>
              <a:rPr sz="1100" spc="15" dirty="0">
                <a:solidFill>
                  <a:srgbClr val="FFFFFF"/>
                </a:solidFill>
                <a:latin typeface="Arial"/>
                <a:cs typeface="Arial"/>
              </a:rPr>
              <a:t> </a:t>
            </a:r>
            <a:r>
              <a:rPr sz="1100" spc="50" dirty="0">
                <a:solidFill>
                  <a:srgbClr val="FFFFFF"/>
                </a:solidFill>
                <a:latin typeface="Arial"/>
                <a:cs typeface="Arial"/>
              </a:rPr>
              <a:t>pasting</a:t>
            </a:r>
            <a:r>
              <a:rPr sz="1100" spc="15" dirty="0">
                <a:solidFill>
                  <a:srgbClr val="FFFFFF"/>
                </a:solidFill>
                <a:latin typeface="Arial"/>
                <a:cs typeface="Arial"/>
              </a:rPr>
              <a:t> </a:t>
            </a:r>
            <a:r>
              <a:rPr sz="1100" dirty="0">
                <a:solidFill>
                  <a:srgbClr val="FFFFFF"/>
                </a:solidFill>
                <a:latin typeface="Arial"/>
                <a:cs typeface="Arial"/>
              </a:rPr>
              <a:t>the</a:t>
            </a:r>
            <a:r>
              <a:rPr sz="1100" spc="15" dirty="0">
                <a:solidFill>
                  <a:srgbClr val="FFFFFF"/>
                </a:solidFill>
                <a:latin typeface="Arial"/>
                <a:cs typeface="Arial"/>
              </a:rPr>
              <a:t> </a:t>
            </a:r>
            <a:r>
              <a:rPr sz="1100" spc="-10" dirty="0">
                <a:solidFill>
                  <a:srgbClr val="FFFFFF"/>
                </a:solidFill>
                <a:latin typeface="Arial"/>
                <a:cs typeface="Arial"/>
              </a:rPr>
              <a:t>text.</a:t>
            </a:r>
            <a:endParaRPr sz="1100">
              <a:latin typeface="Arial"/>
              <a:cs typeface="Arial"/>
            </a:endParaRPr>
          </a:p>
        </p:txBody>
      </p:sp>
      <p:pic>
        <p:nvPicPr>
          <p:cNvPr id="7" name="object 7"/>
          <p:cNvPicPr/>
          <p:nvPr/>
        </p:nvPicPr>
        <p:blipFill>
          <a:blip r:embed="rId4" cstate="print"/>
          <a:stretch>
            <a:fillRect/>
          </a:stretch>
        </p:blipFill>
        <p:spPr>
          <a:xfrm>
            <a:off x="0" y="2016772"/>
            <a:ext cx="7772400" cy="2756395"/>
          </a:xfrm>
          <a:prstGeom prst="rect">
            <a:avLst/>
          </a:prstGeom>
        </p:spPr>
      </p:pic>
      <p:sp>
        <p:nvSpPr>
          <p:cNvPr id="8" name="object 8"/>
          <p:cNvSpPr txBox="1">
            <a:spLocks noGrp="1"/>
          </p:cNvSpPr>
          <p:nvPr>
            <p:ph type="ftr" sz="quarter" idx="5"/>
          </p:nvPr>
        </p:nvSpPr>
        <p:spPr>
          <a:xfrm>
            <a:off x="317320" y="9587910"/>
            <a:ext cx="5412740" cy="166712"/>
          </a:xfrm>
          <a:prstGeom prst="rect">
            <a:avLst/>
          </a:prstGeom>
        </p:spPr>
        <p:txBody>
          <a:bodyPr vert="horz" wrap="square" lIns="0" tIns="0" rIns="0" bIns="0" rtlCol="0">
            <a:spAutoFit/>
          </a:bodyPr>
          <a:lstStyle/>
          <a:p>
            <a:pPr marL="12700">
              <a:lnSpc>
                <a:spcPts val="1300"/>
              </a:lnSpc>
            </a:pPr>
            <a:r>
              <a:rPr lang="en-US" dirty="0"/>
              <a:t>2023</a:t>
            </a:r>
            <a:r>
              <a:rPr spc="-60" dirty="0"/>
              <a:t> </a:t>
            </a:r>
            <a:r>
              <a:rPr spc="-90" dirty="0"/>
              <a:t>SUPPLY</a:t>
            </a:r>
            <a:r>
              <a:rPr spc="-55" dirty="0"/>
              <a:t> DRIVE </a:t>
            </a:r>
            <a:r>
              <a:rPr spc="-45" dirty="0"/>
              <a:t>COORDINATOR</a:t>
            </a:r>
            <a:r>
              <a:rPr spc="-60" dirty="0"/>
              <a:t> </a:t>
            </a:r>
            <a:r>
              <a:rPr spc="-10" dirty="0"/>
              <a:t>TOOLKIT</a:t>
            </a:r>
            <a:r>
              <a:rPr spc="225" dirty="0"/>
              <a:t> </a:t>
            </a:r>
            <a:r>
              <a:rPr dirty="0"/>
              <a:t>|</a:t>
            </a:r>
            <a:r>
              <a:rPr spc="220" dirty="0"/>
              <a:t> </a:t>
            </a:r>
            <a:r>
              <a:rPr spc="-20" dirty="0"/>
              <a:t>CLASSROOMCENTRAL.ORG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8815838"/>
            <a:ext cx="3881120" cy="407034"/>
          </a:xfrm>
          <a:prstGeom prst="rect">
            <a:avLst/>
          </a:prstGeom>
        </p:spPr>
        <p:txBody>
          <a:bodyPr vert="horz" wrap="square" lIns="0" tIns="35560" rIns="0" bIns="0" rtlCol="0">
            <a:spAutoFit/>
          </a:bodyPr>
          <a:lstStyle/>
          <a:p>
            <a:pPr marL="12700">
              <a:lnSpc>
                <a:spcPct val="100000"/>
              </a:lnSpc>
              <a:spcBef>
                <a:spcPts val="280"/>
              </a:spcBef>
            </a:pPr>
            <a:r>
              <a:rPr sz="1100" spc="75" dirty="0">
                <a:solidFill>
                  <a:srgbClr val="08A6DE"/>
                </a:solidFill>
                <a:latin typeface="Arial"/>
                <a:cs typeface="Arial"/>
              </a:rPr>
              <a:t>Have</a:t>
            </a:r>
            <a:r>
              <a:rPr sz="1100" spc="-30" dirty="0">
                <a:solidFill>
                  <a:srgbClr val="08A6DE"/>
                </a:solidFill>
                <a:latin typeface="Arial"/>
                <a:cs typeface="Arial"/>
              </a:rPr>
              <a:t> </a:t>
            </a:r>
            <a:r>
              <a:rPr sz="1100" spc="70" dirty="0">
                <a:solidFill>
                  <a:srgbClr val="08A6DE"/>
                </a:solidFill>
                <a:latin typeface="Arial"/>
                <a:cs typeface="Arial"/>
              </a:rPr>
              <a:t>questions</a:t>
            </a:r>
            <a:r>
              <a:rPr sz="1100" spc="-30" dirty="0">
                <a:solidFill>
                  <a:srgbClr val="08A6DE"/>
                </a:solidFill>
                <a:latin typeface="Arial"/>
                <a:cs typeface="Arial"/>
              </a:rPr>
              <a:t> </a:t>
            </a:r>
            <a:r>
              <a:rPr sz="1100" spc="125" dirty="0">
                <a:solidFill>
                  <a:srgbClr val="08A6DE"/>
                </a:solidFill>
                <a:latin typeface="Arial"/>
                <a:cs typeface="Arial"/>
              </a:rPr>
              <a:t>or</a:t>
            </a:r>
            <a:r>
              <a:rPr sz="1100" spc="-25" dirty="0">
                <a:solidFill>
                  <a:srgbClr val="08A6DE"/>
                </a:solidFill>
                <a:latin typeface="Arial"/>
                <a:cs typeface="Arial"/>
              </a:rPr>
              <a:t> </a:t>
            </a:r>
            <a:r>
              <a:rPr sz="1100" spc="90" dirty="0">
                <a:solidFill>
                  <a:srgbClr val="08A6DE"/>
                </a:solidFill>
                <a:latin typeface="Arial"/>
                <a:cs typeface="Arial"/>
              </a:rPr>
              <a:t>need</a:t>
            </a:r>
            <a:r>
              <a:rPr sz="1100" spc="-30" dirty="0">
                <a:solidFill>
                  <a:srgbClr val="08A6DE"/>
                </a:solidFill>
                <a:latin typeface="Arial"/>
                <a:cs typeface="Arial"/>
              </a:rPr>
              <a:t> </a:t>
            </a:r>
            <a:r>
              <a:rPr sz="1100" spc="55" dirty="0">
                <a:solidFill>
                  <a:srgbClr val="08A6DE"/>
                </a:solidFill>
                <a:latin typeface="Arial"/>
                <a:cs typeface="Arial"/>
              </a:rPr>
              <a:t>help?</a:t>
            </a:r>
            <a:r>
              <a:rPr sz="1100" spc="-30" dirty="0">
                <a:solidFill>
                  <a:srgbClr val="08A6DE"/>
                </a:solidFill>
                <a:latin typeface="Arial"/>
                <a:cs typeface="Arial"/>
              </a:rPr>
              <a:t> </a:t>
            </a:r>
            <a:r>
              <a:rPr sz="1100" spc="45" dirty="0">
                <a:solidFill>
                  <a:srgbClr val="231F20"/>
                </a:solidFill>
                <a:latin typeface="Arial"/>
                <a:cs typeface="Arial"/>
              </a:rPr>
              <a:t>Contact</a:t>
            </a:r>
            <a:r>
              <a:rPr sz="1100" spc="-20" dirty="0">
                <a:solidFill>
                  <a:srgbClr val="231F20"/>
                </a:solidFill>
                <a:latin typeface="Arial"/>
                <a:cs typeface="Arial"/>
              </a:rPr>
              <a:t> </a:t>
            </a:r>
            <a:r>
              <a:rPr sz="1100" spc="70" dirty="0">
                <a:solidFill>
                  <a:srgbClr val="231F20"/>
                </a:solidFill>
                <a:latin typeface="Arial"/>
                <a:cs typeface="Arial"/>
              </a:rPr>
              <a:t>Darden</a:t>
            </a:r>
            <a:r>
              <a:rPr sz="1100" spc="-25" dirty="0">
                <a:solidFill>
                  <a:srgbClr val="231F20"/>
                </a:solidFill>
                <a:latin typeface="Arial"/>
                <a:cs typeface="Arial"/>
              </a:rPr>
              <a:t> </a:t>
            </a:r>
            <a:r>
              <a:rPr sz="1100" spc="30" dirty="0">
                <a:solidFill>
                  <a:srgbClr val="231F20"/>
                </a:solidFill>
                <a:latin typeface="Arial"/>
                <a:cs typeface="Arial"/>
              </a:rPr>
              <a:t>Blow</a:t>
            </a:r>
            <a:endParaRPr sz="1100">
              <a:latin typeface="Arial"/>
              <a:cs typeface="Arial"/>
            </a:endParaRPr>
          </a:p>
          <a:p>
            <a:pPr marL="12700">
              <a:lnSpc>
                <a:spcPct val="100000"/>
              </a:lnSpc>
              <a:spcBef>
                <a:spcPts val="180"/>
              </a:spcBef>
            </a:pPr>
            <a:r>
              <a:rPr sz="1100" spc="75" dirty="0">
                <a:solidFill>
                  <a:srgbClr val="231F20"/>
                </a:solidFill>
                <a:latin typeface="Arial"/>
                <a:cs typeface="Arial"/>
              </a:rPr>
              <a:t>at</a:t>
            </a:r>
            <a:r>
              <a:rPr sz="1100" spc="-25" dirty="0">
                <a:solidFill>
                  <a:srgbClr val="231F20"/>
                </a:solidFill>
                <a:latin typeface="Arial"/>
                <a:cs typeface="Arial"/>
              </a:rPr>
              <a:t> </a:t>
            </a:r>
            <a:r>
              <a:rPr sz="1100" spc="55" dirty="0">
                <a:solidFill>
                  <a:srgbClr val="231F20"/>
                </a:solidFill>
                <a:latin typeface="Arial"/>
                <a:cs typeface="Arial"/>
                <a:hlinkClick r:id="rId2"/>
              </a:rPr>
              <a:t>darden@classroomcentral.org</a:t>
            </a:r>
            <a:r>
              <a:rPr sz="1100" spc="-20" dirty="0">
                <a:solidFill>
                  <a:srgbClr val="231F20"/>
                </a:solidFill>
                <a:latin typeface="Arial"/>
                <a:cs typeface="Arial"/>
              </a:rPr>
              <a:t> </a:t>
            </a:r>
            <a:r>
              <a:rPr sz="1100" spc="110" dirty="0">
                <a:solidFill>
                  <a:srgbClr val="231F20"/>
                </a:solidFill>
                <a:latin typeface="Arial"/>
                <a:cs typeface="Arial"/>
              </a:rPr>
              <a:t>or</a:t>
            </a:r>
            <a:r>
              <a:rPr sz="1100" spc="-20" dirty="0">
                <a:solidFill>
                  <a:srgbClr val="231F20"/>
                </a:solidFill>
                <a:latin typeface="Arial"/>
                <a:cs typeface="Arial"/>
              </a:rPr>
              <a:t> </a:t>
            </a:r>
            <a:r>
              <a:rPr sz="1100" spc="-45" dirty="0">
                <a:solidFill>
                  <a:srgbClr val="231F20"/>
                </a:solidFill>
                <a:latin typeface="Arial"/>
                <a:cs typeface="Arial"/>
              </a:rPr>
              <a:t>704.377.1740</a:t>
            </a:r>
            <a:r>
              <a:rPr sz="1100" spc="-20" dirty="0">
                <a:solidFill>
                  <a:srgbClr val="231F20"/>
                </a:solidFill>
                <a:latin typeface="Arial"/>
                <a:cs typeface="Arial"/>
              </a:rPr>
              <a:t> </a:t>
            </a:r>
            <a:r>
              <a:rPr sz="1100" dirty="0">
                <a:solidFill>
                  <a:srgbClr val="231F20"/>
                </a:solidFill>
                <a:latin typeface="Arial"/>
                <a:cs typeface="Arial"/>
              </a:rPr>
              <a:t>ext.</a:t>
            </a:r>
            <a:r>
              <a:rPr sz="1100" spc="-20" dirty="0">
                <a:solidFill>
                  <a:srgbClr val="231F20"/>
                </a:solidFill>
                <a:latin typeface="Arial"/>
                <a:cs typeface="Arial"/>
              </a:rPr>
              <a:t> 4120</a:t>
            </a:r>
            <a:endParaRPr sz="1100">
              <a:latin typeface="Arial"/>
              <a:cs typeface="Arial"/>
            </a:endParaRPr>
          </a:p>
        </p:txBody>
      </p:sp>
      <p:sp>
        <p:nvSpPr>
          <p:cNvPr id="3" name="object 3"/>
          <p:cNvSpPr txBox="1"/>
          <p:nvPr/>
        </p:nvSpPr>
        <p:spPr>
          <a:xfrm>
            <a:off x="444500" y="2175557"/>
            <a:ext cx="5734050" cy="2598468"/>
          </a:xfrm>
          <a:prstGeom prst="rect">
            <a:avLst/>
          </a:prstGeom>
        </p:spPr>
        <p:txBody>
          <a:bodyPr vert="horz" wrap="square" lIns="0" tIns="12065" rIns="0" bIns="0" rtlCol="0">
            <a:spAutoFit/>
          </a:bodyPr>
          <a:lstStyle/>
          <a:p>
            <a:pPr marL="12700">
              <a:lnSpc>
                <a:spcPct val="100000"/>
              </a:lnSpc>
              <a:spcBef>
                <a:spcPts val="95"/>
              </a:spcBef>
            </a:pPr>
            <a:r>
              <a:rPr sz="2700" b="1" dirty="0">
                <a:solidFill>
                  <a:srgbClr val="19455C"/>
                </a:solidFill>
                <a:latin typeface="Arial"/>
                <a:cs typeface="Arial"/>
              </a:rPr>
              <a:t>Announcing</a:t>
            </a:r>
            <a:r>
              <a:rPr sz="2700" b="1" spc="95" dirty="0">
                <a:solidFill>
                  <a:srgbClr val="19455C"/>
                </a:solidFill>
                <a:latin typeface="Arial"/>
                <a:cs typeface="Arial"/>
              </a:rPr>
              <a:t> </a:t>
            </a:r>
            <a:r>
              <a:rPr sz="2700" b="1" dirty="0">
                <a:solidFill>
                  <a:srgbClr val="19455C"/>
                </a:solidFill>
                <a:latin typeface="Arial"/>
                <a:cs typeface="Arial"/>
              </a:rPr>
              <a:t>your</a:t>
            </a:r>
            <a:r>
              <a:rPr sz="2700" b="1" spc="100" dirty="0">
                <a:solidFill>
                  <a:srgbClr val="19455C"/>
                </a:solidFill>
                <a:latin typeface="Arial"/>
                <a:cs typeface="Arial"/>
              </a:rPr>
              <a:t> </a:t>
            </a:r>
            <a:r>
              <a:rPr sz="2700" b="1" spc="45" dirty="0">
                <a:solidFill>
                  <a:srgbClr val="19455C"/>
                </a:solidFill>
                <a:latin typeface="Arial"/>
                <a:cs typeface="Arial"/>
              </a:rPr>
              <a:t>drive</a:t>
            </a:r>
            <a:endParaRPr sz="2700" dirty="0">
              <a:latin typeface="Arial"/>
              <a:cs typeface="Arial"/>
            </a:endParaRPr>
          </a:p>
          <a:p>
            <a:pPr marL="12700">
              <a:lnSpc>
                <a:spcPct val="100000"/>
              </a:lnSpc>
              <a:spcBef>
                <a:spcPts val="1540"/>
              </a:spcBef>
            </a:pPr>
            <a:r>
              <a:rPr sz="1100" spc="75" dirty="0">
                <a:solidFill>
                  <a:srgbClr val="08A6DE"/>
                </a:solidFill>
                <a:latin typeface="Arial"/>
                <a:cs typeface="Arial"/>
              </a:rPr>
              <a:t>Facebook</a:t>
            </a:r>
            <a:r>
              <a:rPr sz="1100" spc="-40" dirty="0">
                <a:solidFill>
                  <a:srgbClr val="08A6DE"/>
                </a:solidFill>
                <a:latin typeface="Arial"/>
                <a:cs typeface="Arial"/>
              </a:rPr>
              <a:t> </a:t>
            </a:r>
            <a:r>
              <a:rPr sz="1100" spc="100" dirty="0">
                <a:solidFill>
                  <a:srgbClr val="08A6DE"/>
                </a:solidFill>
                <a:latin typeface="Arial"/>
                <a:cs typeface="Arial"/>
              </a:rPr>
              <a:t>&amp;</a:t>
            </a:r>
            <a:r>
              <a:rPr sz="1100" spc="-35" dirty="0">
                <a:solidFill>
                  <a:srgbClr val="08A6DE"/>
                </a:solidFill>
                <a:latin typeface="Arial"/>
                <a:cs typeface="Arial"/>
              </a:rPr>
              <a:t> </a:t>
            </a:r>
            <a:r>
              <a:rPr sz="1100" spc="90" dirty="0">
                <a:solidFill>
                  <a:srgbClr val="08A6DE"/>
                </a:solidFill>
                <a:latin typeface="Arial"/>
                <a:cs typeface="Arial"/>
              </a:rPr>
              <a:t>Instagram</a:t>
            </a:r>
            <a:r>
              <a:rPr sz="1100" spc="-40" dirty="0">
                <a:solidFill>
                  <a:srgbClr val="08A6DE"/>
                </a:solidFill>
                <a:latin typeface="Arial"/>
                <a:cs typeface="Arial"/>
              </a:rPr>
              <a:t> </a:t>
            </a:r>
            <a:r>
              <a:rPr sz="1100" spc="40" dirty="0">
                <a:solidFill>
                  <a:srgbClr val="08A6DE"/>
                </a:solidFill>
                <a:latin typeface="Arial"/>
                <a:cs typeface="Arial"/>
              </a:rPr>
              <a:t>Captions:</a:t>
            </a:r>
            <a:endParaRPr sz="1100" dirty="0">
              <a:latin typeface="Arial"/>
              <a:cs typeface="Arial"/>
            </a:endParaRPr>
          </a:p>
          <a:p>
            <a:pPr marL="12700" marR="5080">
              <a:lnSpc>
                <a:spcPts val="1400"/>
              </a:lnSpc>
              <a:spcBef>
                <a:spcPts val="60"/>
              </a:spcBef>
            </a:pPr>
            <a:r>
              <a:rPr sz="1050" dirty="0">
                <a:solidFill>
                  <a:srgbClr val="231F20"/>
                </a:solidFill>
                <a:latin typeface="Myriad Pro"/>
                <a:cs typeface="Myriad Pro"/>
              </a:rPr>
              <a:t>54%</a:t>
            </a:r>
            <a:r>
              <a:rPr sz="1050" spc="-10" dirty="0">
                <a:solidFill>
                  <a:srgbClr val="231F20"/>
                </a:solidFill>
                <a:latin typeface="Myriad Pro"/>
                <a:cs typeface="Myriad Pro"/>
              </a:rPr>
              <a:t> </a:t>
            </a:r>
            <a:r>
              <a:rPr sz="1050" dirty="0">
                <a:solidFill>
                  <a:srgbClr val="231F20"/>
                </a:solidFill>
                <a:latin typeface="Myriad Pro"/>
                <a:cs typeface="Myriad Pro"/>
              </a:rPr>
              <a:t>of</a:t>
            </a:r>
            <a:r>
              <a:rPr sz="1050" spc="-10" dirty="0">
                <a:solidFill>
                  <a:srgbClr val="231F20"/>
                </a:solidFill>
                <a:latin typeface="Myriad Pro"/>
                <a:cs typeface="Myriad Pro"/>
              </a:rPr>
              <a:t> </a:t>
            </a:r>
            <a:r>
              <a:rPr sz="1050" dirty="0">
                <a:solidFill>
                  <a:srgbClr val="231F20"/>
                </a:solidFill>
                <a:latin typeface="Myriad Pro"/>
                <a:cs typeface="Myriad Pro"/>
              </a:rPr>
              <a:t>children</a:t>
            </a:r>
            <a:r>
              <a:rPr sz="1050" spc="-5" dirty="0">
                <a:solidFill>
                  <a:srgbClr val="231F20"/>
                </a:solidFill>
                <a:latin typeface="Myriad Pro"/>
                <a:cs typeface="Myriad Pro"/>
              </a:rPr>
              <a:t> </a:t>
            </a:r>
            <a:r>
              <a:rPr sz="1050" dirty="0">
                <a:solidFill>
                  <a:srgbClr val="231F20"/>
                </a:solidFill>
                <a:latin typeface="Myriad Pro"/>
                <a:cs typeface="Myriad Pro"/>
              </a:rPr>
              <a:t>in</a:t>
            </a:r>
            <a:r>
              <a:rPr sz="1050" spc="-10" dirty="0">
                <a:solidFill>
                  <a:srgbClr val="231F20"/>
                </a:solidFill>
                <a:latin typeface="Myriad Pro"/>
                <a:cs typeface="Myriad Pro"/>
              </a:rPr>
              <a:t> </a:t>
            </a:r>
            <a:r>
              <a:rPr sz="1050" dirty="0">
                <a:solidFill>
                  <a:srgbClr val="231F20"/>
                </a:solidFill>
                <a:latin typeface="Myriad Pro"/>
                <a:cs typeface="Myriad Pro"/>
              </a:rPr>
              <a:t>our</a:t>
            </a:r>
            <a:r>
              <a:rPr sz="1050" spc="-5" dirty="0">
                <a:solidFill>
                  <a:srgbClr val="231F20"/>
                </a:solidFill>
                <a:latin typeface="Myriad Pro"/>
                <a:cs typeface="Myriad Pro"/>
              </a:rPr>
              <a:t> </a:t>
            </a:r>
            <a:r>
              <a:rPr sz="1050" dirty="0">
                <a:solidFill>
                  <a:srgbClr val="231F20"/>
                </a:solidFill>
                <a:latin typeface="Myriad Pro"/>
                <a:cs typeface="Myriad Pro"/>
              </a:rPr>
              <a:t>community</a:t>
            </a:r>
            <a:r>
              <a:rPr sz="1050" spc="-10" dirty="0">
                <a:solidFill>
                  <a:srgbClr val="231F20"/>
                </a:solidFill>
                <a:latin typeface="Myriad Pro"/>
                <a:cs typeface="Myriad Pro"/>
              </a:rPr>
              <a:t> </a:t>
            </a:r>
            <a:r>
              <a:rPr sz="1050" dirty="0">
                <a:solidFill>
                  <a:srgbClr val="231F20"/>
                </a:solidFill>
                <a:latin typeface="Myriad Pro"/>
                <a:cs typeface="Myriad Pro"/>
              </a:rPr>
              <a:t>live</a:t>
            </a:r>
            <a:r>
              <a:rPr sz="1050" spc="-5" dirty="0">
                <a:solidFill>
                  <a:srgbClr val="231F20"/>
                </a:solidFill>
                <a:latin typeface="Myriad Pro"/>
                <a:cs typeface="Myriad Pro"/>
              </a:rPr>
              <a:t> </a:t>
            </a:r>
            <a:r>
              <a:rPr sz="1050" dirty="0">
                <a:solidFill>
                  <a:srgbClr val="231F20"/>
                </a:solidFill>
                <a:latin typeface="Myriad Pro"/>
                <a:cs typeface="Myriad Pro"/>
              </a:rPr>
              <a:t>below</a:t>
            </a:r>
            <a:r>
              <a:rPr sz="1050" spc="-10" dirty="0">
                <a:solidFill>
                  <a:srgbClr val="231F20"/>
                </a:solidFill>
                <a:latin typeface="Myriad Pro"/>
                <a:cs typeface="Myriad Pro"/>
              </a:rPr>
              <a:t> </a:t>
            </a:r>
            <a:r>
              <a:rPr sz="1050" dirty="0">
                <a:solidFill>
                  <a:srgbClr val="231F20"/>
                </a:solidFill>
                <a:latin typeface="Myriad Pro"/>
                <a:cs typeface="Myriad Pro"/>
              </a:rPr>
              <a:t>the</a:t>
            </a:r>
            <a:r>
              <a:rPr sz="1050" spc="-5" dirty="0">
                <a:solidFill>
                  <a:srgbClr val="231F20"/>
                </a:solidFill>
                <a:latin typeface="Myriad Pro"/>
                <a:cs typeface="Myriad Pro"/>
              </a:rPr>
              <a:t> </a:t>
            </a:r>
            <a:r>
              <a:rPr sz="1050" dirty="0">
                <a:solidFill>
                  <a:srgbClr val="231F20"/>
                </a:solidFill>
                <a:latin typeface="Myriad Pro"/>
                <a:cs typeface="Myriad Pro"/>
              </a:rPr>
              <a:t>poverty</a:t>
            </a:r>
            <a:r>
              <a:rPr sz="1050" spc="-10" dirty="0">
                <a:solidFill>
                  <a:srgbClr val="231F20"/>
                </a:solidFill>
                <a:latin typeface="Myriad Pro"/>
                <a:cs typeface="Myriad Pro"/>
              </a:rPr>
              <a:t> </a:t>
            </a:r>
            <a:r>
              <a:rPr sz="1050" dirty="0">
                <a:solidFill>
                  <a:srgbClr val="231F20"/>
                </a:solidFill>
                <a:latin typeface="Myriad Pro"/>
                <a:cs typeface="Myriad Pro"/>
              </a:rPr>
              <a:t>line</a:t>
            </a:r>
            <a:r>
              <a:rPr sz="1050" spc="-5" dirty="0">
                <a:solidFill>
                  <a:srgbClr val="231F20"/>
                </a:solidFill>
                <a:latin typeface="Myriad Pro"/>
                <a:cs typeface="Myriad Pro"/>
              </a:rPr>
              <a:t> </a:t>
            </a:r>
            <a:r>
              <a:rPr sz="1050" dirty="0">
                <a:solidFill>
                  <a:srgbClr val="231F20"/>
                </a:solidFill>
                <a:latin typeface="Myriad Pro"/>
                <a:cs typeface="Myriad Pro"/>
              </a:rPr>
              <a:t>and</a:t>
            </a:r>
            <a:r>
              <a:rPr sz="1050" spc="-10" dirty="0">
                <a:solidFill>
                  <a:srgbClr val="231F20"/>
                </a:solidFill>
                <a:latin typeface="Myriad Pro"/>
                <a:cs typeface="Myriad Pro"/>
              </a:rPr>
              <a:t> </a:t>
            </a:r>
            <a:r>
              <a:rPr sz="1050" dirty="0">
                <a:solidFill>
                  <a:srgbClr val="231F20"/>
                </a:solidFill>
                <a:latin typeface="Myriad Pro"/>
                <a:cs typeface="Myriad Pro"/>
              </a:rPr>
              <a:t>can’t</a:t>
            </a:r>
            <a:r>
              <a:rPr sz="1050" spc="-10" dirty="0">
                <a:solidFill>
                  <a:srgbClr val="231F20"/>
                </a:solidFill>
                <a:latin typeface="Myriad Pro"/>
                <a:cs typeface="Myriad Pro"/>
              </a:rPr>
              <a:t> </a:t>
            </a:r>
            <a:r>
              <a:rPr sz="1050" dirty="0">
                <a:solidFill>
                  <a:srgbClr val="231F20"/>
                </a:solidFill>
                <a:latin typeface="Myriad Pro"/>
                <a:cs typeface="Myriad Pro"/>
              </a:rPr>
              <a:t>afford</a:t>
            </a:r>
            <a:r>
              <a:rPr sz="1050" spc="-5" dirty="0">
                <a:solidFill>
                  <a:srgbClr val="231F20"/>
                </a:solidFill>
                <a:latin typeface="Myriad Pro"/>
                <a:cs typeface="Myriad Pro"/>
              </a:rPr>
              <a:t> </a:t>
            </a:r>
            <a:r>
              <a:rPr sz="1050" dirty="0">
                <a:solidFill>
                  <a:srgbClr val="231F20"/>
                </a:solidFill>
                <a:latin typeface="Myriad Pro"/>
                <a:cs typeface="Myriad Pro"/>
              </a:rPr>
              <a:t>the</a:t>
            </a:r>
            <a:r>
              <a:rPr sz="1050" spc="-10" dirty="0">
                <a:solidFill>
                  <a:srgbClr val="231F20"/>
                </a:solidFill>
                <a:latin typeface="Myriad Pro"/>
                <a:cs typeface="Myriad Pro"/>
              </a:rPr>
              <a:t> </a:t>
            </a:r>
            <a:r>
              <a:rPr sz="1050" dirty="0">
                <a:solidFill>
                  <a:srgbClr val="231F20"/>
                </a:solidFill>
                <a:latin typeface="Myriad Pro"/>
                <a:cs typeface="Myriad Pro"/>
              </a:rPr>
              <a:t>basic</a:t>
            </a:r>
            <a:r>
              <a:rPr sz="1050" spc="-5" dirty="0">
                <a:solidFill>
                  <a:srgbClr val="231F20"/>
                </a:solidFill>
                <a:latin typeface="Myriad Pro"/>
                <a:cs typeface="Myriad Pro"/>
              </a:rPr>
              <a:t> </a:t>
            </a:r>
            <a:r>
              <a:rPr sz="1050" dirty="0">
                <a:solidFill>
                  <a:srgbClr val="231F20"/>
                </a:solidFill>
                <a:latin typeface="Myriad Pro"/>
                <a:cs typeface="Myriad Pro"/>
              </a:rPr>
              <a:t>school</a:t>
            </a:r>
            <a:r>
              <a:rPr sz="1050" spc="-10" dirty="0">
                <a:solidFill>
                  <a:srgbClr val="231F20"/>
                </a:solidFill>
                <a:latin typeface="Myriad Pro"/>
                <a:cs typeface="Myriad Pro"/>
              </a:rPr>
              <a:t> supplies </a:t>
            </a:r>
            <a:r>
              <a:rPr sz="1050" dirty="0">
                <a:solidFill>
                  <a:srgbClr val="231F20"/>
                </a:solidFill>
                <a:latin typeface="Myriad Pro"/>
                <a:cs typeface="Myriad Pro"/>
              </a:rPr>
              <a:t>they need to learn.</a:t>
            </a:r>
            <a:r>
              <a:rPr sz="1050" spc="-45" dirty="0">
                <a:solidFill>
                  <a:srgbClr val="231F20"/>
                </a:solidFill>
                <a:latin typeface="Myriad Pro"/>
                <a:cs typeface="Myriad Pro"/>
              </a:rPr>
              <a:t> </a:t>
            </a:r>
            <a:r>
              <a:rPr sz="1050" dirty="0">
                <a:solidFill>
                  <a:srgbClr val="231F20"/>
                </a:solidFill>
                <a:latin typeface="Myriad Pro"/>
                <a:cs typeface="Myriad Pro"/>
              </a:rPr>
              <a:t>That means 1 in every 2 local students comes to school empty-</a:t>
            </a:r>
            <a:r>
              <a:rPr sz="1050" spc="-10" dirty="0">
                <a:solidFill>
                  <a:srgbClr val="231F20"/>
                </a:solidFill>
                <a:latin typeface="Myriad Pro"/>
                <a:cs typeface="Myriad Pro"/>
              </a:rPr>
              <a:t>handed.</a:t>
            </a:r>
            <a:r>
              <a:rPr sz="1050" spc="-45" dirty="0">
                <a:solidFill>
                  <a:srgbClr val="231F20"/>
                </a:solidFill>
                <a:latin typeface="Myriad Pro"/>
                <a:cs typeface="Myriad Pro"/>
              </a:rPr>
              <a:t> </a:t>
            </a:r>
            <a:r>
              <a:rPr sz="1050" spc="-10" dirty="0">
                <a:solidFill>
                  <a:srgbClr val="231F20"/>
                </a:solidFill>
                <a:latin typeface="Myriad Pro"/>
                <a:cs typeface="Myriad Pro"/>
              </a:rPr>
              <a:t>That’s</a:t>
            </a:r>
            <a:r>
              <a:rPr sz="1050" dirty="0">
                <a:solidFill>
                  <a:srgbClr val="231F20"/>
                </a:solidFill>
                <a:latin typeface="Myriad Pro"/>
                <a:cs typeface="Myriad Pro"/>
              </a:rPr>
              <a:t> </a:t>
            </a:r>
            <a:r>
              <a:rPr sz="1050" spc="-25" dirty="0">
                <a:solidFill>
                  <a:srgbClr val="231F20"/>
                </a:solidFill>
                <a:latin typeface="Myriad Pro"/>
                <a:cs typeface="Myriad Pro"/>
              </a:rPr>
              <a:t>why</a:t>
            </a:r>
            <a:r>
              <a:rPr sz="1050" spc="-20" dirty="0">
                <a:solidFill>
                  <a:srgbClr val="231F20"/>
                </a:solidFill>
                <a:latin typeface="Myriad Pro"/>
                <a:cs typeface="Myriad Pro"/>
              </a:rPr>
              <a:t> we’re</a:t>
            </a:r>
            <a:r>
              <a:rPr sz="1050" spc="-10" dirty="0">
                <a:solidFill>
                  <a:srgbClr val="231F20"/>
                </a:solidFill>
                <a:latin typeface="Myriad Pro"/>
                <a:cs typeface="Myriad Pro"/>
              </a:rPr>
              <a:t> </a:t>
            </a:r>
            <a:r>
              <a:rPr sz="1050" dirty="0">
                <a:solidFill>
                  <a:srgbClr val="231F20"/>
                </a:solidFill>
                <a:latin typeface="Myriad Pro"/>
                <a:cs typeface="Myriad Pro"/>
              </a:rPr>
              <a:t>hosting a</a:t>
            </a:r>
            <a:r>
              <a:rPr sz="1050" spc="5" dirty="0">
                <a:solidFill>
                  <a:srgbClr val="231F20"/>
                </a:solidFill>
                <a:latin typeface="Myriad Pro"/>
                <a:cs typeface="Myriad Pro"/>
              </a:rPr>
              <a:t> </a:t>
            </a:r>
            <a:r>
              <a:rPr sz="1050" dirty="0">
                <a:solidFill>
                  <a:srgbClr val="231F20"/>
                </a:solidFill>
                <a:latin typeface="Myriad Pro"/>
                <a:cs typeface="Myriad Pro"/>
              </a:rPr>
              <a:t>school supply drive</a:t>
            </a:r>
            <a:r>
              <a:rPr sz="1050" spc="5" dirty="0">
                <a:solidFill>
                  <a:srgbClr val="231F20"/>
                </a:solidFill>
                <a:latin typeface="Myriad Pro"/>
                <a:cs typeface="Myriad Pro"/>
              </a:rPr>
              <a:t> </a:t>
            </a:r>
            <a:r>
              <a:rPr sz="1050" dirty="0">
                <a:solidFill>
                  <a:srgbClr val="231F20"/>
                </a:solidFill>
                <a:latin typeface="Myriad Pro"/>
                <a:cs typeface="Myriad Pro"/>
              </a:rPr>
              <a:t>for </a:t>
            </a:r>
            <a:r>
              <a:rPr sz="1050" b="1" spc="-10" dirty="0">
                <a:solidFill>
                  <a:srgbClr val="231F20"/>
                </a:solidFill>
                <a:latin typeface="Myriad Pro"/>
                <a:cs typeface="Myriad Pro"/>
              </a:rPr>
              <a:t>@ClassroomCentral</a:t>
            </a:r>
            <a:r>
              <a:rPr sz="1050" b="1" spc="10" dirty="0">
                <a:solidFill>
                  <a:srgbClr val="231F20"/>
                </a:solidFill>
                <a:latin typeface="Myriad Pro"/>
                <a:cs typeface="Myriad Pro"/>
              </a:rPr>
              <a:t>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dirty="0">
                <a:solidFill>
                  <a:srgbClr val="231F20"/>
                </a:solidFill>
                <a:latin typeface="Myriad Pro"/>
                <a:cs typeface="Myriad Pro"/>
              </a:rPr>
              <a:t>make sure students</a:t>
            </a:r>
            <a:r>
              <a:rPr sz="1050" spc="5" dirty="0">
                <a:solidFill>
                  <a:srgbClr val="231F20"/>
                </a:solidFill>
                <a:latin typeface="Myriad Pro"/>
                <a:cs typeface="Myriad Pro"/>
              </a:rPr>
              <a:t> </a:t>
            </a:r>
            <a:r>
              <a:rPr sz="1050" dirty="0">
                <a:solidFill>
                  <a:srgbClr val="231F20"/>
                </a:solidFill>
                <a:latin typeface="Myriad Pro"/>
                <a:cs typeface="Myriad Pro"/>
              </a:rPr>
              <a:t>are equipped</a:t>
            </a:r>
            <a:r>
              <a:rPr sz="1050" spc="5" dirty="0">
                <a:solidFill>
                  <a:srgbClr val="231F20"/>
                </a:solidFill>
                <a:latin typeface="Myriad Pro"/>
                <a:cs typeface="Myriad Pro"/>
              </a:rPr>
              <a:t> </a:t>
            </a:r>
            <a:r>
              <a:rPr sz="1050" spc="-25" dirty="0">
                <a:solidFill>
                  <a:srgbClr val="231F20"/>
                </a:solidFill>
                <a:latin typeface="Myriad Pro"/>
                <a:cs typeface="Myriad Pro"/>
              </a:rPr>
              <a:t>to</a:t>
            </a:r>
            <a:r>
              <a:rPr sz="1050" dirty="0">
                <a:solidFill>
                  <a:srgbClr val="231F20"/>
                </a:solidFill>
                <a:latin typeface="Myriad Pro"/>
                <a:cs typeface="Myriad Pro"/>
              </a:rPr>
              <a:t> overcome</a:t>
            </a:r>
            <a:r>
              <a:rPr sz="1050" spc="-10" dirty="0">
                <a:solidFill>
                  <a:srgbClr val="231F20"/>
                </a:solidFill>
                <a:latin typeface="Myriad Pro"/>
                <a:cs typeface="Myriad Pro"/>
              </a:rPr>
              <a:t> </a:t>
            </a:r>
            <a:r>
              <a:rPr sz="1050" dirty="0">
                <a:solidFill>
                  <a:srgbClr val="231F20"/>
                </a:solidFill>
                <a:latin typeface="Myriad Pro"/>
                <a:cs typeface="Myriad Pro"/>
              </a:rPr>
              <a:t>pandemic</a:t>
            </a:r>
            <a:r>
              <a:rPr sz="1050" spc="-5" dirty="0">
                <a:solidFill>
                  <a:srgbClr val="231F20"/>
                </a:solidFill>
                <a:latin typeface="Myriad Pro"/>
                <a:cs typeface="Myriad Pro"/>
              </a:rPr>
              <a:t> </a:t>
            </a:r>
            <a:r>
              <a:rPr sz="1050" dirty="0">
                <a:solidFill>
                  <a:srgbClr val="231F20"/>
                </a:solidFill>
                <a:latin typeface="Myriad Pro"/>
                <a:cs typeface="Myriad Pro"/>
              </a:rPr>
              <a:t>learning</a:t>
            </a:r>
            <a:r>
              <a:rPr sz="1050" spc="-5" dirty="0">
                <a:solidFill>
                  <a:srgbClr val="231F20"/>
                </a:solidFill>
                <a:latin typeface="Myriad Pro"/>
                <a:cs typeface="Myriad Pro"/>
              </a:rPr>
              <a:t> </a:t>
            </a:r>
            <a:r>
              <a:rPr sz="1050" dirty="0">
                <a:solidFill>
                  <a:srgbClr val="231F20"/>
                </a:solidFill>
                <a:latin typeface="Myriad Pro"/>
                <a:cs typeface="Myriad Pro"/>
              </a:rPr>
              <a:t>loss.</a:t>
            </a:r>
            <a:r>
              <a:rPr sz="1050" spc="-10" dirty="0">
                <a:solidFill>
                  <a:srgbClr val="231F20"/>
                </a:solidFill>
                <a:latin typeface="Myriad Pro"/>
                <a:cs typeface="Myriad Pro"/>
              </a:rPr>
              <a:t> </a:t>
            </a:r>
            <a:r>
              <a:rPr sz="1050" i="1" dirty="0">
                <a:solidFill>
                  <a:srgbClr val="231F20"/>
                </a:solidFill>
                <a:latin typeface="Myriad Pro"/>
                <a:cs typeface="Myriad Pro"/>
              </a:rPr>
              <a:t>[Insert</a:t>
            </a:r>
            <a:r>
              <a:rPr sz="1050" i="1" spc="-5" dirty="0">
                <a:solidFill>
                  <a:srgbClr val="231F20"/>
                </a:solidFill>
                <a:latin typeface="Myriad Pro"/>
                <a:cs typeface="Myriad Pro"/>
              </a:rPr>
              <a:t> </a:t>
            </a:r>
            <a:r>
              <a:rPr sz="1050" i="1" dirty="0">
                <a:solidFill>
                  <a:srgbClr val="231F20"/>
                </a:solidFill>
                <a:latin typeface="Myriad Pro"/>
                <a:cs typeface="Myriad Pro"/>
              </a:rPr>
              <a:t>your</a:t>
            </a:r>
            <a:r>
              <a:rPr sz="1050" i="1" spc="-5" dirty="0">
                <a:solidFill>
                  <a:srgbClr val="231F20"/>
                </a:solidFill>
                <a:latin typeface="Myriad Pro"/>
                <a:cs typeface="Myriad Pro"/>
              </a:rPr>
              <a:t> </a:t>
            </a:r>
            <a:r>
              <a:rPr sz="1050" i="1" dirty="0">
                <a:solidFill>
                  <a:srgbClr val="231F20"/>
                </a:solidFill>
                <a:latin typeface="Myriad Pro"/>
                <a:cs typeface="Myriad Pro"/>
              </a:rPr>
              <a:t>school</a:t>
            </a:r>
            <a:r>
              <a:rPr sz="1050" i="1" spc="-5" dirty="0">
                <a:solidFill>
                  <a:srgbClr val="231F20"/>
                </a:solidFill>
                <a:latin typeface="Myriad Pro"/>
                <a:cs typeface="Myriad Pro"/>
              </a:rPr>
              <a:t> </a:t>
            </a:r>
            <a:r>
              <a:rPr sz="1050" i="1" dirty="0">
                <a:solidFill>
                  <a:srgbClr val="231F20"/>
                </a:solidFill>
                <a:latin typeface="Myriad Pro"/>
                <a:cs typeface="Myriad Pro"/>
              </a:rPr>
              <a:t>supply</a:t>
            </a:r>
            <a:r>
              <a:rPr sz="1050" i="1" spc="-5" dirty="0">
                <a:solidFill>
                  <a:srgbClr val="231F20"/>
                </a:solidFill>
                <a:latin typeface="Myriad Pro"/>
                <a:cs typeface="Myriad Pro"/>
              </a:rPr>
              <a:t> </a:t>
            </a:r>
            <a:r>
              <a:rPr sz="1050" i="1" dirty="0">
                <a:solidFill>
                  <a:srgbClr val="231F20"/>
                </a:solidFill>
                <a:latin typeface="Myriad Pro"/>
                <a:cs typeface="Myriad Pro"/>
              </a:rPr>
              <a:t>drive</a:t>
            </a:r>
            <a:r>
              <a:rPr sz="1050" i="1" spc="-5" dirty="0">
                <a:solidFill>
                  <a:srgbClr val="231F20"/>
                </a:solidFill>
                <a:latin typeface="Myriad Pro"/>
                <a:cs typeface="Myriad Pro"/>
              </a:rPr>
              <a:t> </a:t>
            </a:r>
            <a:r>
              <a:rPr sz="1050" i="1" dirty="0">
                <a:solidFill>
                  <a:srgbClr val="231F20"/>
                </a:solidFill>
                <a:latin typeface="Myriad Pro"/>
                <a:cs typeface="Myriad Pro"/>
              </a:rPr>
              <a:t>location</a:t>
            </a:r>
            <a:r>
              <a:rPr sz="1050" i="1" spc="-5" dirty="0">
                <a:solidFill>
                  <a:srgbClr val="231F20"/>
                </a:solidFill>
                <a:latin typeface="Myriad Pro"/>
                <a:cs typeface="Myriad Pro"/>
              </a:rPr>
              <a:t> </a:t>
            </a:r>
            <a:r>
              <a:rPr sz="1050" i="1" dirty="0">
                <a:solidFill>
                  <a:srgbClr val="231F20"/>
                </a:solidFill>
                <a:latin typeface="Myriad Pro"/>
                <a:cs typeface="Myriad Pro"/>
              </a:rPr>
              <a:t>or</a:t>
            </a:r>
            <a:r>
              <a:rPr sz="1050" i="1" spc="-5" dirty="0">
                <a:solidFill>
                  <a:srgbClr val="231F20"/>
                </a:solidFill>
                <a:latin typeface="Myriad Pro"/>
                <a:cs typeface="Myriad Pro"/>
              </a:rPr>
              <a:t> </a:t>
            </a:r>
            <a:r>
              <a:rPr sz="1050" i="1" dirty="0">
                <a:solidFill>
                  <a:srgbClr val="231F20"/>
                </a:solidFill>
                <a:latin typeface="Myriad Pro"/>
                <a:cs typeface="Myriad Pro"/>
              </a:rPr>
              <a:t>your</a:t>
            </a:r>
            <a:r>
              <a:rPr sz="1050" i="1" spc="-5" dirty="0">
                <a:solidFill>
                  <a:srgbClr val="231F20"/>
                </a:solidFill>
                <a:latin typeface="Myriad Pro"/>
                <a:cs typeface="Myriad Pro"/>
              </a:rPr>
              <a:t> </a:t>
            </a:r>
            <a:r>
              <a:rPr sz="1050" i="1" dirty="0">
                <a:solidFill>
                  <a:srgbClr val="231F20"/>
                </a:solidFill>
                <a:latin typeface="Myriad Pro"/>
                <a:cs typeface="Myriad Pro"/>
              </a:rPr>
              <a:t>virtual</a:t>
            </a:r>
            <a:r>
              <a:rPr sz="1050" i="1" spc="-5" dirty="0">
                <a:solidFill>
                  <a:srgbClr val="231F20"/>
                </a:solidFill>
                <a:latin typeface="Myriad Pro"/>
                <a:cs typeface="Myriad Pro"/>
              </a:rPr>
              <a:t> </a:t>
            </a:r>
            <a:r>
              <a:rPr sz="1050" i="1" dirty="0">
                <a:solidFill>
                  <a:srgbClr val="231F20"/>
                </a:solidFill>
                <a:latin typeface="Myriad Pro"/>
                <a:cs typeface="Myriad Pro"/>
              </a:rPr>
              <a:t>supply</a:t>
            </a:r>
            <a:r>
              <a:rPr sz="1050" i="1" spc="-5" dirty="0">
                <a:solidFill>
                  <a:srgbClr val="231F20"/>
                </a:solidFill>
                <a:latin typeface="Myriad Pro"/>
                <a:cs typeface="Myriad Pro"/>
              </a:rPr>
              <a:t> </a:t>
            </a:r>
            <a:r>
              <a:rPr sz="1050" i="1" dirty="0">
                <a:solidFill>
                  <a:srgbClr val="231F20"/>
                </a:solidFill>
                <a:latin typeface="Myriad Pro"/>
                <a:cs typeface="Myriad Pro"/>
              </a:rPr>
              <a:t>drive</a:t>
            </a:r>
            <a:r>
              <a:rPr sz="1050" i="1" spc="-5" dirty="0">
                <a:solidFill>
                  <a:srgbClr val="231F20"/>
                </a:solidFill>
                <a:latin typeface="Myriad Pro"/>
                <a:cs typeface="Myriad Pro"/>
              </a:rPr>
              <a:t> </a:t>
            </a:r>
            <a:r>
              <a:rPr sz="1050" i="1" spc="-10" dirty="0">
                <a:solidFill>
                  <a:srgbClr val="231F20"/>
                </a:solidFill>
                <a:latin typeface="Myriad Pro"/>
                <a:cs typeface="Myriad Pro"/>
              </a:rPr>
              <a:t>link]</a:t>
            </a:r>
            <a:endParaRPr lang="en-US" sz="1050" i="1" spc="-10" dirty="0">
              <a:solidFill>
                <a:srgbClr val="231F20"/>
              </a:solidFill>
              <a:latin typeface="Myriad Pro"/>
              <a:cs typeface="Myriad Pro"/>
            </a:endParaRPr>
          </a:p>
          <a:p>
            <a:pPr marL="12700" marR="5080">
              <a:lnSpc>
                <a:spcPts val="1400"/>
              </a:lnSpc>
              <a:spcBef>
                <a:spcPts val="60"/>
              </a:spcBef>
            </a:pPr>
            <a:endParaRPr sz="1250" dirty="0">
              <a:latin typeface="Myriad Pro"/>
              <a:cs typeface="Myriad Pro"/>
            </a:endParaRPr>
          </a:p>
          <a:p>
            <a:pPr marL="12700">
              <a:lnSpc>
                <a:spcPct val="100000"/>
              </a:lnSpc>
              <a:spcBef>
                <a:spcPts val="5"/>
              </a:spcBef>
            </a:pPr>
            <a:r>
              <a:rPr sz="1100" spc="75" dirty="0">
                <a:solidFill>
                  <a:srgbClr val="08A6DE"/>
                </a:solidFill>
                <a:latin typeface="Arial"/>
                <a:cs typeface="Arial"/>
              </a:rPr>
              <a:t>Twitter</a:t>
            </a:r>
            <a:r>
              <a:rPr sz="1100" spc="-20" dirty="0">
                <a:solidFill>
                  <a:srgbClr val="08A6DE"/>
                </a:solidFill>
                <a:latin typeface="Arial"/>
                <a:cs typeface="Arial"/>
              </a:rPr>
              <a:t> </a:t>
            </a:r>
            <a:r>
              <a:rPr sz="1100" spc="45" dirty="0">
                <a:solidFill>
                  <a:srgbClr val="08A6DE"/>
                </a:solidFill>
                <a:latin typeface="Arial"/>
                <a:cs typeface="Arial"/>
              </a:rPr>
              <a:t>Caption:</a:t>
            </a:r>
            <a:endParaRPr sz="1100" dirty="0">
              <a:latin typeface="Arial"/>
              <a:cs typeface="Arial"/>
            </a:endParaRPr>
          </a:p>
          <a:p>
            <a:pPr marL="12700" marR="133350">
              <a:lnSpc>
                <a:spcPts val="1400"/>
              </a:lnSpc>
              <a:spcBef>
                <a:spcPts val="60"/>
              </a:spcBef>
            </a:pPr>
            <a:r>
              <a:rPr sz="1050" spc="-20" dirty="0">
                <a:solidFill>
                  <a:srgbClr val="231F20"/>
                </a:solidFill>
                <a:latin typeface="Myriad Pro"/>
                <a:cs typeface="Myriad Pro"/>
              </a:rPr>
              <a:t>We’re</a:t>
            </a:r>
            <a:r>
              <a:rPr sz="1050" spc="-10" dirty="0">
                <a:solidFill>
                  <a:srgbClr val="231F20"/>
                </a:solidFill>
                <a:latin typeface="Myriad Pro"/>
                <a:cs typeface="Myriad Pro"/>
              </a:rPr>
              <a:t> </a:t>
            </a:r>
            <a:r>
              <a:rPr sz="1050" dirty="0">
                <a:solidFill>
                  <a:srgbClr val="231F20"/>
                </a:solidFill>
                <a:latin typeface="Myriad Pro"/>
                <a:cs typeface="Myriad Pro"/>
              </a:rPr>
              <a:t>hosting</a:t>
            </a:r>
            <a:r>
              <a:rPr sz="1050" spc="-10" dirty="0">
                <a:solidFill>
                  <a:srgbClr val="231F20"/>
                </a:solidFill>
                <a:latin typeface="Myriad Pro"/>
                <a:cs typeface="Myriad Pro"/>
              </a:rPr>
              <a:t> </a:t>
            </a:r>
            <a:r>
              <a:rPr sz="1050" dirty="0">
                <a:solidFill>
                  <a:srgbClr val="231F20"/>
                </a:solidFill>
                <a:latin typeface="Myriad Pro"/>
                <a:cs typeface="Myriad Pro"/>
              </a:rPr>
              <a:t>a</a:t>
            </a:r>
            <a:r>
              <a:rPr sz="1050" spc="-10" dirty="0">
                <a:solidFill>
                  <a:srgbClr val="231F20"/>
                </a:solidFill>
                <a:latin typeface="Myriad Pro"/>
                <a:cs typeface="Myriad Pro"/>
              </a:rPr>
              <a:t> </a:t>
            </a:r>
            <a:r>
              <a:rPr sz="1050" dirty="0">
                <a:solidFill>
                  <a:srgbClr val="231F20"/>
                </a:solidFill>
                <a:latin typeface="Myriad Pro"/>
                <a:cs typeface="Myriad Pro"/>
              </a:rPr>
              <a:t>school</a:t>
            </a:r>
            <a:r>
              <a:rPr sz="1050" spc="-10" dirty="0">
                <a:solidFill>
                  <a:srgbClr val="231F20"/>
                </a:solidFill>
                <a:latin typeface="Myriad Pro"/>
                <a:cs typeface="Myriad Pro"/>
              </a:rPr>
              <a:t> </a:t>
            </a:r>
            <a:r>
              <a:rPr sz="1050" dirty="0">
                <a:solidFill>
                  <a:srgbClr val="231F20"/>
                </a:solidFill>
                <a:latin typeface="Myriad Pro"/>
                <a:cs typeface="Myriad Pro"/>
              </a:rPr>
              <a:t>supply</a:t>
            </a:r>
            <a:r>
              <a:rPr sz="1050" spc="-10" dirty="0">
                <a:solidFill>
                  <a:srgbClr val="231F20"/>
                </a:solidFill>
                <a:latin typeface="Myriad Pro"/>
                <a:cs typeface="Myriad Pro"/>
              </a:rPr>
              <a:t> </a:t>
            </a:r>
            <a:r>
              <a:rPr sz="1050" dirty="0">
                <a:solidFill>
                  <a:srgbClr val="231F20"/>
                </a:solidFill>
                <a:latin typeface="Myriad Pro"/>
                <a:cs typeface="Myriad Pro"/>
              </a:rPr>
              <a:t>drive</a:t>
            </a:r>
            <a:r>
              <a:rPr sz="1050" spc="-10" dirty="0">
                <a:solidFill>
                  <a:srgbClr val="231F20"/>
                </a:solidFill>
                <a:latin typeface="Myriad Pro"/>
                <a:cs typeface="Myriad Pro"/>
              </a:rPr>
              <a:t> </a:t>
            </a:r>
            <a:r>
              <a:rPr sz="1050" dirty="0">
                <a:solidFill>
                  <a:srgbClr val="231F20"/>
                </a:solidFill>
                <a:latin typeface="Myriad Pro"/>
                <a:cs typeface="Myriad Pro"/>
              </a:rPr>
              <a:t>for</a:t>
            </a:r>
            <a:r>
              <a:rPr sz="1050" spc="-10" dirty="0">
                <a:solidFill>
                  <a:srgbClr val="231F20"/>
                </a:solidFill>
                <a:latin typeface="Myriad Pro"/>
                <a:cs typeface="Myriad Pro"/>
              </a:rPr>
              <a:t> </a:t>
            </a:r>
            <a:r>
              <a:rPr sz="1050" b="1" dirty="0">
                <a:solidFill>
                  <a:srgbClr val="231F20"/>
                </a:solidFill>
                <a:latin typeface="Myriad Pro"/>
                <a:cs typeface="Myriad Pro"/>
              </a:rPr>
              <a:t>@ClassrmCentral</a:t>
            </a:r>
            <a:r>
              <a:rPr sz="1050" b="1" spc="-10" dirty="0">
                <a:solidFill>
                  <a:srgbClr val="231F20"/>
                </a:solidFill>
                <a:latin typeface="Myriad Pro"/>
                <a:cs typeface="Myriad Pro"/>
              </a:rPr>
              <a:t> </a:t>
            </a:r>
            <a:r>
              <a:rPr sz="1050" dirty="0">
                <a:solidFill>
                  <a:srgbClr val="231F20"/>
                </a:solidFill>
                <a:latin typeface="Myriad Pro"/>
                <a:cs typeface="Myriad Pro"/>
              </a:rPr>
              <a:t>to</a:t>
            </a:r>
            <a:r>
              <a:rPr sz="1050" spc="-10" dirty="0">
                <a:solidFill>
                  <a:srgbClr val="231F20"/>
                </a:solidFill>
                <a:latin typeface="Myriad Pro"/>
                <a:cs typeface="Myriad Pro"/>
              </a:rPr>
              <a:t> </a:t>
            </a:r>
            <a:r>
              <a:rPr sz="1050" dirty="0">
                <a:solidFill>
                  <a:srgbClr val="231F20"/>
                </a:solidFill>
                <a:latin typeface="Myriad Pro"/>
                <a:cs typeface="Myriad Pro"/>
              </a:rPr>
              <a:t>equip</a:t>
            </a:r>
            <a:r>
              <a:rPr sz="1050" spc="-10" dirty="0">
                <a:solidFill>
                  <a:srgbClr val="231F20"/>
                </a:solidFill>
                <a:latin typeface="Myriad Pro"/>
                <a:cs typeface="Myriad Pro"/>
              </a:rPr>
              <a:t> </a:t>
            </a:r>
            <a:r>
              <a:rPr sz="1050" dirty="0">
                <a:solidFill>
                  <a:srgbClr val="231F20"/>
                </a:solidFill>
                <a:latin typeface="Myriad Pro"/>
                <a:cs typeface="Myriad Pro"/>
              </a:rPr>
              <a:t>students</a:t>
            </a:r>
            <a:r>
              <a:rPr sz="1050" spc="-10" dirty="0">
                <a:solidFill>
                  <a:srgbClr val="231F20"/>
                </a:solidFill>
                <a:latin typeface="Myriad Pro"/>
                <a:cs typeface="Myriad Pro"/>
              </a:rPr>
              <a:t> </a:t>
            </a:r>
            <a:r>
              <a:rPr sz="1050" dirty="0">
                <a:solidFill>
                  <a:srgbClr val="231F20"/>
                </a:solidFill>
                <a:latin typeface="Myriad Pro"/>
                <a:cs typeface="Myriad Pro"/>
              </a:rPr>
              <a:t>in</a:t>
            </a:r>
            <a:r>
              <a:rPr sz="1050" spc="-10" dirty="0">
                <a:solidFill>
                  <a:srgbClr val="231F20"/>
                </a:solidFill>
                <a:latin typeface="Myriad Pro"/>
                <a:cs typeface="Myriad Pro"/>
              </a:rPr>
              <a:t> </a:t>
            </a:r>
            <a:r>
              <a:rPr sz="1050" dirty="0">
                <a:solidFill>
                  <a:srgbClr val="231F20"/>
                </a:solidFill>
                <a:latin typeface="Myriad Pro"/>
                <a:cs typeface="Myriad Pro"/>
              </a:rPr>
              <a:t>need</a:t>
            </a:r>
            <a:r>
              <a:rPr sz="1050" spc="-10" dirty="0">
                <a:solidFill>
                  <a:srgbClr val="231F20"/>
                </a:solidFill>
                <a:latin typeface="Myriad Pro"/>
                <a:cs typeface="Myriad Pro"/>
              </a:rPr>
              <a:t> </a:t>
            </a:r>
            <a:r>
              <a:rPr sz="1050" dirty="0">
                <a:solidFill>
                  <a:srgbClr val="231F20"/>
                </a:solidFill>
                <a:latin typeface="Myriad Pro"/>
                <a:cs typeface="Myriad Pro"/>
              </a:rPr>
              <a:t>and</a:t>
            </a:r>
            <a:r>
              <a:rPr sz="1050" spc="-10" dirty="0">
                <a:solidFill>
                  <a:srgbClr val="231F20"/>
                </a:solidFill>
                <a:latin typeface="Myriad Pro"/>
                <a:cs typeface="Myriad Pro"/>
              </a:rPr>
              <a:t> </a:t>
            </a:r>
            <a:r>
              <a:rPr sz="1050" dirty="0">
                <a:solidFill>
                  <a:srgbClr val="231F20"/>
                </a:solidFill>
                <a:latin typeface="Myriad Pro"/>
                <a:cs typeface="Myriad Pro"/>
              </a:rPr>
              <a:t>foster</a:t>
            </a:r>
            <a:r>
              <a:rPr sz="1050" spc="-5" dirty="0">
                <a:solidFill>
                  <a:srgbClr val="231F20"/>
                </a:solidFill>
                <a:latin typeface="Myriad Pro"/>
                <a:cs typeface="Myriad Pro"/>
              </a:rPr>
              <a:t> </a:t>
            </a:r>
            <a:r>
              <a:rPr sz="1050" spc="-10" dirty="0">
                <a:solidFill>
                  <a:srgbClr val="231F20"/>
                </a:solidFill>
                <a:latin typeface="Myriad Pro"/>
                <a:cs typeface="Myriad Pro"/>
              </a:rPr>
              <a:t>equity </a:t>
            </a:r>
            <a:r>
              <a:rPr sz="1050" dirty="0">
                <a:solidFill>
                  <a:srgbClr val="231F20"/>
                </a:solidFill>
                <a:latin typeface="Myriad Pro"/>
                <a:cs typeface="Myriad Pro"/>
              </a:rPr>
              <a:t>in</a:t>
            </a:r>
            <a:r>
              <a:rPr sz="1050" spc="-5" dirty="0">
                <a:solidFill>
                  <a:srgbClr val="231F20"/>
                </a:solidFill>
                <a:latin typeface="Myriad Pro"/>
                <a:cs typeface="Myriad Pro"/>
              </a:rPr>
              <a:t> </a:t>
            </a:r>
            <a:r>
              <a:rPr sz="1050" dirty="0">
                <a:solidFill>
                  <a:srgbClr val="231F20"/>
                </a:solidFill>
                <a:latin typeface="Myriad Pro"/>
                <a:cs typeface="Myriad Pro"/>
              </a:rPr>
              <a:t>education.</a:t>
            </a:r>
            <a:r>
              <a:rPr sz="1050" spc="-45" dirty="0">
                <a:solidFill>
                  <a:srgbClr val="231F20"/>
                </a:solidFill>
                <a:latin typeface="Myriad Pro"/>
                <a:cs typeface="Myriad Pro"/>
              </a:rPr>
              <a:t> </a:t>
            </a:r>
            <a:r>
              <a:rPr sz="1050" dirty="0">
                <a:solidFill>
                  <a:srgbClr val="231F20"/>
                </a:solidFill>
                <a:latin typeface="Myriad Pro"/>
                <a:cs typeface="Myriad Pro"/>
              </a:rPr>
              <a:t>Will</a:t>
            </a:r>
            <a:r>
              <a:rPr sz="1050" spc="-5" dirty="0">
                <a:solidFill>
                  <a:srgbClr val="231F20"/>
                </a:solidFill>
                <a:latin typeface="Myriad Pro"/>
                <a:cs typeface="Myriad Pro"/>
              </a:rPr>
              <a:t> </a:t>
            </a:r>
            <a:r>
              <a:rPr sz="1050" dirty="0">
                <a:solidFill>
                  <a:srgbClr val="231F20"/>
                </a:solidFill>
                <a:latin typeface="Myriad Pro"/>
                <a:cs typeface="Myriad Pro"/>
              </a:rPr>
              <a:t>you join</a:t>
            </a:r>
            <a:r>
              <a:rPr sz="1050" spc="-5" dirty="0">
                <a:solidFill>
                  <a:srgbClr val="231F20"/>
                </a:solidFill>
                <a:latin typeface="Myriad Pro"/>
                <a:cs typeface="Myriad Pro"/>
              </a:rPr>
              <a:t> </a:t>
            </a:r>
            <a:r>
              <a:rPr sz="1050" dirty="0">
                <a:solidFill>
                  <a:srgbClr val="231F20"/>
                </a:solidFill>
                <a:latin typeface="Myriad Pro"/>
                <a:cs typeface="Myriad Pro"/>
              </a:rPr>
              <a:t>us?</a:t>
            </a:r>
            <a:r>
              <a:rPr sz="1050" spc="-5" dirty="0">
                <a:solidFill>
                  <a:srgbClr val="231F20"/>
                </a:solidFill>
                <a:latin typeface="Myriad Pro"/>
                <a:cs typeface="Myriad Pro"/>
              </a:rPr>
              <a:t> </a:t>
            </a:r>
            <a:r>
              <a:rPr sz="1050" i="1" dirty="0">
                <a:solidFill>
                  <a:srgbClr val="231F20"/>
                </a:solidFill>
                <a:latin typeface="Myriad Pro"/>
                <a:cs typeface="Myriad Pro"/>
              </a:rPr>
              <a:t>[Insert</a:t>
            </a:r>
            <a:r>
              <a:rPr sz="1050" i="1" spc="-5" dirty="0">
                <a:solidFill>
                  <a:srgbClr val="231F20"/>
                </a:solidFill>
                <a:latin typeface="Myriad Pro"/>
                <a:cs typeface="Myriad Pro"/>
              </a:rPr>
              <a:t> </a:t>
            </a:r>
            <a:r>
              <a:rPr sz="1050" i="1" dirty="0">
                <a:solidFill>
                  <a:srgbClr val="231F20"/>
                </a:solidFill>
                <a:latin typeface="Myriad Pro"/>
                <a:cs typeface="Myriad Pro"/>
              </a:rPr>
              <a:t>your school</a:t>
            </a:r>
            <a:r>
              <a:rPr sz="1050" i="1" spc="-5" dirty="0">
                <a:solidFill>
                  <a:srgbClr val="231F20"/>
                </a:solidFill>
                <a:latin typeface="Myriad Pro"/>
                <a:cs typeface="Myriad Pro"/>
              </a:rPr>
              <a:t> </a:t>
            </a:r>
            <a:r>
              <a:rPr sz="1050" i="1" dirty="0">
                <a:solidFill>
                  <a:srgbClr val="231F20"/>
                </a:solidFill>
                <a:latin typeface="Myriad Pro"/>
                <a:cs typeface="Myriad Pro"/>
              </a:rPr>
              <a:t>supply</a:t>
            </a:r>
            <a:r>
              <a:rPr sz="1050" i="1" spc="-5" dirty="0">
                <a:solidFill>
                  <a:srgbClr val="231F20"/>
                </a:solidFill>
                <a:latin typeface="Myriad Pro"/>
                <a:cs typeface="Myriad Pro"/>
              </a:rPr>
              <a:t> </a:t>
            </a:r>
            <a:r>
              <a:rPr sz="1050" i="1" dirty="0">
                <a:solidFill>
                  <a:srgbClr val="231F20"/>
                </a:solidFill>
                <a:latin typeface="Myriad Pro"/>
                <a:cs typeface="Myriad Pro"/>
              </a:rPr>
              <a:t>drive location</a:t>
            </a:r>
            <a:r>
              <a:rPr sz="1050" i="1" spc="-5" dirty="0">
                <a:solidFill>
                  <a:srgbClr val="231F20"/>
                </a:solidFill>
                <a:latin typeface="Myriad Pro"/>
                <a:cs typeface="Myriad Pro"/>
              </a:rPr>
              <a:t> </a:t>
            </a:r>
            <a:r>
              <a:rPr sz="1050" i="1" dirty="0">
                <a:solidFill>
                  <a:srgbClr val="231F20"/>
                </a:solidFill>
                <a:latin typeface="Myriad Pro"/>
                <a:cs typeface="Myriad Pro"/>
              </a:rPr>
              <a:t>or</a:t>
            </a:r>
            <a:r>
              <a:rPr sz="1050" i="1" spc="-5" dirty="0">
                <a:solidFill>
                  <a:srgbClr val="231F20"/>
                </a:solidFill>
                <a:latin typeface="Myriad Pro"/>
                <a:cs typeface="Myriad Pro"/>
              </a:rPr>
              <a:t> </a:t>
            </a:r>
            <a:r>
              <a:rPr sz="1050" i="1" dirty="0">
                <a:solidFill>
                  <a:srgbClr val="231F20"/>
                </a:solidFill>
                <a:latin typeface="Myriad Pro"/>
                <a:cs typeface="Myriad Pro"/>
              </a:rPr>
              <a:t>your virtual</a:t>
            </a:r>
            <a:r>
              <a:rPr sz="1050" i="1" spc="-5" dirty="0">
                <a:solidFill>
                  <a:srgbClr val="231F20"/>
                </a:solidFill>
                <a:latin typeface="Myriad Pro"/>
                <a:cs typeface="Myriad Pro"/>
              </a:rPr>
              <a:t> </a:t>
            </a:r>
            <a:r>
              <a:rPr sz="1050" i="1" dirty="0">
                <a:solidFill>
                  <a:srgbClr val="231F20"/>
                </a:solidFill>
                <a:latin typeface="Myriad Pro"/>
                <a:cs typeface="Myriad Pro"/>
              </a:rPr>
              <a:t>supply</a:t>
            </a:r>
            <a:r>
              <a:rPr sz="1050" i="1" spc="-5" dirty="0">
                <a:solidFill>
                  <a:srgbClr val="231F20"/>
                </a:solidFill>
                <a:latin typeface="Myriad Pro"/>
                <a:cs typeface="Myriad Pro"/>
              </a:rPr>
              <a:t> </a:t>
            </a:r>
            <a:r>
              <a:rPr sz="1050" i="1" dirty="0">
                <a:solidFill>
                  <a:srgbClr val="231F20"/>
                </a:solidFill>
                <a:latin typeface="Myriad Pro"/>
                <a:cs typeface="Myriad Pro"/>
              </a:rPr>
              <a:t>drive </a:t>
            </a:r>
            <a:r>
              <a:rPr sz="1050" i="1" spc="-10" dirty="0">
                <a:solidFill>
                  <a:srgbClr val="231F20"/>
                </a:solidFill>
                <a:latin typeface="Myriad Pro"/>
                <a:cs typeface="Myriad Pro"/>
              </a:rPr>
              <a:t>link]</a:t>
            </a:r>
            <a:endParaRPr sz="1050" dirty="0">
              <a:latin typeface="Myriad Pro"/>
              <a:cs typeface="Myriad Pro"/>
            </a:endParaRPr>
          </a:p>
        </p:txBody>
      </p:sp>
      <p:sp>
        <p:nvSpPr>
          <p:cNvPr id="4" name="object 4"/>
          <p:cNvSpPr txBox="1"/>
          <p:nvPr/>
        </p:nvSpPr>
        <p:spPr>
          <a:xfrm>
            <a:off x="444500" y="5947455"/>
            <a:ext cx="5718810" cy="2411730"/>
          </a:xfrm>
          <a:prstGeom prst="rect">
            <a:avLst/>
          </a:prstGeom>
        </p:spPr>
        <p:txBody>
          <a:bodyPr vert="horz" wrap="square" lIns="0" tIns="12065" rIns="0" bIns="0" rtlCol="0">
            <a:spAutoFit/>
          </a:bodyPr>
          <a:lstStyle/>
          <a:p>
            <a:pPr marL="12700">
              <a:lnSpc>
                <a:spcPct val="100000"/>
              </a:lnSpc>
              <a:spcBef>
                <a:spcPts val="95"/>
              </a:spcBef>
            </a:pPr>
            <a:r>
              <a:rPr sz="2700" b="1" spc="60" dirty="0">
                <a:solidFill>
                  <a:srgbClr val="19455C"/>
                </a:solidFill>
                <a:latin typeface="Arial"/>
                <a:cs typeface="Arial"/>
              </a:rPr>
              <a:t>Promoting</a:t>
            </a:r>
            <a:r>
              <a:rPr sz="2700" b="1" spc="-55" dirty="0">
                <a:solidFill>
                  <a:srgbClr val="19455C"/>
                </a:solidFill>
                <a:latin typeface="Arial"/>
                <a:cs typeface="Arial"/>
              </a:rPr>
              <a:t> </a:t>
            </a:r>
            <a:r>
              <a:rPr sz="2700" b="1" dirty="0">
                <a:solidFill>
                  <a:srgbClr val="19455C"/>
                </a:solidFill>
                <a:latin typeface="Arial"/>
                <a:cs typeface="Arial"/>
              </a:rPr>
              <a:t>your</a:t>
            </a:r>
            <a:r>
              <a:rPr sz="2700" b="1" spc="-55" dirty="0">
                <a:solidFill>
                  <a:srgbClr val="19455C"/>
                </a:solidFill>
                <a:latin typeface="Arial"/>
                <a:cs typeface="Arial"/>
              </a:rPr>
              <a:t> </a:t>
            </a:r>
            <a:r>
              <a:rPr sz="2700" b="1" spc="45" dirty="0">
                <a:solidFill>
                  <a:srgbClr val="19455C"/>
                </a:solidFill>
                <a:latin typeface="Arial"/>
                <a:cs typeface="Arial"/>
              </a:rPr>
              <a:t>drive</a:t>
            </a:r>
            <a:endParaRPr sz="2700" dirty="0">
              <a:latin typeface="Arial"/>
              <a:cs typeface="Arial"/>
            </a:endParaRPr>
          </a:p>
          <a:p>
            <a:pPr marL="12700">
              <a:lnSpc>
                <a:spcPct val="100000"/>
              </a:lnSpc>
              <a:spcBef>
                <a:spcPts val="1540"/>
              </a:spcBef>
            </a:pPr>
            <a:r>
              <a:rPr sz="1100" spc="75" dirty="0">
                <a:solidFill>
                  <a:srgbClr val="08A6DE"/>
                </a:solidFill>
                <a:latin typeface="Arial"/>
                <a:cs typeface="Arial"/>
              </a:rPr>
              <a:t>Facebook</a:t>
            </a:r>
            <a:r>
              <a:rPr sz="1100" spc="-40" dirty="0">
                <a:solidFill>
                  <a:srgbClr val="08A6DE"/>
                </a:solidFill>
                <a:latin typeface="Arial"/>
                <a:cs typeface="Arial"/>
              </a:rPr>
              <a:t> </a:t>
            </a:r>
            <a:r>
              <a:rPr sz="1100" spc="100" dirty="0">
                <a:solidFill>
                  <a:srgbClr val="08A6DE"/>
                </a:solidFill>
                <a:latin typeface="Arial"/>
                <a:cs typeface="Arial"/>
              </a:rPr>
              <a:t>&amp;</a:t>
            </a:r>
            <a:r>
              <a:rPr sz="1100" spc="-35" dirty="0">
                <a:solidFill>
                  <a:srgbClr val="08A6DE"/>
                </a:solidFill>
                <a:latin typeface="Arial"/>
                <a:cs typeface="Arial"/>
              </a:rPr>
              <a:t> </a:t>
            </a:r>
            <a:r>
              <a:rPr sz="1100" spc="90" dirty="0">
                <a:solidFill>
                  <a:srgbClr val="08A6DE"/>
                </a:solidFill>
                <a:latin typeface="Arial"/>
                <a:cs typeface="Arial"/>
              </a:rPr>
              <a:t>Instagram</a:t>
            </a:r>
            <a:r>
              <a:rPr sz="1100" spc="-40" dirty="0">
                <a:solidFill>
                  <a:srgbClr val="08A6DE"/>
                </a:solidFill>
                <a:latin typeface="Arial"/>
                <a:cs typeface="Arial"/>
              </a:rPr>
              <a:t> </a:t>
            </a:r>
            <a:r>
              <a:rPr sz="1100" spc="45" dirty="0">
                <a:solidFill>
                  <a:srgbClr val="08A6DE"/>
                </a:solidFill>
                <a:latin typeface="Arial"/>
                <a:cs typeface="Arial"/>
              </a:rPr>
              <a:t>Caption:</a:t>
            </a:r>
            <a:endParaRPr sz="1100" dirty="0">
              <a:latin typeface="Arial"/>
              <a:cs typeface="Arial"/>
            </a:endParaRPr>
          </a:p>
          <a:p>
            <a:pPr marL="12700" marR="161925">
              <a:lnSpc>
                <a:spcPts val="1400"/>
              </a:lnSpc>
              <a:spcBef>
                <a:spcPts val="60"/>
              </a:spcBef>
            </a:pPr>
            <a:r>
              <a:rPr sz="1050" dirty="0">
                <a:solidFill>
                  <a:srgbClr val="231F20"/>
                </a:solidFill>
                <a:latin typeface="Myriad Pro"/>
                <a:cs typeface="Myriad Pro"/>
              </a:rPr>
              <a:t>Did you</a:t>
            </a:r>
            <a:r>
              <a:rPr sz="1050" spc="5" dirty="0">
                <a:solidFill>
                  <a:srgbClr val="231F20"/>
                </a:solidFill>
                <a:latin typeface="Myriad Pro"/>
                <a:cs typeface="Myriad Pro"/>
              </a:rPr>
              <a:t> </a:t>
            </a:r>
            <a:r>
              <a:rPr sz="1050" dirty="0">
                <a:solidFill>
                  <a:srgbClr val="231F20"/>
                </a:solidFill>
                <a:latin typeface="Myriad Pro"/>
                <a:cs typeface="Myriad Pro"/>
              </a:rPr>
              <a:t>know </a:t>
            </a:r>
            <a:r>
              <a:rPr sz="1050" b="1" spc="-10" dirty="0">
                <a:solidFill>
                  <a:srgbClr val="231F20"/>
                </a:solidFill>
                <a:latin typeface="Myriad Pro"/>
                <a:cs typeface="Myriad Pro"/>
              </a:rPr>
              <a:t>@ClassroomCentral</a:t>
            </a:r>
            <a:r>
              <a:rPr sz="1050" b="1" spc="5" dirty="0">
                <a:solidFill>
                  <a:srgbClr val="231F20"/>
                </a:solidFill>
                <a:latin typeface="Myriad Pro"/>
                <a:cs typeface="Myriad Pro"/>
              </a:rPr>
              <a:t> </a:t>
            </a:r>
            <a:r>
              <a:rPr sz="1050" dirty="0">
                <a:solidFill>
                  <a:srgbClr val="231F20"/>
                </a:solidFill>
                <a:latin typeface="Myriad Pro"/>
                <a:cs typeface="Myriad Pro"/>
              </a:rPr>
              <a:t>provides FREE</a:t>
            </a:r>
            <a:r>
              <a:rPr sz="1050" spc="5" dirty="0">
                <a:solidFill>
                  <a:srgbClr val="231F20"/>
                </a:solidFill>
                <a:latin typeface="Myriad Pro"/>
                <a:cs typeface="Myriad Pro"/>
              </a:rPr>
              <a:t> </a:t>
            </a:r>
            <a:r>
              <a:rPr sz="1050" dirty="0">
                <a:solidFill>
                  <a:srgbClr val="231F20"/>
                </a:solidFill>
                <a:latin typeface="Myriad Pro"/>
                <a:cs typeface="Myriad Pro"/>
              </a:rPr>
              <a:t>school supplies</a:t>
            </a:r>
            <a:r>
              <a:rPr sz="1050" spc="5" dirty="0">
                <a:solidFill>
                  <a:srgbClr val="231F20"/>
                </a:solidFill>
                <a:latin typeface="Myriad Pro"/>
                <a:cs typeface="Myriad Pro"/>
              </a:rPr>
              <a:t> </a:t>
            </a:r>
            <a:r>
              <a:rPr sz="1050" dirty="0">
                <a:solidFill>
                  <a:srgbClr val="231F20"/>
                </a:solidFill>
                <a:latin typeface="Myriad Pro"/>
                <a:cs typeface="Myriad Pro"/>
              </a:rPr>
              <a:t>to local</a:t>
            </a:r>
            <a:r>
              <a:rPr sz="1050" spc="5" dirty="0">
                <a:solidFill>
                  <a:srgbClr val="231F20"/>
                </a:solidFill>
                <a:latin typeface="Myriad Pro"/>
                <a:cs typeface="Myriad Pro"/>
              </a:rPr>
              <a:t> </a:t>
            </a:r>
            <a:r>
              <a:rPr sz="1050" dirty="0">
                <a:solidFill>
                  <a:srgbClr val="231F20"/>
                </a:solidFill>
                <a:latin typeface="Myriad Pro"/>
                <a:cs typeface="Myriad Pro"/>
              </a:rPr>
              <a:t>teachers all</a:t>
            </a:r>
            <a:r>
              <a:rPr sz="1050" spc="5" dirty="0">
                <a:solidFill>
                  <a:srgbClr val="231F20"/>
                </a:solidFill>
                <a:latin typeface="Myriad Pro"/>
                <a:cs typeface="Myriad Pro"/>
              </a:rPr>
              <a:t> </a:t>
            </a:r>
            <a:r>
              <a:rPr sz="1050" dirty="0">
                <a:solidFill>
                  <a:srgbClr val="231F20"/>
                </a:solidFill>
                <a:latin typeface="Myriad Pro"/>
                <a:cs typeface="Myriad Pro"/>
              </a:rPr>
              <a:t>year?</a:t>
            </a:r>
            <a:r>
              <a:rPr sz="1050" spc="5" dirty="0">
                <a:solidFill>
                  <a:srgbClr val="231F20"/>
                </a:solidFill>
                <a:latin typeface="Myriad Pro"/>
                <a:cs typeface="Myriad Pro"/>
              </a:rPr>
              <a:t> </a:t>
            </a:r>
            <a:r>
              <a:rPr sz="1050" spc="-10" dirty="0">
                <a:solidFill>
                  <a:srgbClr val="231F20"/>
                </a:solidFill>
                <a:latin typeface="Myriad Pro"/>
                <a:cs typeface="Myriad Pro"/>
              </a:rPr>
              <a:t>Donate </a:t>
            </a:r>
            <a:r>
              <a:rPr sz="1050" dirty="0">
                <a:solidFill>
                  <a:srgbClr val="231F20"/>
                </a:solidFill>
                <a:latin typeface="Myriad Pro"/>
                <a:cs typeface="Myriad Pro"/>
              </a:rPr>
              <a:t>supplies</a:t>
            </a:r>
            <a:r>
              <a:rPr sz="1050" spc="-5" dirty="0">
                <a:solidFill>
                  <a:srgbClr val="231F20"/>
                </a:solidFill>
                <a:latin typeface="Myriad Pro"/>
                <a:cs typeface="Myriad Pro"/>
              </a:rPr>
              <a:t> </a:t>
            </a:r>
            <a:r>
              <a:rPr sz="1050" dirty="0">
                <a:solidFill>
                  <a:srgbClr val="231F20"/>
                </a:solidFill>
                <a:latin typeface="Myriad Pro"/>
                <a:cs typeface="Myriad Pro"/>
              </a:rPr>
              <a:t>today to</a:t>
            </a:r>
            <a:r>
              <a:rPr sz="1050" spc="-5" dirty="0">
                <a:solidFill>
                  <a:srgbClr val="231F20"/>
                </a:solidFill>
                <a:latin typeface="Myriad Pro"/>
                <a:cs typeface="Myriad Pro"/>
              </a:rPr>
              <a:t> </a:t>
            </a:r>
            <a:r>
              <a:rPr sz="1050" dirty="0">
                <a:solidFill>
                  <a:srgbClr val="231F20"/>
                </a:solidFill>
                <a:latin typeface="Myriad Pro"/>
                <a:cs typeface="Myriad Pro"/>
              </a:rPr>
              <a:t>help ensure</a:t>
            </a:r>
            <a:r>
              <a:rPr sz="1050" spc="-5" dirty="0">
                <a:solidFill>
                  <a:srgbClr val="231F20"/>
                </a:solidFill>
                <a:latin typeface="Myriad Pro"/>
                <a:cs typeface="Myriad Pro"/>
              </a:rPr>
              <a:t> </a:t>
            </a:r>
            <a:r>
              <a:rPr sz="1050" dirty="0">
                <a:solidFill>
                  <a:srgbClr val="231F20"/>
                </a:solidFill>
                <a:latin typeface="Myriad Pro"/>
                <a:cs typeface="Myriad Pro"/>
              </a:rPr>
              <a:t>every teacher</a:t>
            </a:r>
            <a:r>
              <a:rPr sz="1050" spc="-5" dirty="0">
                <a:solidFill>
                  <a:srgbClr val="231F20"/>
                </a:solidFill>
                <a:latin typeface="Myriad Pro"/>
                <a:cs typeface="Myriad Pro"/>
              </a:rPr>
              <a:t> </a:t>
            </a:r>
            <a:r>
              <a:rPr sz="1050" dirty="0">
                <a:solidFill>
                  <a:srgbClr val="231F20"/>
                </a:solidFill>
                <a:latin typeface="Myriad Pro"/>
                <a:cs typeface="Myriad Pro"/>
              </a:rPr>
              <a:t>has the</a:t>
            </a:r>
            <a:r>
              <a:rPr sz="1050" spc="-5" dirty="0">
                <a:solidFill>
                  <a:srgbClr val="231F20"/>
                </a:solidFill>
                <a:latin typeface="Myriad Pro"/>
                <a:cs typeface="Myriad Pro"/>
              </a:rPr>
              <a:t> </a:t>
            </a:r>
            <a:r>
              <a:rPr sz="1050" dirty="0">
                <a:solidFill>
                  <a:srgbClr val="231F20"/>
                </a:solidFill>
                <a:latin typeface="Myriad Pro"/>
                <a:cs typeface="Myriad Pro"/>
              </a:rPr>
              <a:t>supplies they</a:t>
            </a:r>
            <a:r>
              <a:rPr sz="1050" spc="-5" dirty="0">
                <a:solidFill>
                  <a:srgbClr val="231F20"/>
                </a:solidFill>
                <a:latin typeface="Myriad Pro"/>
                <a:cs typeface="Myriad Pro"/>
              </a:rPr>
              <a:t> </a:t>
            </a:r>
            <a:r>
              <a:rPr sz="1050" dirty="0">
                <a:solidFill>
                  <a:srgbClr val="231F20"/>
                </a:solidFill>
                <a:latin typeface="Myriad Pro"/>
                <a:cs typeface="Myriad Pro"/>
              </a:rPr>
              <a:t>need and</a:t>
            </a:r>
            <a:r>
              <a:rPr sz="1050" spc="-5" dirty="0">
                <a:solidFill>
                  <a:srgbClr val="231F20"/>
                </a:solidFill>
                <a:latin typeface="Myriad Pro"/>
                <a:cs typeface="Myriad Pro"/>
              </a:rPr>
              <a:t> </a:t>
            </a:r>
            <a:r>
              <a:rPr sz="1050" dirty="0">
                <a:solidFill>
                  <a:srgbClr val="231F20"/>
                </a:solidFill>
                <a:latin typeface="Myriad Pro"/>
                <a:cs typeface="Myriad Pro"/>
              </a:rPr>
              <a:t>every student</a:t>
            </a:r>
            <a:r>
              <a:rPr sz="1050" spc="-5" dirty="0">
                <a:solidFill>
                  <a:srgbClr val="231F20"/>
                </a:solidFill>
                <a:latin typeface="Myriad Pro"/>
                <a:cs typeface="Myriad Pro"/>
              </a:rPr>
              <a:t> </a:t>
            </a:r>
            <a:r>
              <a:rPr sz="1050" dirty="0">
                <a:solidFill>
                  <a:srgbClr val="231F20"/>
                </a:solidFill>
                <a:latin typeface="Myriad Pro"/>
                <a:cs typeface="Myriad Pro"/>
              </a:rPr>
              <a:t>has </a:t>
            </a:r>
            <a:r>
              <a:rPr sz="1050" spc="-25" dirty="0">
                <a:solidFill>
                  <a:srgbClr val="231F20"/>
                </a:solidFill>
                <a:latin typeface="Myriad Pro"/>
                <a:cs typeface="Myriad Pro"/>
              </a:rPr>
              <a:t>an</a:t>
            </a:r>
            <a:r>
              <a:rPr sz="1050" dirty="0">
                <a:solidFill>
                  <a:srgbClr val="231F20"/>
                </a:solidFill>
                <a:latin typeface="Myriad Pro"/>
                <a:cs typeface="Myriad Pro"/>
              </a:rPr>
              <a:t> opportunity</a:t>
            </a:r>
            <a:r>
              <a:rPr sz="1050" spc="-5" dirty="0">
                <a:solidFill>
                  <a:srgbClr val="231F20"/>
                </a:solidFill>
                <a:latin typeface="Myriad Pro"/>
                <a:cs typeface="Myriad Pro"/>
              </a:rPr>
              <a:t>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dirty="0">
                <a:solidFill>
                  <a:srgbClr val="231F20"/>
                </a:solidFill>
                <a:latin typeface="Myriad Pro"/>
                <a:cs typeface="Myriad Pro"/>
              </a:rPr>
              <a:t>succeed. </a:t>
            </a:r>
            <a:r>
              <a:rPr sz="1050" i="1" dirty="0">
                <a:solidFill>
                  <a:srgbClr val="231F20"/>
                </a:solidFill>
                <a:latin typeface="Myriad Pro"/>
                <a:cs typeface="Myriad Pro"/>
              </a:rPr>
              <a:t>[Insert</a:t>
            </a:r>
            <a:r>
              <a:rPr sz="1050" i="1" spc="-5" dirty="0">
                <a:solidFill>
                  <a:srgbClr val="231F20"/>
                </a:solidFill>
                <a:latin typeface="Myriad Pro"/>
                <a:cs typeface="Myriad Pro"/>
              </a:rPr>
              <a:t> </a:t>
            </a:r>
            <a:r>
              <a:rPr sz="1050" i="1" dirty="0">
                <a:solidFill>
                  <a:srgbClr val="231F20"/>
                </a:solidFill>
                <a:latin typeface="Myriad Pro"/>
                <a:cs typeface="Myriad Pro"/>
              </a:rPr>
              <a:t>your school supply</a:t>
            </a:r>
            <a:r>
              <a:rPr sz="1050" i="1" spc="-5" dirty="0">
                <a:solidFill>
                  <a:srgbClr val="231F20"/>
                </a:solidFill>
                <a:latin typeface="Myriad Pro"/>
                <a:cs typeface="Myriad Pro"/>
              </a:rPr>
              <a:t> </a:t>
            </a:r>
            <a:r>
              <a:rPr sz="1050" i="1" dirty="0">
                <a:solidFill>
                  <a:srgbClr val="231F20"/>
                </a:solidFill>
                <a:latin typeface="Myriad Pro"/>
                <a:cs typeface="Myriad Pro"/>
              </a:rPr>
              <a:t>drive location</a:t>
            </a:r>
            <a:r>
              <a:rPr sz="1050" i="1" spc="-5" dirty="0">
                <a:solidFill>
                  <a:srgbClr val="231F20"/>
                </a:solidFill>
                <a:latin typeface="Myriad Pro"/>
                <a:cs typeface="Myriad Pro"/>
              </a:rPr>
              <a:t> </a:t>
            </a:r>
            <a:r>
              <a:rPr sz="1050" i="1" dirty="0">
                <a:solidFill>
                  <a:srgbClr val="231F20"/>
                </a:solidFill>
                <a:latin typeface="Myriad Pro"/>
                <a:cs typeface="Myriad Pro"/>
              </a:rPr>
              <a:t>or your</a:t>
            </a:r>
            <a:r>
              <a:rPr sz="1050" i="1" spc="-5" dirty="0">
                <a:solidFill>
                  <a:srgbClr val="231F20"/>
                </a:solidFill>
                <a:latin typeface="Myriad Pro"/>
                <a:cs typeface="Myriad Pro"/>
              </a:rPr>
              <a:t> </a:t>
            </a:r>
            <a:r>
              <a:rPr sz="1050" i="1" dirty="0">
                <a:solidFill>
                  <a:srgbClr val="231F20"/>
                </a:solidFill>
                <a:latin typeface="Myriad Pro"/>
                <a:cs typeface="Myriad Pro"/>
              </a:rPr>
              <a:t>virtual supply</a:t>
            </a:r>
            <a:r>
              <a:rPr sz="1050" i="1" spc="-5" dirty="0">
                <a:solidFill>
                  <a:srgbClr val="231F20"/>
                </a:solidFill>
                <a:latin typeface="Myriad Pro"/>
                <a:cs typeface="Myriad Pro"/>
              </a:rPr>
              <a:t> </a:t>
            </a:r>
            <a:r>
              <a:rPr sz="1050" i="1" dirty="0">
                <a:solidFill>
                  <a:srgbClr val="231F20"/>
                </a:solidFill>
                <a:latin typeface="Myriad Pro"/>
                <a:cs typeface="Myriad Pro"/>
              </a:rPr>
              <a:t>drive link] </a:t>
            </a:r>
            <a:r>
              <a:rPr sz="1050" spc="-10" dirty="0">
                <a:solidFill>
                  <a:srgbClr val="231F20"/>
                </a:solidFill>
                <a:latin typeface="Myriad Pro"/>
                <a:cs typeface="Myriad Pro"/>
              </a:rPr>
              <a:t>*apple </a:t>
            </a:r>
            <a:r>
              <a:rPr sz="1050" dirty="0">
                <a:solidFill>
                  <a:srgbClr val="231F20"/>
                </a:solidFill>
                <a:latin typeface="Myriad Pro"/>
                <a:cs typeface="Myriad Pro"/>
              </a:rPr>
              <a:t>emoji* *pencil emoji*</a:t>
            </a:r>
            <a:endParaRPr sz="1250" dirty="0">
              <a:latin typeface="Myriad Pro"/>
              <a:cs typeface="Myriad Pro"/>
            </a:endParaRPr>
          </a:p>
          <a:p>
            <a:pPr marL="12700">
              <a:lnSpc>
                <a:spcPct val="100000"/>
              </a:lnSpc>
            </a:pPr>
            <a:r>
              <a:rPr sz="1100" spc="75" dirty="0">
                <a:solidFill>
                  <a:srgbClr val="08A6DE"/>
                </a:solidFill>
                <a:latin typeface="Arial"/>
                <a:cs typeface="Arial"/>
              </a:rPr>
              <a:t>Twitter</a:t>
            </a:r>
            <a:r>
              <a:rPr sz="1100" spc="-20" dirty="0">
                <a:solidFill>
                  <a:srgbClr val="08A6DE"/>
                </a:solidFill>
                <a:latin typeface="Arial"/>
                <a:cs typeface="Arial"/>
              </a:rPr>
              <a:t> </a:t>
            </a:r>
            <a:r>
              <a:rPr sz="1100" spc="45" dirty="0">
                <a:solidFill>
                  <a:srgbClr val="08A6DE"/>
                </a:solidFill>
                <a:latin typeface="Arial"/>
                <a:cs typeface="Arial"/>
              </a:rPr>
              <a:t>Caption:</a:t>
            </a:r>
            <a:endParaRPr sz="1100" dirty="0">
              <a:latin typeface="Arial"/>
              <a:cs typeface="Arial"/>
            </a:endParaRPr>
          </a:p>
          <a:p>
            <a:pPr marL="12700" marR="5080">
              <a:lnSpc>
                <a:spcPts val="1400"/>
              </a:lnSpc>
              <a:spcBef>
                <a:spcPts val="60"/>
              </a:spcBef>
            </a:pPr>
            <a:r>
              <a:rPr sz="1050" b="1" spc="-10" dirty="0">
                <a:solidFill>
                  <a:srgbClr val="231F20"/>
                </a:solidFill>
                <a:latin typeface="Myriad Pro"/>
                <a:cs typeface="Myriad Pro"/>
              </a:rPr>
              <a:t>@ClassrmCentral </a:t>
            </a:r>
            <a:r>
              <a:rPr sz="1050" dirty="0">
                <a:solidFill>
                  <a:srgbClr val="231F20"/>
                </a:solidFill>
                <a:latin typeface="Myriad Pro"/>
                <a:cs typeface="Myriad Pro"/>
              </a:rPr>
              <a:t>provides FREE school supplies to local</a:t>
            </a:r>
            <a:r>
              <a:rPr sz="1050" spc="5" dirty="0">
                <a:solidFill>
                  <a:srgbClr val="231F20"/>
                </a:solidFill>
                <a:latin typeface="Myriad Pro"/>
                <a:cs typeface="Myriad Pro"/>
              </a:rPr>
              <a:t> </a:t>
            </a:r>
            <a:r>
              <a:rPr sz="1050" dirty="0">
                <a:solidFill>
                  <a:srgbClr val="231F20"/>
                </a:solidFill>
                <a:latin typeface="Myriad Pro"/>
                <a:cs typeface="Myriad Pro"/>
              </a:rPr>
              <a:t>teachers all year! Donate supplies to</a:t>
            </a:r>
            <a:r>
              <a:rPr sz="1050" spc="5" dirty="0">
                <a:solidFill>
                  <a:srgbClr val="231F20"/>
                </a:solidFill>
                <a:latin typeface="Myriad Pro"/>
                <a:cs typeface="Myriad Pro"/>
              </a:rPr>
              <a:t> </a:t>
            </a:r>
            <a:r>
              <a:rPr sz="1050" spc="-10" dirty="0">
                <a:solidFill>
                  <a:srgbClr val="231F20"/>
                </a:solidFill>
                <a:latin typeface="Myriad Pro"/>
                <a:cs typeface="Myriad Pro"/>
              </a:rPr>
              <a:t>ensure </a:t>
            </a:r>
            <a:r>
              <a:rPr sz="1050" dirty="0">
                <a:solidFill>
                  <a:srgbClr val="231F20"/>
                </a:solidFill>
                <a:latin typeface="Myriad Pro"/>
                <a:cs typeface="Myriad Pro"/>
              </a:rPr>
              <a:t>every</a:t>
            </a:r>
            <a:r>
              <a:rPr sz="1050" spc="-10" dirty="0">
                <a:solidFill>
                  <a:srgbClr val="231F20"/>
                </a:solidFill>
                <a:latin typeface="Myriad Pro"/>
                <a:cs typeface="Myriad Pro"/>
              </a:rPr>
              <a:t> </a:t>
            </a:r>
            <a:r>
              <a:rPr sz="1050" dirty="0">
                <a:solidFill>
                  <a:srgbClr val="231F20"/>
                </a:solidFill>
                <a:latin typeface="Myriad Pro"/>
                <a:cs typeface="Myriad Pro"/>
              </a:rPr>
              <a:t>teacher has the supplies they</a:t>
            </a:r>
            <a:r>
              <a:rPr sz="1050" spc="5" dirty="0">
                <a:solidFill>
                  <a:srgbClr val="231F20"/>
                </a:solidFill>
                <a:latin typeface="Myriad Pro"/>
                <a:cs typeface="Myriad Pro"/>
              </a:rPr>
              <a:t> </a:t>
            </a:r>
            <a:r>
              <a:rPr sz="1050" dirty="0">
                <a:solidFill>
                  <a:srgbClr val="231F20"/>
                </a:solidFill>
                <a:latin typeface="Myriad Pro"/>
                <a:cs typeface="Myriad Pro"/>
              </a:rPr>
              <a:t>need and every student has an</a:t>
            </a:r>
            <a:r>
              <a:rPr sz="1050" spc="5" dirty="0">
                <a:solidFill>
                  <a:srgbClr val="231F20"/>
                </a:solidFill>
                <a:latin typeface="Myriad Pro"/>
                <a:cs typeface="Myriad Pro"/>
              </a:rPr>
              <a:t> </a:t>
            </a:r>
            <a:r>
              <a:rPr sz="1050" dirty="0">
                <a:solidFill>
                  <a:srgbClr val="231F20"/>
                </a:solidFill>
                <a:latin typeface="Myriad Pro"/>
                <a:cs typeface="Myriad Pro"/>
              </a:rPr>
              <a:t>opportunity to succeed.</a:t>
            </a:r>
            <a:r>
              <a:rPr sz="1050" spc="185" dirty="0">
                <a:solidFill>
                  <a:srgbClr val="231F20"/>
                </a:solidFill>
                <a:latin typeface="Myriad Pro"/>
                <a:cs typeface="Myriad Pro"/>
              </a:rPr>
              <a:t> </a:t>
            </a:r>
            <a:r>
              <a:rPr sz="1050" i="1" dirty="0">
                <a:solidFill>
                  <a:srgbClr val="231F20"/>
                </a:solidFill>
                <a:latin typeface="Myriad Pro"/>
                <a:cs typeface="Myriad Pro"/>
              </a:rPr>
              <a:t>[Insert</a:t>
            </a:r>
            <a:r>
              <a:rPr sz="1050" i="1" spc="5" dirty="0">
                <a:solidFill>
                  <a:srgbClr val="231F20"/>
                </a:solidFill>
                <a:latin typeface="Myriad Pro"/>
                <a:cs typeface="Myriad Pro"/>
              </a:rPr>
              <a:t> </a:t>
            </a:r>
            <a:r>
              <a:rPr sz="1050" i="1" spc="-20" dirty="0">
                <a:solidFill>
                  <a:srgbClr val="231F20"/>
                </a:solidFill>
                <a:latin typeface="Myriad Pro"/>
                <a:cs typeface="Myriad Pro"/>
              </a:rPr>
              <a:t>your</a:t>
            </a:r>
            <a:r>
              <a:rPr sz="1050" i="1" spc="500" dirty="0">
                <a:solidFill>
                  <a:srgbClr val="231F20"/>
                </a:solidFill>
                <a:latin typeface="Myriad Pro"/>
                <a:cs typeface="Myriad Pro"/>
              </a:rPr>
              <a:t> </a:t>
            </a:r>
            <a:r>
              <a:rPr sz="1050" i="1" dirty="0">
                <a:solidFill>
                  <a:srgbClr val="231F20"/>
                </a:solidFill>
                <a:latin typeface="Myriad Pro"/>
                <a:cs typeface="Myriad Pro"/>
              </a:rPr>
              <a:t>school</a:t>
            </a:r>
            <a:r>
              <a:rPr sz="1050" i="1" spc="-5" dirty="0">
                <a:solidFill>
                  <a:srgbClr val="231F20"/>
                </a:solidFill>
                <a:latin typeface="Myriad Pro"/>
                <a:cs typeface="Myriad Pro"/>
              </a:rPr>
              <a:t> </a:t>
            </a:r>
            <a:r>
              <a:rPr sz="1050" i="1" dirty="0">
                <a:solidFill>
                  <a:srgbClr val="231F20"/>
                </a:solidFill>
                <a:latin typeface="Myriad Pro"/>
                <a:cs typeface="Myriad Pro"/>
              </a:rPr>
              <a:t>supply drive</a:t>
            </a:r>
            <a:r>
              <a:rPr sz="1050" i="1" spc="-5" dirty="0">
                <a:solidFill>
                  <a:srgbClr val="231F20"/>
                </a:solidFill>
                <a:latin typeface="Myriad Pro"/>
                <a:cs typeface="Myriad Pro"/>
              </a:rPr>
              <a:t> </a:t>
            </a:r>
            <a:r>
              <a:rPr sz="1050" i="1" dirty="0">
                <a:solidFill>
                  <a:srgbClr val="231F20"/>
                </a:solidFill>
                <a:latin typeface="Myriad Pro"/>
                <a:cs typeface="Myriad Pro"/>
              </a:rPr>
              <a:t>location or</a:t>
            </a:r>
            <a:r>
              <a:rPr sz="1050" i="1" spc="-5" dirty="0">
                <a:solidFill>
                  <a:srgbClr val="231F20"/>
                </a:solidFill>
                <a:latin typeface="Myriad Pro"/>
                <a:cs typeface="Myriad Pro"/>
              </a:rPr>
              <a:t> </a:t>
            </a:r>
            <a:r>
              <a:rPr sz="1050" i="1" dirty="0">
                <a:solidFill>
                  <a:srgbClr val="231F20"/>
                </a:solidFill>
                <a:latin typeface="Myriad Pro"/>
                <a:cs typeface="Myriad Pro"/>
              </a:rPr>
              <a:t>your virtual</a:t>
            </a:r>
            <a:r>
              <a:rPr sz="1050" i="1" spc="-5" dirty="0">
                <a:solidFill>
                  <a:srgbClr val="231F20"/>
                </a:solidFill>
                <a:latin typeface="Myriad Pro"/>
                <a:cs typeface="Myriad Pro"/>
              </a:rPr>
              <a:t> </a:t>
            </a:r>
            <a:r>
              <a:rPr sz="1050" i="1" dirty="0">
                <a:solidFill>
                  <a:srgbClr val="231F20"/>
                </a:solidFill>
                <a:latin typeface="Myriad Pro"/>
                <a:cs typeface="Myriad Pro"/>
              </a:rPr>
              <a:t>supply drive</a:t>
            </a:r>
            <a:r>
              <a:rPr sz="1050" i="1" spc="-5" dirty="0">
                <a:solidFill>
                  <a:srgbClr val="231F20"/>
                </a:solidFill>
                <a:latin typeface="Myriad Pro"/>
                <a:cs typeface="Myriad Pro"/>
              </a:rPr>
              <a:t> </a:t>
            </a:r>
            <a:r>
              <a:rPr sz="1050" i="1" dirty="0">
                <a:solidFill>
                  <a:srgbClr val="231F20"/>
                </a:solidFill>
                <a:latin typeface="Myriad Pro"/>
                <a:cs typeface="Myriad Pro"/>
              </a:rPr>
              <a:t>link]</a:t>
            </a:r>
            <a:r>
              <a:rPr sz="1050" i="1" spc="30" dirty="0">
                <a:solidFill>
                  <a:srgbClr val="231F20"/>
                </a:solidFill>
                <a:latin typeface="Myriad Pro"/>
                <a:cs typeface="Myriad Pro"/>
              </a:rPr>
              <a:t> </a:t>
            </a:r>
            <a:r>
              <a:rPr sz="1050" dirty="0">
                <a:solidFill>
                  <a:srgbClr val="231F20"/>
                </a:solidFill>
                <a:latin typeface="Myriad Pro"/>
                <a:cs typeface="Myriad Pro"/>
              </a:rPr>
              <a:t>*apple</a:t>
            </a:r>
            <a:r>
              <a:rPr sz="1050" spc="-5" dirty="0">
                <a:solidFill>
                  <a:srgbClr val="231F20"/>
                </a:solidFill>
                <a:latin typeface="Myriad Pro"/>
                <a:cs typeface="Myriad Pro"/>
              </a:rPr>
              <a:t> </a:t>
            </a:r>
            <a:r>
              <a:rPr sz="1050" dirty="0">
                <a:solidFill>
                  <a:srgbClr val="231F20"/>
                </a:solidFill>
                <a:latin typeface="Myriad Pro"/>
                <a:cs typeface="Myriad Pro"/>
              </a:rPr>
              <a:t>emoji* *pencil</a:t>
            </a:r>
            <a:r>
              <a:rPr sz="1050" spc="-5" dirty="0">
                <a:solidFill>
                  <a:srgbClr val="231F20"/>
                </a:solidFill>
                <a:latin typeface="Myriad Pro"/>
                <a:cs typeface="Myriad Pro"/>
              </a:rPr>
              <a:t> </a:t>
            </a:r>
            <a:r>
              <a:rPr sz="1050" dirty="0">
                <a:solidFill>
                  <a:srgbClr val="231F20"/>
                </a:solidFill>
                <a:latin typeface="Myriad Pro"/>
                <a:cs typeface="Myriad Pro"/>
              </a:rPr>
              <a:t>emoji*</a:t>
            </a:r>
            <a:endParaRPr sz="1050" dirty="0">
              <a:latin typeface="Myriad Pro"/>
              <a:cs typeface="Myriad Pro"/>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85" dirty="0">
                <a:solidFill>
                  <a:srgbClr val="19455C"/>
                </a:solidFill>
              </a:rPr>
              <a:t>Sample</a:t>
            </a:r>
            <a:r>
              <a:rPr spc="-95" dirty="0">
                <a:solidFill>
                  <a:srgbClr val="19455C"/>
                </a:solidFill>
              </a:rPr>
              <a:t> </a:t>
            </a:r>
            <a:r>
              <a:rPr dirty="0"/>
              <a:t>Social</a:t>
            </a:r>
            <a:r>
              <a:rPr spc="-95" dirty="0"/>
              <a:t> </a:t>
            </a:r>
            <a:r>
              <a:rPr spc="-10" dirty="0"/>
              <a:t>Posts</a:t>
            </a:r>
          </a:p>
        </p:txBody>
      </p:sp>
      <p:pic>
        <p:nvPicPr>
          <p:cNvPr id="6" name="object 6"/>
          <p:cNvPicPr/>
          <p:nvPr/>
        </p:nvPicPr>
        <p:blipFill>
          <a:blip r:embed="rId3" cstate="print"/>
          <a:stretch>
            <a:fillRect/>
          </a:stretch>
        </p:blipFill>
        <p:spPr>
          <a:xfrm>
            <a:off x="0" y="878230"/>
            <a:ext cx="7772400" cy="1151737"/>
          </a:xfrm>
          <a:prstGeom prst="rect">
            <a:avLst/>
          </a:prstGeom>
        </p:spPr>
      </p:pic>
      <p:sp>
        <p:nvSpPr>
          <p:cNvPr id="7" name="object 7"/>
          <p:cNvSpPr txBox="1"/>
          <p:nvPr/>
        </p:nvSpPr>
        <p:spPr>
          <a:xfrm>
            <a:off x="707764" y="1042629"/>
            <a:ext cx="6352540" cy="788035"/>
          </a:xfrm>
          <a:prstGeom prst="rect">
            <a:avLst/>
          </a:prstGeom>
        </p:spPr>
        <p:txBody>
          <a:bodyPr vert="horz" wrap="square" lIns="0" tIns="12700" rIns="0" bIns="0" rtlCol="0">
            <a:spAutoFit/>
          </a:bodyPr>
          <a:lstStyle/>
          <a:p>
            <a:pPr marL="12700" marR="5080" indent="437515">
              <a:lnSpc>
                <a:spcPct val="113700"/>
              </a:lnSpc>
              <a:spcBef>
                <a:spcPts val="100"/>
              </a:spcBef>
            </a:pPr>
            <a:r>
              <a:rPr sz="1100" dirty="0">
                <a:solidFill>
                  <a:srgbClr val="FFFFFF"/>
                </a:solidFill>
                <a:latin typeface="Arial"/>
                <a:cs typeface="Arial"/>
              </a:rPr>
              <a:t>An</a:t>
            </a:r>
            <a:r>
              <a:rPr sz="1100" spc="-15" dirty="0">
                <a:solidFill>
                  <a:srgbClr val="FFFFFF"/>
                </a:solidFill>
                <a:latin typeface="Arial"/>
                <a:cs typeface="Arial"/>
              </a:rPr>
              <a:t> </a:t>
            </a:r>
            <a:r>
              <a:rPr sz="1100" dirty="0">
                <a:solidFill>
                  <a:srgbClr val="FFFFFF"/>
                </a:solidFill>
                <a:latin typeface="Arial"/>
                <a:cs typeface="Arial"/>
              </a:rPr>
              <a:t>easy</a:t>
            </a:r>
            <a:r>
              <a:rPr sz="1100" spc="-15" dirty="0">
                <a:solidFill>
                  <a:srgbClr val="FFFFFF"/>
                </a:solidFill>
                <a:latin typeface="Arial"/>
                <a:cs typeface="Arial"/>
              </a:rPr>
              <a:t> </a:t>
            </a:r>
            <a:r>
              <a:rPr sz="1100" spc="75" dirty="0">
                <a:solidFill>
                  <a:srgbClr val="FFFFFF"/>
                </a:solidFill>
                <a:latin typeface="Arial"/>
                <a:cs typeface="Arial"/>
              </a:rPr>
              <a:t>way</a:t>
            </a:r>
            <a:r>
              <a:rPr sz="1100" spc="-15" dirty="0">
                <a:solidFill>
                  <a:srgbClr val="FFFFFF"/>
                </a:solidFill>
                <a:latin typeface="Arial"/>
                <a:cs typeface="Arial"/>
              </a:rPr>
              <a:t> </a:t>
            </a:r>
            <a:r>
              <a:rPr sz="1100" spc="60" dirty="0">
                <a:solidFill>
                  <a:srgbClr val="FFFFFF"/>
                </a:solidFill>
                <a:latin typeface="Arial"/>
                <a:cs typeface="Arial"/>
              </a:rPr>
              <a:t>to</a:t>
            </a:r>
            <a:r>
              <a:rPr sz="1100" spc="-10" dirty="0">
                <a:solidFill>
                  <a:srgbClr val="FFFFFF"/>
                </a:solidFill>
                <a:latin typeface="Arial"/>
                <a:cs typeface="Arial"/>
              </a:rPr>
              <a:t> </a:t>
            </a:r>
            <a:r>
              <a:rPr sz="1100" spc="70" dirty="0">
                <a:solidFill>
                  <a:srgbClr val="FFFFFF"/>
                </a:solidFill>
                <a:latin typeface="Arial"/>
                <a:cs typeface="Arial"/>
              </a:rPr>
              <a:t>promote</a:t>
            </a:r>
            <a:r>
              <a:rPr sz="1100" spc="-10" dirty="0">
                <a:solidFill>
                  <a:srgbClr val="FFFFFF"/>
                </a:solidFill>
                <a:latin typeface="Arial"/>
                <a:cs typeface="Arial"/>
              </a:rPr>
              <a:t> </a:t>
            </a:r>
            <a:r>
              <a:rPr sz="1100" spc="70" dirty="0">
                <a:solidFill>
                  <a:srgbClr val="FFFFFF"/>
                </a:solidFill>
                <a:latin typeface="Arial"/>
                <a:cs typeface="Arial"/>
              </a:rPr>
              <a:t>your</a:t>
            </a:r>
            <a:r>
              <a:rPr sz="1100" spc="-10" dirty="0">
                <a:solidFill>
                  <a:srgbClr val="FFFFFF"/>
                </a:solidFill>
                <a:latin typeface="Arial"/>
                <a:cs typeface="Arial"/>
              </a:rPr>
              <a:t> </a:t>
            </a:r>
            <a:r>
              <a:rPr sz="1100" dirty="0">
                <a:solidFill>
                  <a:srgbClr val="FFFFFF"/>
                </a:solidFill>
                <a:latin typeface="Arial"/>
                <a:cs typeface="Arial"/>
              </a:rPr>
              <a:t>supply</a:t>
            </a:r>
            <a:r>
              <a:rPr sz="1100" spc="-15" dirty="0">
                <a:solidFill>
                  <a:srgbClr val="FFFFFF"/>
                </a:solidFill>
                <a:latin typeface="Arial"/>
                <a:cs typeface="Arial"/>
              </a:rPr>
              <a:t> </a:t>
            </a:r>
            <a:r>
              <a:rPr sz="1100" spc="50" dirty="0">
                <a:solidFill>
                  <a:srgbClr val="FFFFFF"/>
                </a:solidFill>
                <a:latin typeface="Arial"/>
                <a:cs typeface="Arial"/>
              </a:rPr>
              <a:t>drive</a:t>
            </a:r>
            <a:r>
              <a:rPr sz="1100" spc="-5" dirty="0">
                <a:solidFill>
                  <a:srgbClr val="FFFFFF"/>
                </a:solidFill>
                <a:latin typeface="Arial"/>
                <a:cs typeface="Arial"/>
              </a:rPr>
              <a:t> </a:t>
            </a:r>
            <a:r>
              <a:rPr sz="1100" dirty="0">
                <a:solidFill>
                  <a:srgbClr val="FFFFFF"/>
                </a:solidFill>
                <a:latin typeface="Arial"/>
                <a:cs typeface="Arial"/>
              </a:rPr>
              <a:t>is</a:t>
            </a:r>
            <a:r>
              <a:rPr sz="1100" spc="-15" dirty="0">
                <a:solidFill>
                  <a:srgbClr val="FFFFFF"/>
                </a:solidFill>
                <a:latin typeface="Arial"/>
                <a:cs typeface="Arial"/>
              </a:rPr>
              <a:t> </a:t>
            </a:r>
            <a:r>
              <a:rPr sz="1100" spc="60" dirty="0">
                <a:solidFill>
                  <a:srgbClr val="FFFFFF"/>
                </a:solidFill>
                <a:latin typeface="Arial"/>
                <a:cs typeface="Arial"/>
              </a:rPr>
              <a:t>to</a:t>
            </a:r>
            <a:r>
              <a:rPr sz="1100" spc="-15" dirty="0">
                <a:solidFill>
                  <a:srgbClr val="FFFFFF"/>
                </a:solidFill>
                <a:latin typeface="Arial"/>
                <a:cs typeface="Arial"/>
              </a:rPr>
              <a:t> </a:t>
            </a:r>
            <a:r>
              <a:rPr sz="1100" spc="55" dirty="0">
                <a:solidFill>
                  <a:srgbClr val="FFFFFF"/>
                </a:solidFill>
                <a:latin typeface="Arial"/>
                <a:cs typeface="Arial"/>
              </a:rPr>
              <a:t>share/retweet/repost</a:t>
            </a:r>
            <a:r>
              <a:rPr sz="1100" spc="-5" dirty="0">
                <a:solidFill>
                  <a:srgbClr val="FFFFFF"/>
                </a:solidFill>
                <a:latin typeface="Arial"/>
                <a:cs typeface="Arial"/>
              </a:rPr>
              <a:t> </a:t>
            </a:r>
            <a:r>
              <a:rPr sz="1100" spc="45" dirty="0">
                <a:solidFill>
                  <a:srgbClr val="FFFFFF"/>
                </a:solidFill>
                <a:latin typeface="Arial"/>
                <a:cs typeface="Arial"/>
              </a:rPr>
              <a:t>content</a:t>
            </a:r>
            <a:r>
              <a:rPr sz="1100" spc="-10" dirty="0">
                <a:solidFill>
                  <a:srgbClr val="FFFFFF"/>
                </a:solidFill>
                <a:latin typeface="Arial"/>
                <a:cs typeface="Arial"/>
              </a:rPr>
              <a:t> </a:t>
            </a:r>
            <a:r>
              <a:rPr sz="1100" spc="45" dirty="0">
                <a:solidFill>
                  <a:srgbClr val="FFFFFF"/>
                </a:solidFill>
                <a:latin typeface="Arial"/>
                <a:cs typeface="Arial"/>
              </a:rPr>
              <a:t>from </a:t>
            </a:r>
            <a:r>
              <a:rPr sz="1100" dirty="0">
                <a:solidFill>
                  <a:srgbClr val="FFFFFF"/>
                </a:solidFill>
                <a:latin typeface="Arial"/>
                <a:cs typeface="Arial"/>
              </a:rPr>
              <a:t>Classroom</a:t>
            </a:r>
            <a:r>
              <a:rPr sz="1100" spc="30" dirty="0">
                <a:solidFill>
                  <a:srgbClr val="FFFFFF"/>
                </a:solidFill>
                <a:latin typeface="Arial"/>
                <a:cs typeface="Arial"/>
              </a:rPr>
              <a:t> </a:t>
            </a:r>
            <a:r>
              <a:rPr sz="1100" dirty="0">
                <a:solidFill>
                  <a:srgbClr val="FFFFFF"/>
                </a:solidFill>
                <a:latin typeface="Arial"/>
                <a:cs typeface="Arial"/>
              </a:rPr>
              <a:t>Central’s</a:t>
            </a:r>
            <a:r>
              <a:rPr sz="1100" spc="35" dirty="0">
                <a:solidFill>
                  <a:srgbClr val="FFFFFF"/>
                </a:solidFill>
                <a:latin typeface="Arial"/>
                <a:cs typeface="Arial"/>
              </a:rPr>
              <a:t> </a:t>
            </a:r>
            <a:r>
              <a:rPr sz="1100" spc="50" dirty="0">
                <a:solidFill>
                  <a:srgbClr val="FFFFFF"/>
                </a:solidFill>
                <a:latin typeface="Arial"/>
                <a:cs typeface="Arial"/>
              </a:rPr>
              <a:t>pages!</a:t>
            </a:r>
            <a:r>
              <a:rPr sz="1100" spc="20" dirty="0">
                <a:solidFill>
                  <a:srgbClr val="FFFFFF"/>
                </a:solidFill>
                <a:latin typeface="Arial"/>
                <a:cs typeface="Arial"/>
              </a:rPr>
              <a:t> </a:t>
            </a:r>
            <a:r>
              <a:rPr sz="1100" spc="-20" dirty="0">
                <a:solidFill>
                  <a:srgbClr val="FFFFFF"/>
                </a:solidFill>
                <a:latin typeface="Arial"/>
                <a:cs typeface="Arial"/>
              </a:rPr>
              <a:t>You</a:t>
            </a:r>
            <a:r>
              <a:rPr sz="1100" spc="35" dirty="0">
                <a:solidFill>
                  <a:srgbClr val="FFFFFF"/>
                </a:solidFill>
                <a:latin typeface="Arial"/>
                <a:cs typeface="Arial"/>
              </a:rPr>
              <a:t> </a:t>
            </a:r>
            <a:r>
              <a:rPr sz="1100" spc="60" dirty="0">
                <a:solidFill>
                  <a:srgbClr val="FFFFFF"/>
                </a:solidFill>
                <a:latin typeface="Arial"/>
                <a:cs typeface="Arial"/>
              </a:rPr>
              <a:t>can</a:t>
            </a:r>
            <a:r>
              <a:rPr sz="1100" spc="35" dirty="0">
                <a:solidFill>
                  <a:srgbClr val="FFFFFF"/>
                </a:solidFill>
                <a:latin typeface="Arial"/>
                <a:cs typeface="Arial"/>
              </a:rPr>
              <a:t> </a:t>
            </a:r>
            <a:r>
              <a:rPr sz="1100" dirty="0">
                <a:solidFill>
                  <a:srgbClr val="FFFFFF"/>
                </a:solidFill>
                <a:latin typeface="Arial"/>
                <a:cs typeface="Arial"/>
              </a:rPr>
              <a:t>also</a:t>
            </a:r>
            <a:r>
              <a:rPr sz="1100" spc="35" dirty="0">
                <a:solidFill>
                  <a:srgbClr val="FFFFFF"/>
                </a:solidFill>
                <a:latin typeface="Arial"/>
                <a:cs typeface="Arial"/>
              </a:rPr>
              <a:t> </a:t>
            </a:r>
            <a:r>
              <a:rPr sz="1100" dirty="0">
                <a:solidFill>
                  <a:srgbClr val="FFFFFF"/>
                </a:solidFill>
                <a:latin typeface="Arial"/>
                <a:cs typeface="Arial"/>
              </a:rPr>
              <a:t>use</a:t>
            </a:r>
            <a:r>
              <a:rPr sz="1100" spc="40" dirty="0">
                <a:solidFill>
                  <a:srgbClr val="FFFFFF"/>
                </a:solidFill>
                <a:latin typeface="Arial"/>
                <a:cs typeface="Arial"/>
              </a:rPr>
              <a:t> </a:t>
            </a:r>
            <a:r>
              <a:rPr sz="1100" dirty="0">
                <a:solidFill>
                  <a:srgbClr val="FFFFFF"/>
                </a:solidFill>
                <a:latin typeface="Arial"/>
                <a:cs typeface="Arial"/>
              </a:rPr>
              <a:t>the</a:t>
            </a:r>
            <a:r>
              <a:rPr sz="1100" spc="35" dirty="0">
                <a:solidFill>
                  <a:srgbClr val="FFFFFF"/>
                </a:solidFill>
                <a:latin typeface="Arial"/>
                <a:cs typeface="Arial"/>
              </a:rPr>
              <a:t> </a:t>
            </a:r>
            <a:r>
              <a:rPr sz="1100" spc="45" dirty="0">
                <a:solidFill>
                  <a:srgbClr val="FFFFFF"/>
                </a:solidFill>
                <a:latin typeface="Arial"/>
                <a:cs typeface="Arial"/>
              </a:rPr>
              <a:t>captions</a:t>
            </a:r>
            <a:r>
              <a:rPr sz="1100" spc="35" dirty="0">
                <a:solidFill>
                  <a:srgbClr val="FFFFFF"/>
                </a:solidFill>
                <a:latin typeface="Arial"/>
                <a:cs typeface="Arial"/>
              </a:rPr>
              <a:t> </a:t>
            </a:r>
            <a:r>
              <a:rPr sz="1100" spc="65" dirty="0">
                <a:solidFill>
                  <a:srgbClr val="FFFFFF"/>
                </a:solidFill>
                <a:latin typeface="Arial"/>
                <a:cs typeface="Arial"/>
              </a:rPr>
              <a:t>below</a:t>
            </a:r>
            <a:r>
              <a:rPr sz="1100" spc="40" dirty="0">
                <a:solidFill>
                  <a:srgbClr val="FFFFFF"/>
                </a:solidFill>
                <a:latin typeface="Arial"/>
                <a:cs typeface="Arial"/>
              </a:rPr>
              <a:t> </a:t>
            </a:r>
            <a:r>
              <a:rPr sz="1100" spc="105" dirty="0">
                <a:solidFill>
                  <a:srgbClr val="FFFFFF"/>
                </a:solidFill>
                <a:latin typeface="Arial"/>
                <a:cs typeface="Arial"/>
              </a:rPr>
              <a:t>or</a:t>
            </a:r>
            <a:r>
              <a:rPr sz="1100" spc="35" dirty="0">
                <a:solidFill>
                  <a:srgbClr val="FFFFFF"/>
                </a:solidFill>
                <a:latin typeface="Arial"/>
                <a:cs typeface="Arial"/>
              </a:rPr>
              <a:t> </a:t>
            </a:r>
            <a:r>
              <a:rPr sz="1100" dirty="0">
                <a:solidFill>
                  <a:srgbClr val="FFFFFF"/>
                </a:solidFill>
                <a:latin typeface="Arial"/>
                <a:cs typeface="Arial"/>
              </a:rPr>
              <a:t>feel</a:t>
            </a:r>
            <a:r>
              <a:rPr sz="1100" spc="40" dirty="0">
                <a:solidFill>
                  <a:srgbClr val="FFFFFF"/>
                </a:solidFill>
                <a:latin typeface="Arial"/>
                <a:cs typeface="Arial"/>
              </a:rPr>
              <a:t> </a:t>
            </a:r>
            <a:r>
              <a:rPr sz="1100" dirty="0">
                <a:solidFill>
                  <a:srgbClr val="FFFFFF"/>
                </a:solidFill>
                <a:latin typeface="Arial"/>
                <a:cs typeface="Arial"/>
              </a:rPr>
              <a:t>free</a:t>
            </a:r>
            <a:r>
              <a:rPr sz="1100" spc="40" dirty="0">
                <a:solidFill>
                  <a:srgbClr val="FFFFFF"/>
                </a:solidFill>
                <a:latin typeface="Arial"/>
                <a:cs typeface="Arial"/>
              </a:rPr>
              <a:t> </a:t>
            </a:r>
            <a:r>
              <a:rPr sz="1100" spc="6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create</a:t>
            </a:r>
            <a:r>
              <a:rPr sz="1100" spc="45" dirty="0">
                <a:solidFill>
                  <a:srgbClr val="FFFFFF"/>
                </a:solidFill>
                <a:latin typeface="Arial"/>
                <a:cs typeface="Arial"/>
              </a:rPr>
              <a:t> </a:t>
            </a:r>
            <a:r>
              <a:rPr sz="1100" spc="70" dirty="0">
                <a:solidFill>
                  <a:srgbClr val="FFFFFF"/>
                </a:solidFill>
                <a:latin typeface="Arial"/>
                <a:cs typeface="Arial"/>
              </a:rPr>
              <a:t>your</a:t>
            </a:r>
            <a:r>
              <a:rPr sz="1100" spc="30" dirty="0">
                <a:solidFill>
                  <a:srgbClr val="FFFFFF"/>
                </a:solidFill>
                <a:latin typeface="Arial"/>
                <a:cs typeface="Arial"/>
              </a:rPr>
              <a:t> </a:t>
            </a:r>
            <a:r>
              <a:rPr sz="1100" spc="-20" dirty="0">
                <a:solidFill>
                  <a:srgbClr val="FFFFFF"/>
                </a:solidFill>
                <a:latin typeface="Arial"/>
                <a:cs typeface="Arial"/>
              </a:rPr>
              <a:t>own.</a:t>
            </a:r>
            <a:endParaRPr sz="1100">
              <a:latin typeface="Arial"/>
              <a:cs typeface="Arial"/>
            </a:endParaRPr>
          </a:p>
          <a:p>
            <a:pPr marL="621030" marR="566420" indent="-44450">
              <a:lnSpc>
                <a:spcPct val="113700"/>
              </a:lnSpc>
            </a:pPr>
            <a:r>
              <a:rPr sz="1100" spc="85" dirty="0">
                <a:solidFill>
                  <a:srgbClr val="FECF00"/>
                </a:solidFill>
                <a:latin typeface="Arial"/>
                <a:cs typeface="Arial"/>
              </a:rPr>
              <a:t>Remember</a:t>
            </a:r>
            <a:r>
              <a:rPr sz="1100" spc="-40" dirty="0">
                <a:solidFill>
                  <a:srgbClr val="FECF00"/>
                </a:solidFill>
                <a:latin typeface="Arial"/>
                <a:cs typeface="Arial"/>
              </a:rPr>
              <a:t> </a:t>
            </a:r>
            <a:r>
              <a:rPr sz="1100" spc="80" dirty="0">
                <a:solidFill>
                  <a:srgbClr val="FECF00"/>
                </a:solidFill>
                <a:latin typeface="Arial"/>
                <a:cs typeface="Arial"/>
              </a:rPr>
              <a:t>to</a:t>
            </a:r>
            <a:r>
              <a:rPr sz="1100" spc="-35" dirty="0">
                <a:solidFill>
                  <a:srgbClr val="FECF00"/>
                </a:solidFill>
                <a:latin typeface="Arial"/>
                <a:cs typeface="Arial"/>
              </a:rPr>
              <a:t> </a:t>
            </a:r>
            <a:r>
              <a:rPr sz="1100" spc="65" dirty="0">
                <a:solidFill>
                  <a:srgbClr val="FECF00"/>
                </a:solidFill>
                <a:latin typeface="Arial"/>
                <a:cs typeface="Arial"/>
              </a:rPr>
              <a:t>customize</a:t>
            </a:r>
            <a:r>
              <a:rPr sz="1100" spc="-40" dirty="0">
                <a:solidFill>
                  <a:srgbClr val="FECF00"/>
                </a:solidFill>
                <a:latin typeface="Arial"/>
                <a:cs typeface="Arial"/>
              </a:rPr>
              <a:t> </a:t>
            </a:r>
            <a:r>
              <a:rPr sz="1100" spc="75" dirty="0">
                <a:solidFill>
                  <a:srgbClr val="FECF00"/>
                </a:solidFill>
                <a:latin typeface="Arial"/>
                <a:cs typeface="Arial"/>
              </a:rPr>
              <a:t>the</a:t>
            </a:r>
            <a:r>
              <a:rPr sz="1100" spc="-35" dirty="0">
                <a:solidFill>
                  <a:srgbClr val="FECF00"/>
                </a:solidFill>
                <a:latin typeface="Arial"/>
                <a:cs typeface="Arial"/>
              </a:rPr>
              <a:t> </a:t>
            </a:r>
            <a:r>
              <a:rPr sz="1100" spc="70" dirty="0">
                <a:solidFill>
                  <a:srgbClr val="FECF00"/>
                </a:solidFill>
                <a:latin typeface="Arial"/>
                <a:cs typeface="Arial"/>
              </a:rPr>
              <a:t>items</a:t>
            </a:r>
            <a:r>
              <a:rPr sz="1100" spc="-35" dirty="0">
                <a:solidFill>
                  <a:srgbClr val="FECF00"/>
                </a:solidFill>
                <a:latin typeface="Arial"/>
                <a:cs typeface="Arial"/>
              </a:rPr>
              <a:t> </a:t>
            </a:r>
            <a:r>
              <a:rPr sz="1100" spc="80" dirty="0">
                <a:solidFill>
                  <a:srgbClr val="FECF00"/>
                </a:solidFill>
                <a:latin typeface="Arial"/>
                <a:cs typeface="Arial"/>
              </a:rPr>
              <a:t>in</a:t>
            </a:r>
            <a:r>
              <a:rPr sz="1100" spc="-40" dirty="0">
                <a:solidFill>
                  <a:srgbClr val="FECF00"/>
                </a:solidFill>
                <a:latin typeface="Arial"/>
                <a:cs typeface="Arial"/>
              </a:rPr>
              <a:t> </a:t>
            </a:r>
            <a:r>
              <a:rPr sz="1100" spc="60" dirty="0">
                <a:solidFill>
                  <a:srgbClr val="FECF00"/>
                </a:solidFill>
                <a:latin typeface="Arial"/>
                <a:cs typeface="Arial"/>
              </a:rPr>
              <a:t>italics</a:t>
            </a:r>
            <a:r>
              <a:rPr sz="1100" spc="-35" dirty="0">
                <a:solidFill>
                  <a:srgbClr val="FECF00"/>
                </a:solidFill>
                <a:latin typeface="Arial"/>
                <a:cs typeface="Arial"/>
              </a:rPr>
              <a:t> </a:t>
            </a:r>
            <a:r>
              <a:rPr sz="1100" spc="80" dirty="0">
                <a:solidFill>
                  <a:srgbClr val="FECF00"/>
                </a:solidFill>
                <a:latin typeface="Arial"/>
                <a:cs typeface="Arial"/>
              </a:rPr>
              <a:t>to</a:t>
            </a:r>
            <a:r>
              <a:rPr sz="1100" spc="-35" dirty="0">
                <a:solidFill>
                  <a:srgbClr val="FECF00"/>
                </a:solidFill>
                <a:latin typeface="Arial"/>
                <a:cs typeface="Arial"/>
              </a:rPr>
              <a:t> </a:t>
            </a:r>
            <a:r>
              <a:rPr sz="1100" spc="105" dirty="0">
                <a:solidFill>
                  <a:srgbClr val="FECF00"/>
                </a:solidFill>
                <a:latin typeface="Arial"/>
                <a:cs typeface="Arial"/>
              </a:rPr>
              <a:t>your</a:t>
            </a:r>
            <a:r>
              <a:rPr sz="1100" spc="-40" dirty="0">
                <a:solidFill>
                  <a:srgbClr val="FECF00"/>
                </a:solidFill>
                <a:latin typeface="Arial"/>
                <a:cs typeface="Arial"/>
              </a:rPr>
              <a:t> </a:t>
            </a:r>
            <a:r>
              <a:rPr sz="1100" spc="95" dirty="0">
                <a:solidFill>
                  <a:srgbClr val="FECF00"/>
                </a:solidFill>
                <a:latin typeface="Arial"/>
                <a:cs typeface="Arial"/>
              </a:rPr>
              <a:t>drive</a:t>
            </a:r>
            <a:r>
              <a:rPr sz="1100" spc="-35" dirty="0">
                <a:solidFill>
                  <a:srgbClr val="FECF00"/>
                </a:solidFill>
                <a:latin typeface="Arial"/>
                <a:cs typeface="Arial"/>
              </a:rPr>
              <a:t> </a:t>
            </a:r>
            <a:r>
              <a:rPr sz="1100" spc="125" dirty="0">
                <a:solidFill>
                  <a:srgbClr val="FECF00"/>
                </a:solidFill>
                <a:latin typeface="Arial"/>
                <a:cs typeface="Arial"/>
              </a:rPr>
              <a:t>and</a:t>
            </a:r>
            <a:r>
              <a:rPr sz="1100" spc="-35" dirty="0">
                <a:solidFill>
                  <a:srgbClr val="FECF00"/>
                </a:solidFill>
                <a:latin typeface="Arial"/>
                <a:cs typeface="Arial"/>
              </a:rPr>
              <a:t> </a:t>
            </a:r>
            <a:r>
              <a:rPr sz="1100" spc="70" dirty="0">
                <a:solidFill>
                  <a:srgbClr val="FECF00"/>
                </a:solidFill>
                <a:latin typeface="Arial"/>
                <a:cs typeface="Arial"/>
              </a:rPr>
              <a:t>organization. </a:t>
            </a:r>
            <a:r>
              <a:rPr sz="1100" dirty="0">
                <a:solidFill>
                  <a:srgbClr val="FFFFFF"/>
                </a:solidFill>
                <a:latin typeface="Arial"/>
                <a:cs typeface="Arial"/>
              </a:rPr>
              <a:t>Reference</a:t>
            </a:r>
            <a:r>
              <a:rPr sz="1100" spc="30" dirty="0">
                <a:solidFill>
                  <a:srgbClr val="FFFFFF"/>
                </a:solidFill>
                <a:latin typeface="Arial"/>
                <a:cs typeface="Arial"/>
              </a:rPr>
              <a:t> </a:t>
            </a:r>
            <a:r>
              <a:rPr sz="1100" spc="75" dirty="0">
                <a:solidFill>
                  <a:srgbClr val="FFFFFF"/>
                </a:solidFill>
                <a:latin typeface="Arial"/>
                <a:cs typeface="Arial"/>
              </a:rPr>
              <a:t>your</a:t>
            </a:r>
            <a:r>
              <a:rPr sz="1100" spc="35" dirty="0">
                <a:solidFill>
                  <a:srgbClr val="FFFFFF"/>
                </a:solidFill>
                <a:latin typeface="Arial"/>
                <a:cs typeface="Arial"/>
              </a:rPr>
              <a:t> </a:t>
            </a:r>
            <a:r>
              <a:rPr sz="1100" spc="45" dirty="0">
                <a:solidFill>
                  <a:srgbClr val="FFFFFF"/>
                </a:solidFill>
                <a:latin typeface="Arial"/>
                <a:cs typeface="Arial"/>
              </a:rPr>
              <a:t>resources</a:t>
            </a:r>
            <a:r>
              <a:rPr sz="1100" spc="30" dirty="0">
                <a:solidFill>
                  <a:srgbClr val="FFFFFF"/>
                </a:solidFill>
                <a:latin typeface="Arial"/>
                <a:cs typeface="Arial"/>
              </a:rPr>
              <a:t> </a:t>
            </a:r>
            <a:r>
              <a:rPr sz="1100" spc="80" dirty="0">
                <a:solidFill>
                  <a:srgbClr val="FFFFFF"/>
                </a:solidFill>
                <a:latin typeface="Arial"/>
                <a:cs typeface="Arial"/>
              </a:rPr>
              <a:t>for</a:t>
            </a:r>
            <a:r>
              <a:rPr sz="1100" spc="35" dirty="0">
                <a:solidFill>
                  <a:srgbClr val="FFFFFF"/>
                </a:solidFill>
                <a:latin typeface="Arial"/>
                <a:cs typeface="Arial"/>
              </a:rPr>
              <a:t> </a:t>
            </a:r>
            <a:r>
              <a:rPr sz="1100" spc="60" dirty="0">
                <a:solidFill>
                  <a:srgbClr val="FFFFFF"/>
                </a:solidFill>
                <a:latin typeface="Arial"/>
                <a:cs typeface="Arial"/>
              </a:rPr>
              <a:t>available</a:t>
            </a:r>
            <a:r>
              <a:rPr sz="1100" spc="35" dirty="0">
                <a:solidFill>
                  <a:srgbClr val="FFFFFF"/>
                </a:solidFill>
                <a:latin typeface="Arial"/>
                <a:cs typeface="Arial"/>
              </a:rPr>
              <a:t> </a:t>
            </a:r>
            <a:r>
              <a:rPr sz="1100" dirty="0">
                <a:solidFill>
                  <a:srgbClr val="FFFFFF"/>
                </a:solidFill>
                <a:latin typeface="Arial"/>
                <a:cs typeface="Arial"/>
              </a:rPr>
              <a:t>social</a:t>
            </a:r>
            <a:r>
              <a:rPr sz="1100" spc="30" dirty="0">
                <a:solidFill>
                  <a:srgbClr val="FFFFFF"/>
                </a:solidFill>
                <a:latin typeface="Arial"/>
                <a:cs typeface="Arial"/>
              </a:rPr>
              <a:t> </a:t>
            </a:r>
            <a:r>
              <a:rPr sz="1100" spc="80" dirty="0">
                <a:solidFill>
                  <a:srgbClr val="FFFFFF"/>
                </a:solidFill>
                <a:latin typeface="Arial"/>
                <a:cs typeface="Arial"/>
              </a:rPr>
              <a:t>media</a:t>
            </a:r>
            <a:r>
              <a:rPr sz="1100" spc="35" dirty="0">
                <a:solidFill>
                  <a:srgbClr val="FFFFFF"/>
                </a:solidFill>
                <a:latin typeface="Arial"/>
                <a:cs typeface="Arial"/>
              </a:rPr>
              <a:t> </a:t>
            </a:r>
            <a:r>
              <a:rPr sz="1100" spc="65" dirty="0">
                <a:solidFill>
                  <a:srgbClr val="FFFFFF"/>
                </a:solidFill>
                <a:latin typeface="Arial"/>
                <a:cs typeface="Arial"/>
              </a:rPr>
              <a:t>graphics</a:t>
            </a:r>
            <a:r>
              <a:rPr sz="1100" spc="30" dirty="0">
                <a:solidFill>
                  <a:srgbClr val="FFFFFF"/>
                </a:solidFill>
                <a:latin typeface="Arial"/>
                <a:cs typeface="Arial"/>
              </a:rPr>
              <a:t> </a:t>
            </a:r>
            <a:r>
              <a:rPr sz="1100" spc="90" dirty="0">
                <a:solidFill>
                  <a:srgbClr val="FFFFFF"/>
                </a:solidFill>
                <a:latin typeface="Arial"/>
                <a:cs typeface="Arial"/>
              </a:rPr>
              <a:t>and</a:t>
            </a:r>
            <a:r>
              <a:rPr sz="1100" spc="35" dirty="0">
                <a:solidFill>
                  <a:srgbClr val="FFFFFF"/>
                </a:solidFill>
                <a:latin typeface="Arial"/>
                <a:cs typeface="Arial"/>
              </a:rPr>
              <a:t> </a:t>
            </a:r>
            <a:r>
              <a:rPr sz="1100" spc="45" dirty="0">
                <a:solidFill>
                  <a:srgbClr val="FFFFFF"/>
                </a:solidFill>
                <a:latin typeface="Arial"/>
                <a:cs typeface="Arial"/>
              </a:rPr>
              <a:t>imagery.</a:t>
            </a:r>
            <a:endParaRPr sz="1100">
              <a:latin typeface="Arial"/>
              <a:cs typeface="Arial"/>
            </a:endParaRPr>
          </a:p>
        </p:txBody>
      </p:sp>
      <p:grpSp>
        <p:nvGrpSpPr>
          <p:cNvPr id="8" name="object 8"/>
          <p:cNvGrpSpPr/>
          <p:nvPr/>
        </p:nvGrpSpPr>
        <p:grpSpPr>
          <a:xfrm>
            <a:off x="6019565" y="4877039"/>
            <a:ext cx="506730" cy="554990"/>
            <a:chOff x="6019565" y="4877039"/>
            <a:chExt cx="506730" cy="554990"/>
          </a:xfrm>
        </p:grpSpPr>
        <p:sp>
          <p:nvSpPr>
            <p:cNvPr id="9" name="object 9"/>
            <p:cNvSpPr/>
            <p:nvPr/>
          </p:nvSpPr>
          <p:spPr>
            <a:xfrm>
              <a:off x="6019565" y="4947182"/>
              <a:ext cx="506730" cy="165735"/>
            </a:xfrm>
            <a:custGeom>
              <a:avLst/>
              <a:gdLst/>
              <a:ahLst/>
              <a:cxnLst/>
              <a:rect l="l" t="t" r="r" b="b"/>
              <a:pathLst>
                <a:path w="506729" h="165735">
                  <a:moveTo>
                    <a:pt x="253098" y="0"/>
                  </a:moveTo>
                  <a:lnTo>
                    <a:pt x="173329" y="67843"/>
                  </a:lnTo>
                  <a:lnTo>
                    <a:pt x="31826" y="67843"/>
                  </a:lnTo>
                  <a:lnTo>
                    <a:pt x="0" y="165353"/>
                  </a:lnTo>
                  <a:lnTo>
                    <a:pt x="178104" y="164680"/>
                  </a:lnTo>
                  <a:lnTo>
                    <a:pt x="253098" y="102590"/>
                  </a:lnTo>
                  <a:lnTo>
                    <a:pt x="328091" y="165138"/>
                  </a:lnTo>
                  <a:lnTo>
                    <a:pt x="506209" y="165353"/>
                  </a:lnTo>
                  <a:lnTo>
                    <a:pt x="474383" y="67843"/>
                  </a:lnTo>
                  <a:lnTo>
                    <a:pt x="336448" y="67843"/>
                  </a:lnTo>
                  <a:lnTo>
                    <a:pt x="253098" y="0"/>
                  </a:lnTo>
                  <a:close/>
                </a:path>
              </a:pathLst>
            </a:custGeom>
            <a:solidFill>
              <a:srgbClr val="FECF00"/>
            </a:solidFill>
          </p:spPr>
          <p:txBody>
            <a:bodyPr wrap="square" lIns="0" tIns="0" rIns="0" bIns="0" rtlCol="0"/>
            <a:lstStyle/>
            <a:p>
              <a:endParaRPr/>
            </a:p>
          </p:txBody>
        </p:sp>
        <p:sp>
          <p:nvSpPr>
            <p:cNvPr id="10" name="object 10"/>
            <p:cNvSpPr/>
            <p:nvPr/>
          </p:nvSpPr>
          <p:spPr>
            <a:xfrm>
              <a:off x="6199058" y="4877229"/>
              <a:ext cx="114300" cy="528320"/>
            </a:xfrm>
            <a:custGeom>
              <a:avLst/>
              <a:gdLst/>
              <a:ahLst/>
              <a:cxnLst/>
              <a:rect l="l" t="t" r="r" b="b"/>
              <a:pathLst>
                <a:path w="114300" h="528320">
                  <a:moveTo>
                    <a:pt x="73609" y="256088"/>
                  </a:moveTo>
                  <a:lnTo>
                    <a:pt x="59687" y="258899"/>
                  </a:lnTo>
                  <a:lnTo>
                    <a:pt x="48315" y="266564"/>
                  </a:lnTo>
                  <a:lnTo>
                    <a:pt x="40646" y="277932"/>
                  </a:lnTo>
                  <a:lnTo>
                    <a:pt x="37833" y="291852"/>
                  </a:lnTo>
                  <a:lnTo>
                    <a:pt x="40646" y="305778"/>
                  </a:lnTo>
                  <a:lnTo>
                    <a:pt x="48315" y="317150"/>
                  </a:lnTo>
                  <a:lnTo>
                    <a:pt x="59687" y="324816"/>
                  </a:lnTo>
                  <a:lnTo>
                    <a:pt x="73609" y="327628"/>
                  </a:lnTo>
                  <a:lnTo>
                    <a:pt x="87530" y="324816"/>
                  </a:lnTo>
                  <a:lnTo>
                    <a:pt x="98902" y="317150"/>
                  </a:lnTo>
                  <a:lnTo>
                    <a:pt x="106572" y="305778"/>
                  </a:lnTo>
                  <a:lnTo>
                    <a:pt x="109385" y="291852"/>
                  </a:lnTo>
                  <a:lnTo>
                    <a:pt x="106572" y="277932"/>
                  </a:lnTo>
                  <a:lnTo>
                    <a:pt x="98902" y="266564"/>
                  </a:lnTo>
                  <a:lnTo>
                    <a:pt x="87530" y="258899"/>
                  </a:lnTo>
                  <a:lnTo>
                    <a:pt x="73609" y="256088"/>
                  </a:lnTo>
                  <a:close/>
                </a:path>
                <a:path w="114300" h="528320">
                  <a:moveTo>
                    <a:pt x="67932" y="39276"/>
                  </a:moveTo>
                  <a:lnTo>
                    <a:pt x="20345" y="39276"/>
                  </a:lnTo>
                  <a:lnTo>
                    <a:pt x="36218" y="41463"/>
                  </a:lnTo>
                  <a:lnTo>
                    <a:pt x="50965" y="44696"/>
                  </a:lnTo>
                  <a:lnTo>
                    <a:pt x="67932" y="44189"/>
                  </a:lnTo>
                  <a:lnTo>
                    <a:pt x="67932" y="39276"/>
                  </a:lnTo>
                  <a:close/>
                </a:path>
                <a:path w="114300" h="528320">
                  <a:moveTo>
                    <a:pt x="20294" y="0"/>
                  </a:moveTo>
                  <a:lnTo>
                    <a:pt x="0" y="3371"/>
                  </a:lnTo>
                  <a:lnTo>
                    <a:pt x="0" y="42919"/>
                  </a:lnTo>
                  <a:lnTo>
                    <a:pt x="20345" y="39276"/>
                  </a:lnTo>
                  <a:lnTo>
                    <a:pt x="67932" y="39276"/>
                  </a:lnTo>
                  <a:lnTo>
                    <a:pt x="67932" y="5491"/>
                  </a:lnTo>
                  <a:lnTo>
                    <a:pt x="50624" y="5491"/>
                  </a:lnTo>
                  <a:lnTo>
                    <a:pt x="35956" y="2325"/>
                  </a:lnTo>
                  <a:lnTo>
                    <a:pt x="20294" y="0"/>
                  </a:lnTo>
                  <a:close/>
                </a:path>
                <a:path w="114300" h="528320">
                  <a:moveTo>
                    <a:pt x="67932" y="4641"/>
                  </a:moveTo>
                  <a:lnTo>
                    <a:pt x="50624" y="5491"/>
                  </a:lnTo>
                  <a:lnTo>
                    <a:pt x="67932" y="5491"/>
                  </a:lnTo>
                  <a:lnTo>
                    <a:pt x="67932" y="4641"/>
                  </a:lnTo>
                  <a:close/>
                </a:path>
                <a:path w="114300" h="528320">
                  <a:moveTo>
                    <a:pt x="113931" y="386314"/>
                  </a:moveTo>
                  <a:lnTo>
                    <a:pt x="33273" y="386314"/>
                  </a:lnTo>
                  <a:lnTo>
                    <a:pt x="33273" y="527856"/>
                  </a:lnTo>
                  <a:lnTo>
                    <a:pt x="113931" y="527856"/>
                  </a:lnTo>
                  <a:lnTo>
                    <a:pt x="113931" y="386314"/>
                  </a:lnTo>
                  <a:close/>
                </a:path>
              </a:pathLst>
            </a:custGeom>
            <a:solidFill>
              <a:srgbClr val="16A5DE"/>
            </a:solidFill>
          </p:spPr>
          <p:txBody>
            <a:bodyPr wrap="square" lIns="0" tIns="0" rIns="0" bIns="0" rtlCol="0"/>
            <a:lstStyle/>
            <a:p>
              <a:endParaRPr/>
            </a:p>
          </p:txBody>
        </p:sp>
        <p:sp>
          <p:nvSpPr>
            <p:cNvPr id="11" name="object 11"/>
            <p:cNvSpPr/>
            <p:nvPr/>
          </p:nvSpPr>
          <p:spPr>
            <a:xfrm>
              <a:off x="6033286" y="4877039"/>
              <a:ext cx="478155" cy="554990"/>
            </a:xfrm>
            <a:custGeom>
              <a:avLst/>
              <a:gdLst/>
              <a:ahLst/>
              <a:cxnLst/>
              <a:rect l="l" t="t" r="r" b="b"/>
              <a:pathLst>
                <a:path w="478154" h="554989">
                  <a:moveTo>
                    <a:pt x="244297" y="0"/>
                  </a:moveTo>
                  <a:lnTo>
                    <a:pt x="235991" y="0"/>
                  </a:lnTo>
                  <a:lnTo>
                    <a:pt x="232613" y="3365"/>
                  </a:lnTo>
                  <a:lnTo>
                    <a:pt x="232613" y="63919"/>
                  </a:lnTo>
                  <a:lnTo>
                    <a:pt x="235991" y="67284"/>
                  </a:lnTo>
                  <a:lnTo>
                    <a:pt x="244297" y="67284"/>
                  </a:lnTo>
                  <a:lnTo>
                    <a:pt x="247662" y="63919"/>
                  </a:lnTo>
                  <a:lnTo>
                    <a:pt x="247662" y="3365"/>
                  </a:lnTo>
                  <a:lnTo>
                    <a:pt x="244297" y="0"/>
                  </a:lnTo>
                  <a:close/>
                </a:path>
                <a:path w="478154" h="554989">
                  <a:moveTo>
                    <a:pt x="11633" y="245033"/>
                  </a:moveTo>
                  <a:lnTo>
                    <a:pt x="3365" y="245033"/>
                  </a:lnTo>
                  <a:lnTo>
                    <a:pt x="0" y="248386"/>
                  </a:lnTo>
                  <a:lnTo>
                    <a:pt x="855" y="539534"/>
                  </a:lnTo>
                  <a:lnTo>
                    <a:pt x="850" y="551218"/>
                  </a:lnTo>
                  <a:lnTo>
                    <a:pt x="4216" y="554583"/>
                  </a:lnTo>
                  <a:lnTo>
                    <a:pt x="470420" y="554583"/>
                  </a:lnTo>
                  <a:lnTo>
                    <a:pt x="474548" y="554558"/>
                  </a:lnTo>
                  <a:lnTo>
                    <a:pt x="477888" y="551218"/>
                  </a:lnTo>
                  <a:lnTo>
                    <a:pt x="477891" y="539534"/>
                  </a:lnTo>
                  <a:lnTo>
                    <a:pt x="15849" y="539534"/>
                  </a:lnTo>
                  <a:lnTo>
                    <a:pt x="14998" y="248386"/>
                  </a:lnTo>
                  <a:lnTo>
                    <a:pt x="11633" y="245033"/>
                  </a:lnTo>
                  <a:close/>
                </a:path>
                <a:path w="478154" h="554989">
                  <a:moveTo>
                    <a:pt x="473684" y="245033"/>
                  </a:moveTo>
                  <a:lnTo>
                    <a:pt x="465416" y="245033"/>
                  </a:lnTo>
                  <a:lnTo>
                    <a:pt x="462051" y="248386"/>
                  </a:lnTo>
                  <a:lnTo>
                    <a:pt x="462902" y="539534"/>
                  </a:lnTo>
                  <a:lnTo>
                    <a:pt x="477891" y="539534"/>
                  </a:lnTo>
                  <a:lnTo>
                    <a:pt x="477037" y="248386"/>
                  </a:lnTo>
                  <a:lnTo>
                    <a:pt x="473684" y="245033"/>
                  </a:lnTo>
                  <a:close/>
                </a:path>
                <a:path w="478154" h="554989">
                  <a:moveTo>
                    <a:pt x="89052" y="429704"/>
                  </a:moveTo>
                  <a:lnTo>
                    <a:pt x="39649" y="429704"/>
                  </a:lnTo>
                  <a:lnTo>
                    <a:pt x="36271" y="433070"/>
                  </a:lnTo>
                  <a:lnTo>
                    <a:pt x="36271" y="487870"/>
                  </a:lnTo>
                  <a:lnTo>
                    <a:pt x="39649" y="491236"/>
                  </a:lnTo>
                  <a:lnTo>
                    <a:pt x="89052" y="491236"/>
                  </a:lnTo>
                  <a:lnTo>
                    <a:pt x="92417" y="487870"/>
                  </a:lnTo>
                  <a:lnTo>
                    <a:pt x="92417" y="476186"/>
                  </a:lnTo>
                  <a:lnTo>
                    <a:pt x="51320" y="476186"/>
                  </a:lnTo>
                  <a:lnTo>
                    <a:pt x="51320" y="444754"/>
                  </a:lnTo>
                  <a:lnTo>
                    <a:pt x="92417" y="444754"/>
                  </a:lnTo>
                  <a:lnTo>
                    <a:pt x="92417" y="433070"/>
                  </a:lnTo>
                  <a:lnTo>
                    <a:pt x="89052" y="429704"/>
                  </a:lnTo>
                  <a:close/>
                </a:path>
                <a:path w="478154" h="554989">
                  <a:moveTo>
                    <a:pt x="172758" y="429704"/>
                  </a:moveTo>
                  <a:lnTo>
                    <a:pt x="123355" y="429704"/>
                  </a:lnTo>
                  <a:lnTo>
                    <a:pt x="119989" y="433070"/>
                  </a:lnTo>
                  <a:lnTo>
                    <a:pt x="119989" y="487870"/>
                  </a:lnTo>
                  <a:lnTo>
                    <a:pt x="123355" y="491236"/>
                  </a:lnTo>
                  <a:lnTo>
                    <a:pt x="172758" y="491236"/>
                  </a:lnTo>
                  <a:lnTo>
                    <a:pt x="176123" y="487870"/>
                  </a:lnTo>
                  <a:lnTo>
                    <a:pt x="176123" y="476186"/>
                  </a:lnTo>
                  <a:lnTo>
                    <a:pt x="135039" y="476186"/>
                  </a:lnTo>
                  <a:lnTo>
                    <a:pt x="135039" y="444754"/>
                  </a:lnTo>
                  <a:lnTo>
                    <a:pt x="176123" y="444754"/>
                  </a:lnTo>
                  <a:lnTo>
                    <a:pt x="176123" y="433070"/>
                  </a:lnTo>
                  <a:lnTo>
                    <a:pt x="172758" y="429704"/>
                  </a:lnTo>
                  <a:close/>
                </a:path>
                <a:path w="478154" h="554989">
                  <a:moveTo>
                    <a:pt x="356158" y="429704"/>
                  </a:moveTo>
                  <a:lnTo>
                    <a:pt x="306755" y="429704"/>
                  </a:lnTo>
                  <a:lnTo>
                    <a:pt x="303390" y="433070"/>
                  </a:lnTo>
                  <a:lnTo>
                    <a:pt x="303390" y="487870"/>
                  </a:lnTo>
                  <a:lnTo>
                    <a:pt x="306755" y="491236"/>
                  </a:lnTo>
                  <a:lnTo>
                    <a:pt x="356158" y="491236"/>
                  </a:lnTo>
                  <a:lnTo>
                    <a:pt x="359536" y="487870"/>
                  </a:lnTo>
                  <a:lnTo>
                    <a:pt x="359536" y="476186"/>
                  </a:lnTo>
                  <a:lnTo>
                    <a:pt x="318439" y="476186"/>
                  </a:lnTo>
                  <a:lnTo>
                    <a:pt x="318439" y="444754"/>
                  </a:lnTo>
                  <a:lnTo>
                    <a:pt x="359536" y="444754"/>
                  </a:lnTo>
                  <a:lnTo>
                    <a:pt x="359536" y="433070"/>
                  </a:lnTo>
                  <a:lnTo>
                    <a:pt x="356158" y="429704"/>
                  </a:lnTo>
                  <a:close/>
                </a:path>
                <a:path w="478154" h="554989">
                  <a:moveTo>
                    <a:pt x="439864" y="429704"/>
                  </a:moveTo>
                  <a:lnTo>
                    <a:pt x="390461" y="429704"/>
                  </a:lnTo>
                  <a:lnTo>
                    <a:pt x="387095" y="433070"/>
                  </a:lnTo>
                  <a:lnTo>
                    <a:pt x="387095" y="487870"/>
                  </a:lnTo>
                  <a:lnTo>
                    <a:pt x="390461" y="491236"/>
                  </a:lnTo>
                  <a:lnTo>
                    <a:pt x="439864" y="491236"/>
                  </a:lnTo>
                  <a:lnTo>
                    <a:pt x="443242" y="487870"/>
                  </a:lnTo>
                  <a:lnTo>
                    <a:pt x="443242" y="476186"/>
                  </a:lnTo>
                  <a:lnTo>
                    <a:pt x="402145" y="476186"/>
                  </a:lnTo>
                  <a:lnTo>
                    <a:pt x="402145" y="444754"/>
                  </a:lnTo>
                  <a:lnTo>
                    <a:pt x="443242" y="444754"/>
                  </a:lnTo>
                  <a:lnTo>
                    <a:pt x="443242" y="433070"/>
                  </a:lnTo>
                  <a:lnTo>
                    <a:pt x="439864" y="429704"/>
                  </a:lnTo>
                  <a:close/>
                </a:path>
                <a:path w="478154" h="554989">
                  <a:moveTo>
                    <a:pt x="92417" y="444754"/>
                  </a:moveTo>
                  <a:lnTo>
                    <a:pt x="77368" y="444754"/>
                  </a:lnTo>
                  <a:lnTo>
                    <a:pt x="77368" y="476186"/>
                  </a:lnTo>
                  <a:lnTo>
                    <a:pt x="92417" y="476186"/>
                  </a:lnTo>
                  <a:lnTo>
                    <a:pt x="92417" y="444754"/>
                  </a:lnTo>
                  <a:close/>
                </a:path>
                <a:path w="478154" h="554989">
                  <a:moveTo>
                    <a:pt x="176123" y="444754"/>
                  </a:moveTo>
                  <a:lnTo>
                    <a:pt x="161086" y="444754"/>
                  </a:lnTo>
                  <a:lnTo>
                    <a:pt x="161086" y="476186"/>
                  </a:lnTo>
                  <a:lnTo>
                    <a:pt x="176123" y="476186"/>
                  </a:lnTo>
                  <a:lnTo>
                    <a:pt x="176123" y="444754"/>
                  </a:lnTo>
                  <a:close/>
                </a:path>
                <a:path w="478154" h="554989">
                  <a:moveTo>
                    <a:pt x="359536" y="444754"/>
                  </a:moveTo>
                  <a:lnTo>
                    <a:pt x="344487" y="444754"/>
                  </a:lnTo>
                  <a:lnTo>
                    <a:pt x="344487" y="476186"/>
                  </a:lnTo>
                  <a:lnTo>
                    <a:pt x="359536" y="476186"/>
                  </a:lnTo>
                  <a:lnTo>
                    <a:pt x="359536" y="444754"/>
                  </a:lnTo>
                  <a:close/>
                </a:path>
                <a:path w="478154" h="554989">
                  <a:moveTo>
                    <a:pt x="443242" y="444754"/>
                  </a:moveTo>
                  <a:lnTo>
                    <a:pt x="428193" y="444754"/>
                  </a:lnTo>
                  <a:lnTo>
                    <a:pt x="428193" y="476186"/>
                  </a:lnTo>
                  <a:lnTo>
                    <a:pt x="443242" y="476186"/>
                  </a:lnTo>
                  <a:lnTo>
                    <a:pt x="443242" y="444754"/>
                  </a:lnTo>
                  <a:close/>
                </a:path>
                <a:path w="478154" h="554989">
                  <a:moveTo>
                    <a:pt x="89052" y="349097"/>
                  </a:moveTo>
                  <a:lnTo>
                    <a:pt x="39649" y="349097"/>
                  </a:lnTo>
                  <a:lnTo>
                    <a:pt x="36271" y="352463"/>
                  </a:lnTo>
                  <a:lnTo>
                    <a:pt x="36271" y="407250"/>
                  </a:lnTo>
                  <a:lnTo>
                    <a:pt x="39649" y="410616"/>
                  </a:lnTo>
                  <a:lnTo>
                    <a:pt x="89052" y="410616"/>
                  </a:lnTo>
                  <a:lnTo>
                    <a:pt x="92417" y="407250"/>
                  </a:lnTo>
                  <a:lnTo>
                    <a:pt x="92417" y="395579"/>
                  </a:lnTo>
                  <a:lnTo>
                    <a:pt x="51320" y="395579"/>
                  </a:lnTo>
                  <a:lnTo>
                    <a:pt x="51320" y="364147"/>
                  </a:lnTo>
                  <a:lnTo>
                    <a:pt x="92417" y="364147"/>
                  </a:lnTo>
                  <a:lnTo>
                    <a:pt x="92417" y="352463"/>
                  </a:lnTo>
                  <a:lnTo>
                    <a:pt x="89052" y="349097"/>
                  </a:lnTo>
                  <a:close/>
                </a:path>
                <a:path w="478154" h="554989">
                  <a:moveTo>
                    <a:pt x="172758" y="349097"/>
                  </a:moveTo>
                  <a:lnTo>
                    <a:pt x="123355" y="349097"/>
                  </a:lnTo>
                  <a:lnTo>
                    <a:pt x="119989" y="352463"/>
                  </a:lnTo>
                  <a:lnTo>
                    <a:pt x="119989" y="407250"/>
                  </a:lnTo>
                  <a:lnTo>
                    <a:pt x="123355" y="410616"/>
                  </a:lnTo>
                  <a:lnTo>
                    <a:pt x="172758" y="410616"/>
                  </a:lnTo>
                  <a:lnTo>
                    <a:pt x="176123" y="407250"/>
                  </a:lnTo>
                  <a:lnTo>
                    <a:pt x="176123" y="395579"/>
                  </a:lnTo>
                  <a:lnTo>
                    <a:pt x="135039" y="395579"/>
                  </a:lnTo>
                  <a:lnTo>
                    <a:pt x="135039" y="364147"/>
                  </a:lnTo>
                  <a:lnTo>
                    <a:pt x="176123" y="364147"/>
                  </a:lnTo>
                  <a:lnTo>
                    <a:pt x="176123" y="352463"/>
                  </a:lnTo>
                  <a:lnTo>
                    <a:pt x="172758" y="349097"/>
                  </a:lnTo>
                  <a:close/>
                </a:path>
                <a:path w="478154" h="554989">
                  <a:moveTo>
                    <a:pt x="356158" y="349097"/>
                  </a:moveTo>
                  <a:lnTo>
                    <a:pt x="306755" y="349097"/>
                  </a:lnTo>
                  <a:lnTo>
                    <a:pt x="303390" y="352463"/>
                  </a:lnTo>
                  <a:lnTo>
                    <a:pt x="303390" y="407250"/>
                  </a:lnTo>
                  <a:lnTo>
                    <a:pt x="306755" y="410616"/>
                  </a:lnTo>
                  <a:lnTo>
                    <a:pt x="356158" y="410616"/>
                  </a:lnTo>
                  <a:lnTo>
                    <a:pt x="359536" y="407250"/>
                  </a:lnTo>
                  <a:lnTo>
                    <a:pt x="359536" y="395579"/>
                  </a:lnTo>
                  <a:lnTo>
                    <a:pt x="318439" y="395579"/>
                  </a:lnTo>
                  <a:lnTo>
                    <a:pt x="318439" y="364147"/>
                  </a:lnTo>
                  <a:lnTo>
                    <a:pt x="359536" y="364147"/>
                  </a:lnTo>
                  <a:lnTo>
                    <a:pt x="359536" y="352463"/>
                  </a:lnTo>
                  <a:lnTo>
                    <a:pt x="356158" y="349097"/>
                  </a:lnTo>
                  <a:close/>
                </a:path>
                <a:path w="478154" h="554989">
                  <a:moveTo>
                    <a:pt x="439864" y="349097"/>
                  </a:moveTo>
                  <a:lnTo>
                    <a:pt x="390461" y="349097"/>
                  </a:lnTo>
                  <a:lnTo>
                    <a:pt x="387095" y="352463"/>
                  </a:lnTo>
                  <a:lnTo>
                    <a:pt x="387095" y="407250"/>
                  </a:lnTo>
                  <a:lnTo>
                    <a:pt x="390461" y="410616"/>
                  </a:lnTo>
                  <a:lnTo>
                    <a:pt x="439864" y="410616"/>
                  </a:lnTo>
                  <a:lnTo>
                    <a:pt x="443242" y="407250"/>
                  </a:lnTo>
                  <a:lnTo>
                    <a:pt x="443242" y="395579"/>
                  </a:lnTo>
                  <a:lnTo>
                    <a:pt x="402145" y="395579"/>
                  </a:lnTo>
                  <a:lnTo>
                    <a:pt x="402145" y="364147"/>
                  </a:lnTo>
                  <a:lnTo>
                    <a:pt x="443242" y="364147"/>
                  </a:lnTo>
                  <a:lnTo>
                    <a:pt x="443242" y="352463"/>
                  </a:lnTo>
                  <a:lnTo>
                    <a:pt x="439864" y="349097"/>
                  </a:lnTo>
                  <a:close/>
                </a:path>
                <a:path w="478154" h="554989">
                  <a:moveTo>
                    <a:pt x="92417" y="364147"/>
                  </a:moveTo>
                  <a:lnTo>
                    <a:pt x="77368" y="364147"/>
                  </a:lnTo>
                  <a:lnTo>
                    <a:pt x="77368" y="395579"/>
                  </a:lnTo>
                  <a:lnTo>
                    <a:pt x="92417" y="395579"/>
                  </a:lnTo>
                  <a:lnTo>
                    <a:pt x="92417" y="364147"/>
                  </a:lnTo>
                  <a:close/>
                </a:path>
                <a:path w="478154" h="554989">
                  <a:moveTo>
                    <a:pt x="176123" y="364147"/>
                  </a:moveTo>
                  <a:lnTo>
                    <a:pt x="161086" y="364147"/>
                  </a:lnTo>
                  <a:lnTo>
                    <a:pt x="161086" y="395579"/>
                  </a:lnTo>
                  <a:lnTo>
                    <a:pt x="176123" y="395579"/>
                  </a:lnTo>
                  <a:lnTo>
                    <a:pt x="176123" y="364147"/>
                  </a:lnTo>
                  <a:close/>
                </a:path>
                <a:path w="478154" h="554989">
                  <a:moveTo>
                    <a:pt x="359536" y="364147"/>
                  </a:moveTo>
                  <a:lnTo>
                    <a:pt x="344487" y="364147"/>
                  </a:lnTo>
                  <a:lnTo>
                    <a:pt x="344487" y="395579"/>
                  </a:lnTo>
                  <a:lnTo>
                    <a:pt x="359536" y="395579"/>
                  </a:lnTo>
                  <a:lnTo>
                    <a:pt x="359536" y="364147"/>
                  </a:lnTo>
                  <a:close/>
                </a:path>
                <a:path w="478154" h="554989">
                  <a:moveTo>
                    <a:pt x="443242" y="364147"/>
                  </a:moveTo>
                  <a:lnTo>
                    <a:pt x="428193" y="364147"/>
                  </a:lnTo>
                  <a:lnTo>
                    <a:pt x="428193" y="395579"/>
                  </a:lnTo>
                  <a:lnTo>
                    <a:pt x="443242" y="395579"/>
                  </a:lnTo>
                  <a:lnTo>
                    <a:pt x="443242" y="364147"/>
                  </a:lnTo>
                  <a:close/>
                </a:path>
                <a:path w="478154" h="554989">
                  <a:moveTo>
                    <a:pt x="239383" y="248781"/>
                  </a:moveTo>
                  <a:lnTo>
                    <a:pt x="223079" y="251947"/>
                  </a:lnTo>
                  <a:lnTo>
                    <a:pt x="208766" y="261442"/>
                  </a:lnTo>
                  <a:lnTo>
                    <a:pt x="199280" y="275748"/>
                  </a:lnTo>
                  <a:lnTo>
                    <a:pt x="196118" y="292049"/>
                  </a:lnTo>
                  <a:lnTo>
                    <a:pt x="199284" y="308342"/>
                  </a:lnTo>
                  <a:lnTo>
                    <a:pt x="208794" y="322656"/>
                  </a:lnTo>
                  <a:lnTo>
                    <a:pt x="223108" y="332150"/>
                  </a:lnTo>
                  <a:lnTo>
                    <a:pt x="239377" y="335313"/>
                  </a:lnTo>
                  <a:lnTo>
                    <a:pt x="255683" y="332144"/>
                  </a:lnTo>
                  <a:lnTo>
                    <a:pt x="269997" y="322643"/>
                  </a:lnTo>
                  <a:lnTo>
                    <a:pt x="271561" y="320286"/>
                  </a:lnTo>
                  <a:lnTo>
                    <a:pt x="239382" y="320286"/>
                  </a:lnTo>
                  <a:lnTo>
                    <a:pt x="228757" y="318216"/>
                  </a:lnTo>
                  <a:lnTo>
                    <a:pt x="219417" y="312013"/>
                  </a:lnTo>
                  <a:lnTo>
                    <a:pt x="213209" y="302666"/>
                  </a:lnTo>
                  <a:lnTo>
                    <a:pt x="211140" y="292038"/>
                  </a:lnTo>
                  <a:lnTo>
                    <a:pt x="213209" y="281411"/>
                  </a:lnTo>
                  <a:lnTo>
                    <a:pt x="219417" y="272072"/>
                  </a:lnTo>
                  <a:lnTo>
                    <a:pt x="228757" y="265866"/>
                  </a:lnTo>
                  <a:lnTo>
                    <a:pt x="239383" y="263801"/>
                  </a:lnTo>
                  <a:lnTo>
                    <a:pt x="271566" y="263801"/>
                  </a:lnTo>
                  <a:lnTo>
                    <a:pt x="269982" y="261429"/>
                  </a:lnTo>
                  <a:lnTo>
                    <a:pt x="255656" y="251942"/>
                  </a:lnTo>
                  <a:lnTo>
                    <a:pt x="239383" y="248781"/>
                  </a:lnTo>
                  <a:close/>
                </a:path>
                <a:path w="478154" h="554989">
                  <a:moveTo>
                    <a:pt x="89052" y="268478"/>
                  </a:moveTo>
                  <a:lnTo>
                    <a:pt x="39649" y="268478"/>
                  </a:lnTo>
                  <a:lnTo>
                    <a:pt x="36271" y="271856"/>
                  </a:lnTo>
                  <a:lnTo>
                    <a:pt x="36271" y="326631"/>
                  </a:lnTo>
                  <a:lnTo>
                    <a:pt x="39649" y="330009"/>
                  </a:lnTo>
                  <a:lnTo>
                    <a:pt x="89052" y="330009"/>
                  </a:lnTo>
                  <a:lnTo>
                    <a:pt x="92417" y="326631"/>
                  </a:lnTo>
                  <a:lnTo>
                    <a:pt x="92417" y="314960"/>
                  </a:lnTo>
                  <a:lnTo>
                    <a:pt x="51320" y="314960"/>
                  </a:lnTo>
                  <a:lnTo>
                    <a:pt x="51320" y="283527"/>
                  </a:lnTo>
                  <a:lnTo>
                    <a:pt x="92417" y="283527"/>
                  </a:lnTo>
                  <a:lnTo>
                    <a:pt x="92417" y="271856"/>
                  </a:lnTo>
                  <a:lnTo>
                    <a:pt x="89052" y="268478"/>
                  </a:lnTo>
                  <a:close/>
                </a:path>
                <a:path w="478154" h="554989">
                  <a:moveTo>
                    <a:pt x="172758" y="268478"/>
                  </a:moveTo>
                  <a:lnTo>
                    <a:pt x="123355" y="268478"/>
                  </a:lnTo>
                  <a:lnTo>
                    <a:pt x="119989" y="271856"/>
                  </a:lnTo>
                  <a:lnTo>
                    <a:pt x="119989" y="326631"/>
                  </a:lnTo>
                  <a:lnTo>
                    <a:pt x="123355" y="330009"/>
                  </a:lnTo>
                  <a:lnTo>
                    <a:pt x="172758" y="330009"/>
                  </a:lnTo>
                  <a:lnTo>
                    <a:pt x="176123" y="326631"/>
                  </a:lnTo>
                  <a:lnTo>
                    <a:pt x="176123" y="314960"/>
                  </a:lnTo>
                  <a:lnTo>
                    <a:pt x="135039" y="314960"/>
                  </a:lnTo>
                  <a:lnTo>
                    <a:pt x="135039" y="283527"/>
                  </a:lnTo>
                  <a:lnTo>
                    <a:pt x="176123" y="283527"/>
                  </a:lnTo>
                  <a:lnTo>
                    <a:pt x="176123" y="271856"/>
                  </a:lnTo>
                  <a:lnTo>
                    <a:pt x="172758" y="268478"/>
                  </a:lnTo>
                  <a:close/>
                </a:path>
                <a:path w="478154" h="554989">
                  <a:moveTo>
                    <a:pt x="356158" y="268478"/>
                  </a:moveTo>
                  <a:lnTo>
                    <a:pt x="306755" y="268478"/>
                  </a:lnTo>
                  <a:lnTo>
                    <a:pt x="303390" y="271856"/>
                  </a:lnTo>
                  <a:lnTo>
                    <a:pt x="303390" y="326631"/>
                  </a:lnTo>
                  <a:lnTo>
                    <a:pt x="306755" y="330009"/>
                  </a:lnTo>
                  <a:lnTo>
                    <a:pt x="356158" y="330009"/>
                  </a:lnTo>
                  <a:lnTo>
                    <a:pt x="359536" y="326631"/>
                  </a:lnTo>
                  <a:lnTo>
                    <a:pt x="359536" y="314960"/>
                  </a:lnTo>
                  <a:lnTo>
                    <a:pt x="318439" y="314960"/>
                  </a:lnTo>
                  <a:lnTo>
                    <a:pt x="318439" y="283527"/>
                  </a:lnTo>
                  <a:lnTo>
                    <a:pt x="359536" y="283527"/>
                  </a:lnTo>
                  <a:lnTo>
                    <a:pt x="359536" y="271856"/>
                  </a:lnTo>
                  <a:lnTo>
                    <a:pt x="356158" y="268478"/>
                  </a:lnTo>
                  <a:close/>
                </a:path>
                <a:path w="478154" h="554989">
                  <a:moveTo>
                    <a:pt x="439864" y="268478"/>
                  </a:moveTo>
                  <a:lnTo>
                    <a:pt x="390461" y="268478"/>
                  </a:lnTo>
                  <a:lnTo>
                    <a:pt x="387095" y="271856"/>
                  </a:lnTo>
                  <a:lnTo>
                    <a:pt x="387095" y="326631"/>
                  </a:lnTo>
                  <a:lnTo>
                    <a:pt x="390461" y="330009"/>
                  </a:lnTo>
                  <a:lnTo>
                    <a:pt x="439864" y="330009"/>
                  </a:lnTo>
                  <a:lnTo>
                    <a:pt x="443242" y="326631"/>
                  </a:lnTo>
                  <a:lnTo>
                    <a:pt x="443242" y="314960"/>
                  </a:lnTo>
                  <a:lnTo>
                    <a:pt x="402145" y="314960"/>
                  </a:lnTo>
                  <a:lnTo>
                    <a:pt x="402145" y="283527"/>
                  </a:lnTo>
                  <a:lnTo>
                    <a:pt x="443242" y="283527"/>
                  </a:lnTo>
                  <a:lnTo>
                    <a:pt x="443242" y="271856"/>
                  </a:lnTo>
                  <a:lnTo>
                    <a:pt x="439864" y="268478"/>
                  </a:lnTo>
                  <a:close/>
                </a:path>
                <a:path w="478154" h="554989">
                  <a:moveTo>
                    <a:pt x="271566" y="263801"/>
                  </a:moveTo>
                  <a:lnTo>
                    <a:pt x="239383" y="263801"/>
                  </a:lnTo>
                  <a:lnTo>
                    <a:pt x="250012" y="265874"/>
                  </a:lnTo>
                  <a:lnTo>
                    <a:pt x="259359" y="272084"/>
                  </a:lnTo>
                  <a:lnTo>
                    <a:pt x="265559" y="281424"/>
                  </a:lnTo>
                  <a:lnTo>
                    <a:pt x="267625" y="292049"/>
                  </a:lnTo>
                  <a:lnTo>
                    <a:pt x="265554" y="302674"/>
                  </a:lnTo>
                  <a:lnTo>
                    <a:pt x="259346" y="312013"/>
                  </a:lnTo>
                  <a:lnTo>
                    <a:pt x="250007" y="318219"/>
                  </a:lnTo>
                  <a:lnTo>
                    <a:pt x="239382" y="320286"/>
                  </a:lnTo>
                  <a:lnTo>
                    <a:pt x="271561" y="320286"/>
                  </a:lnTo>
                  <a:lnTo>
                    <a:pt x="279484" y="308337"/>
                  </a:lnTo>
                  <a:lnTo>
                    <a:pt x="282648" y="292038"/>
                  </a:lnTo>
                  <a:lnTo>
                    <a:pt x="279485" y="275742"/>
                  </a:lnTo>
                  <a:lnTo>
                    <a:pt x="271566" y="263801"/>
                  </a:lnTo>
                  <a:close/>
                </a:path>
                <a:path w="478154" h="554989">
                  <a:moveTo>
                    <a:pt x="92417" y="283527"/>
                  </a:moveTo>
                  <a:lnTo>
                    <a:pt x="77368" y="283527"/>
                  </a:lnTo>
                  <a:lnTo>
                    <a:pt x="77368" y="314960"/>
                  </a:lnTo>
                  <a:lnTo>
                    <a:pt x="92417" y="314960"/>
                  </a:lnTo>
                  <a:lnTo>
                    <a:pt x="92417" y="283527"/>
                  </a:lnTo>
                  <a:close/>
                </a:path>
                <a:path w="478154" h="554989">
                  <a:moveTo>
                    <a:pt x="176123" y="283527"/>
                  </a:moveTo>
                  <a:lnTo>
                    <a:pt x="161086" y="283527"/>
                  </a:lnTo>
                  <a:lnTo>
                    <a:pt x="161086" y="314960"/>
                  </a:lnTo>
                  <a:lnTo>
                    <a:pt x="176123" y="314960"/>
                  </a:lnTo>
                  <a:lnTo>
                    <a:pt x="176123" y="283527"/>
                  </a:lnTo>
                  <a:close/>
                </a:path>
                <a:path w="478154" h="554989">
                  <a:moveTo>
                    <a:pt x="359536" y="283527"/>
                  </a:moveTo>
                  <a:lnTo>
                    <a:pt x="344487" y="283527"/>
                  </a:lnTo>
                  <a:lnTo>
                    <a:pt x="344487" y="314960"/>
                  </a:lnTo>
                  <a:lnTo>
                    <a:pt x="359536" y="314960"/>
                  </a:lnTo>
                  <a:lnTo>
                    <a:pt x="359536" y="283527"/>
                  </a:lnTo>
                  <a:close/>
                </a:path>
                <a:path w="478154" h="554989">
                  <a:moveTo>
                    <a:pt x="443242" y="283527"/>
                  </a:moveTo>
                  <a:lnTo>
                    <a:pt x="428193" y="283527"/>
                  </a:lnTo>
                  <a:lnTo>
                    <a:pt x="428193" y="314960"/>
                  </a:lnTo>
                  <a:lnTo>
                    <a:pt x="443242" y="314960"/>
                  </a:lnTo>
                  <a:lnTo>
                    <a:pt x="443242" y="283527"/>
                  </a:lnTo>
                  <a:close/>
                </a:path>
              </a:pathLst>
            </a:custGeom>
            <a:solidFill>
              <a:srgbClr val="231F20"/>
            </a:solidFill>
          </p:spPr>
          <p:txBody>
            <a:bodyPr wrap="square" lIns="0" tIns="0" rIns="0" bIns="0" rtlCol="0"/>
            <a:lstStyle/>
            <a:p>
              <a:endParaRPr/>
            </a:p>
          </p:txBody>
        </p:sp>
      </p:grpSp>
      <p:grpSp>
        <p:nvGrpSpPr>
          <p:cNvPr id="12" name="object 12"/>
          <p:cNvGrpSpPr/>
          <p:nvPr/>
        </p:nvGrpSpPr>
        <p:grpSpPr>
          <a:xfrm>
            <a:off x="6821141" y="4814377"/>
            <a:ext cx="410209" cy="603250"/>
            <a:chOff x="6821141" y="4814377"/>
            <a:chExt cx="410209" cy="603250"/>
          </a:xfrm>
        </p:grpSpPr>
        <p:sp>
          <p:nvSpPr>
            <p:cNvPr id="13" name="object 13"/>
            <p:cNvSpPr/>
            <p:nvPr/>
          </p:nvSpPr>
          <p:spPr>
            <a:xfrm>
              <a:off x="6829208" y="5018081"/>
              <a:ext cx="323215" cy="391795"/>
            </a:xfrm>
            <a:custGeom>
              <a:avLst/>
              <a:gdLst/>
              <a:ahLst/>
              <a:cxnLst/>
              <a:rect l="l" t="t" r="r" b="b"/>
              <a:pathLst>
                <a:path w="323215" h="391795">
                  <a:moveTo>
                    <a:pt x="292791" y="0"/>
                  </a:moveTo>
                  <a:lnTo>
                    <a:pt x="284014" y="1743"/>
                  </a:lnTo>
                  <a:lnTo>
                    <a:pt x="276531" y="6652"/>
                  </a:lnTo>
                  <a:lnTo>
                    <a:pt x="271322" y="14321"/>
                  </a:lnTo>
                  <a:lnTo>
                    <a:pt x="269498" y="23408"/>
                  </a:lnTo>
                  <a:lnTo>
                    <a:pt x="271241" y="32185"/>
                  </a:lnTo>
                  <a:lnTo>
                    <a:pt x="276150" y="39669"/>
                  </a:lnTo>
                  <a:lnTo>
                    <a:pt x="283819" y="44877"/>
                  </a:lnTo>
                  <a:lnTo>
                    <a:pt x="292908" y="46696"/>
                  </a:lnTo>
                  <a:lnTo>
                    <a:pt x="301688" y="44953"/>
                  </a:lnTo>
                  <a:lnTo>
                    <a:pt x="309172" y="40048"/>
                  </a:lnTo>
                  <a:lnTo>
                    <a:pt x="314375" y="32380"/>
                  </a:lnTo>
                  <a:lnTo>
                    <a:pt x="316195" y="23293"/>
                  </a:lnTo>
                  <a:lnTo>
                    <a:pt x="314451" y="14516"/>
                  </a:lnTo>
                  <a:lnTo>
                    <a:pt x="309546" y="7033"/>
                  </a:lnTo>
                  <a:lnTo>
                    <a:pt x="301878" y="1824"/>
                  </a:lnTo>
                  <a:lnTo>
                    <a:pt x="292791" y="0"/>
                  </a:lnTo>
                  <a:close/>
                </a:path>
                <a:path w="323215" h="391795">
                  <a:moveTo>
                    <a:pt x="59878" y="332153"/>
                  </a:moveTo>
                  <a:lnTo>
                    <a:pt x="23748" y="337034"/>
                  </a:lnTo>
                  <a:lnTo>
                    <a:pt x="5221" y="354251"/>
                  </a:lnTo>
                  <a:lnTo>
                    <a:pt x="0" y="391232"/>
                  </a:lnTo>
                  <a:lnTo>
                    <a:pt x="322745" y="391232"/>
                  </a:lnTo>
                  <a:lnTo>
                    <a:pt x="322745" y="332177"/>
                  </a:lnTo>
                  <a:lnTo>
                    <a:pt x="117906" y="332177"/>
                  </a:lnTo>
                  <a:lnTo>
                    <a:pt x="59878" y="332153"/>
                  </a:lnTo>
                  <a:close/>
                </a:path>
                <a:path w="323215" h="391795">
                  <a:moveTo>
                    <a:pt x="62433" y="134704"/>
                  </a:moveTo>
                  <a:lnTo>
                    <a:pt x="49250" y="166137"/>
                  </a:lnTo>
                  <a:lnTo>
                    <a:pt x="205752" y="231783"/>
                  </a:lnTo>
                  <a:lnTo>
                    <a:pt x="218935" y="200363"/>
                  </a:lnTo>
                  <a:lnTo>
                    <a:pt x="62433" y="134704"/>
                  </a:lnTo>
                  <a:close/>
                </a:path>
              </a:pathLst>
            </a:custGeom>
            <a:solidFill>
              <a:srgbClr val="16A5DE"/>
            </a:solidFill>
          </p:spPr>
          <p:txBody>
            <a:bodyPr wrap="square" lIns="0" tIns="0" rIns="0" bIns="0" rtlCol="0"/>
            <a:lstStyle/>
            <a:p>
              <a:endParaRPr/>
            </a:p>
          </p:txBody>
        </p:sp>
        <p:sp>
          <p:nvSpPr>
            <p:cNvPr id="14" name="object 14"/>
            <p:cNvSpPr/>
            <p:nvPr/>
          </p:nvSpPr>
          <p:spPr>
            <a:xfrm>
              <a:off x="6821132" y="4814379"/>
              <a:ext cx="410209" cy="603250"/>
            </a:xfrm>
            <a:custGeom>
              <a:avLst/>
              <a:gdLst/>
              <a:ahLst/>
              <a:cxnLst/>
              <a:rect l="l" t="t" r="r" b="b"/>
              <a:pathLst>
                <a:path w="410209" h="603250">
                  <a:moveTo>
                    <a:pt x="155727" y="302260"/>
                  </a:moveTo>
                  <a:lnTo>
                    <a:pt x="153847" y="297180"/>
                  </a:lnTo>
                  <a:lnTo>
                    <a:pt x="145669" y="293370"/>
                  </a:lnTo>
                  <a:lnTo>
                    <a:pt x="140919" y="295910"/>
                  </a:lnTo>
                  <a:lnTo>
                    <a:pt x="130594" y="320040"/>
                  </a:lnTo>
                  <a:lnTo>
                    <a:pt x="118910" y="314960"/>
                  </a:lnTo>
                  <a:lnTo>
                    <a:pt x="129171" y="290830"/>
                  </a:lnTo>
                  <a:lnTo>
                    <a:pt x="127279" y="285750"/>
                  </a:lnTo>
                  <a:lnTo>
                    <a:pt x="119113" y="283210"/>
                  </a:lnTo>
                  <a:lnTo>
                    <a:pt x="114376" y="284480"/>
                  </a:lnTo>
                  <a:lnTo>
                    <a:pt x="112610" y="288290"/>
                  </a:lnTo>
                  <a:lnTo>
                    <a:pt x="99187" y="320040"/>
                  </a:lnTo>
                  <a:lnTo>
                    <a:pt x="100876" y="325120"/>
                  </a:lnTo>
                  <a:lnTo>
                    <a:pt x="105232" y="326390"/>
                  </a:lnTo>
                  <a:lnTo>
                    <a:pt x="105829" y="326390"/>
                  </a:lnTo>
                  <a:lnTo>
                    <a:pt x="135826" y="339090"/>
                  </a:lnTo>
                  <a:lnTo>
                    <a:pt x="140550" y="337820"/>
                  </a:lnTo>
                  <a:lnTo>
                    <a:pt x="142278" y="334010"/>
                  </a:lnTo>
                  <a:lnTo>
                    <a:pt x="148221" y="320040"/>
                  </a:lnTo>
                  <a:lnTo>
                    <a:pt x="155727" y="302260"/>
                  </a:lnTo>
                  <a:close/>
                </a:path>
                <a:path w="410209" h="603250">
                  <a:moveTo>
                    <a:pt x="159600" y="515620"/>
                  </a:moveTo>
                  <a:lnTo>
                    <a:pt x="143535" y="515620"/>
                  </a:lnTo>
                  <a:lnTo>
                    <a:pt x="143497" y="520700"/>
                  </a:lnTo>
                  <a:lnTo>
                    <a:pt x="147066" y="523240"/>
                  </a:lnTo>
                  <a:lnTo>
                    <a:pt x="155943" y="523240"/>
                  </a:lnTo>
                  <a:lnTo>
                    <a:pt x="159562" y="520700"/>
                  </a:lnTo>
                  <a:lnTo>
                    <a:pt x="159600" y="515620"/>
                  </a:lnTo>
                  <a:close/>
                </a:path>
                <a:path w="410209" h="603250">
                  <a:moveTo>
                    <a:pt x="160134" y="501650"/>
                  </a:moveTo>
                  <a:lnTo>
                    <a:pt x="159537" y="488950"/>
                  </a:lnTo>
                  <a:lnTo>
                    <a:pt x="156044" y="486410"/>
                  </a:lnTo>
                  <a:lnTo>
                    <a:pt x="73494" y="486410"/>
                  </a:lnTo>
                  <a:lnTo>
                    <a:pt x="70434" y="490220"/>
                  </a:lnTo>
                  <a:lnTo>
                    <a:pt x="70192" y="519430"/>
                  </a:lnTo>
                  <a:lnTo>
                    <a:pt x="73761" y="523240"/>
                  </a:lnTo>
                  <a:lnTo>
                    <a:pt x="82638" y="523240"/>
                  </a:lnTo>
                  <a:lnTo>
                    <a:pt x="86258" y="519430"/>
                  </a:lnTo>
                  <a:lnTo>
                    <a:pt x="86410" y="501650"/>
                  </a:lnTo>
                  <a:lnTo>
                    <a:pt x="86296" y="515620"/>
                  </a:lnTo>
                  <a:lnTo>
                    <a:pt x="143535" y="515620"/>
                  </a:lnTo>
                  <a:lnTo>
                    <a:pt x="143637" y="501650"/>
                  </a:lnTo>
                  <a:lnTo>
                    <a:pt x="160134" y="501650"/>
                  </a:lnTo>
                  <a:close/>
                </a:path>
                <a:path w="410209" h="603250">
                  <a:moveTo>
                    <a:pt x="215138" y="328930"/>
                  </a:moveTo>
                  <a:lnTo>
                    <a:pt x="213182" y="323850"/>
                  </a:lnTo>
                  <a:lnTo>
                    <a:pt x="204965" y="320040"/>
                  </a:lnTo>
                  <a:lnTo>
                    <a:pt x="200266" y="322580"/>
                  </a:lnTo>
                  <a:lnTo>
                    <a:pt x="195313" y="334010"/>
                  </a:lnTo>
                  <a:lnTo>
                    <a:pt x="183578" y="328930"/>
                  </a:lnTo>
                  <a:lnTo>
                    <a:pt x="188595" y="317500"/>
                  </a:lnTo>
                  <a:lnTo>
                    <a:pt x="186626" y="312420"/>
                  </a:lnTo>
                  <a:lnTo>
                    <a:pt x="178422" y="308610"/>
                  </a:lnTo>
                  <a:lnTo>
                    <a:pt x="173723" y="311150"/>
                  </a:lnTo>
                  <a:lnTo>
                    <a:pt x="172034" y="314960"/>
                  </a:lnTo>
                  <a:lnTo>
                    <a:pt x="163982" y="335280"/>
                  </a:lnTo>
                  <a:lnTo>
                    <a:pt x="165557" y="339090"/>
                  </a:lnTo>
                  <a:lnTo>
                    <a:pt x="200647" y="354330"/>
                  </a:lnTo>
                  <a:lnTo>
                    <a:pt x="205359" y="351790"/>
                  </a:lnTo>
                  <a:lnTo>
                    <a:pt x="209257" y="342900"/>
                  </a:lnTo>
                  <a:lnTo>
                    <a:pt x="211328" y="337820"/>
                  </a:lnTo>
                  <a:lnTo>
                    <a:pt x="212966" y="334010"/>
                  </a:lnTo>
                  <a:lnTo>
                    <a:pt x="215138" y="328930"/>
                  </a:lnTo>
                  <a:close/>
                </a:path>
                <a:path w="410209" h="603250">
                  <a:moveTo>
                    <a:pt x="321513" y="27940"/>
                  </a:moveTo>
                  <a:lnTo>
                    <a:pt x="320154" y="22860"/>
                  </a:lnTo>
                  <a:lnTo>
                    <a:pt x="315074" y="20320"/>
                  </a:lnTo>
                  <a:lnTo>
                    <a:pt x="312750" y="19050"/>
                  </a:lnTo>
                  <a:lnTo>
                    <a:pt x="265417" y="0"/>
                  </a:lnTo>
                  <a:lnTo>
                    <a:pt x="260388" y="1270"/>
                  </a:lnTo>
                  <a:lnTo>
                    <a:pt x="258953" y="6350"/>
                  </a:lnTo>
                  <a:lnTo>
                    <a:pt x="239293" y="53340"/>
                  </a:lnTo>
                  <a:lnTo>
                    <a:pt x="241211" y="57150"/>
                  </a:lnTo>
                  <a:lnTo>
                    <a:pt x="249389" y="60960"/>
                  </a:lnTo>
                  <a:lnTo>
                    <a:pt x="254101" y="59690"/>
                  </a:lnTo>
                  <a:lnTo>
                    <a:pt x="270916" y="19050"/>
                  </a:lnTo>
                  <a:lnTo>
                    <a:pt x="302031" y="31750"/>
                  </a:lnTo>
                  <a:lnTo>
                    <a:pt x="285229" y="72390"/>
                  </a:lnTo>
                  <a:lnTo>
                    <a:pt x="287147" y="76200"/>
                  </a:lnTo>
                  <a:lnTo>
                    <a:pt x="295325" y="80010"/>
                  </a:lnTo>
                  <a:lnTo>
                    <a:pt x="300037" y="78740"/>
                  </a:lnTo>
                  <a:lnTo>
                    <a:pt x="301752" y="73660"/>
                  </a:lnTo>
                  <a:lnTo>
                    <a:pt x="321513" y="27940"/>
                  </a:lnTo>
                  <a:close/>
                </a:path>
                <a:path w="410209" h="603250">
                  <a:moveTo>
                    <a:pt x="329717" y="175260"/>
                  </a:moveTo>
                  <a:lnTo>
                    <a:pt x="327774" y="170180"/>
                  </a:lnTo>
                  <a:lnTo>
                    <a:pt x="324713" y="168910"/>
                  </a:lnTo>
                  <a:lnTo>
                    <a:pt x="291045" y="154940"/>
                  </a:lnTo>
                  <a:lnTo>
                    <a:pt x="314693" y="97790"/>
                  </a:lnTo>
                  <a:lnTo>
                    <a:pt x="312750" y="93980"/>
                  </a:lnTo>
                  <a:lnTo>
                    <a:pt x="294970" y="86410"/>
                  </a:lnTo>
                  <a:lnTo>
                    <a:pt x="294970" y="104140"/>
                  </a:lnTo>
                  <a:lnTo>
                    <a:pt x="279146" y="140970"/>
                  </a:lnTo>
                  <a:lnTo>
                    <a:pt x="263283" y="179070"/>
                  </a:lnTo>
                  <a:lnTo>
                    <a:pt x="247484" y="215900"/>
                  </a:lnTo>
                  <a:lnTo>
                    <a:pt x="229857" y="259080"/>
                  </a:lnTo>
                  <a:lnTo>
                    <a:pt x="226072" y="257492"/>
                  </a:lnTo>
                  <a:lnTo>
                    <a:pt x="226072" y="307340"/>
                  </a:lnTo>
                  <a:lnTo>
                    <a:pt x="128625" y="266700"/>
                  </a:lnTo>
                  <a:lnTo>
                    <a:pt x="135051" y="262890"/>
                  </a:lnTo>
                  <a:lnTo>
                    <a:pt x="141312" y="257810"/>
                  </a:lnTo>
                  <a:lnTo>
                    <a:pt x="147307" y="251460"/>
                  </a:lnTo>
                  <a:lnTo>
                    <a:pt x="152958" y="243840"/>
                  </a:lnTo>
                  <a:lnTo>
                    <a:pt x="224561" y="274320"/>
                  </a:lnTo>
                  <a:lnTo>
                    <a:pt x="226072" y="307340"/>
                  </a:lnTo>
                  <a:lnTo>
                    <a:pt x="226072" y="257492"/>
                  </a:lnTo>
                  <a:lnTo>
                    <a:pt x="193700" y="243840"/>
                  </a:lnTo>
                  <a:lnTo>
                    <a:pt x="160540" y="229870"/>
                  </a:lnTo>
                  <a:lnTo>
                    <a:pt x="225653" y="74930"/>
                  </a:lnTo>
                  <a:lnTo>
                    <a:pt x="294970" y="104140"/>
                  </a:lnTo>
                  <a:lnTo>
                    <a:pt x="294970" y="86410"/>
                  </a:lnTo>
                  <a:lnTo>
                    <a:pt x="268046" y="74930"/>
                  </a:lnTo>
                  <a:lnTo>
                    <a:pt x="220357" y="54610"/>
                  </a:lnTo>
                  <a:lnTo>
                    <a:pt x="215633" y="57150"/>
                  </a:lnTo>
                  <a:lnTo>
                    <a:pt x="143510" y="228600"/>
                  </a:lnTo>
                  <a:lnTo>
                    <a:pt x="136639" y="237490"/>
                  </a:lnTo>
                  <a:lnTo>
                    <a:pt x="128917" y="246380"/>
                  </a:lnTo>
                  <a:lnTo>
                    <a:pt x="119164" y="252730"/>
                  </a:lnTo>
                  <a:lnTo>
                    <a:pt x="106159" y="259080"/>
                  </a:lnTo>
                  <a:lnTo>
                    <a:pt x="105321" y="259080"/>
                  </a:lnTo>
                  <a:lnTo>
                    <a:pt x="101219" y="261620"/>
                  </a:lnTo>
                  <a:lnTo>
                    <a:pt x="240944" y="331470"/>
                  </a:lnTo>
                  <a:lnTo>
                    <a:pt x="245668" y="328930"/>
                  </a:lnTo>
                  <a:lnTo>
                    <a:pt x="248373" y="322580"/>
                  </a:lnTo>
                  <a:lnTo>
                    <a:pt x="248170" y="320040"/>
                  </a:lnTo>
                  <a:lnTo>
                    <a:pt x="247040" y="318770"/>
                  </a:lnTo>
                  <a:lnTo>
                    <a:pt x="244322" y="312420"/>
                  </a:lnTo>
                  <a:lnTo>
                    <a:pt x="242493" y="307340"/>
                  </a:lnTo>
                  <a:lnTo>
                    <a:pt x="241579" y="304800"/>
                  </a:lnTo>
                  <a:lnTo>
                    <a:pt x="240220" y="297180"/>
                  </a:lnTo>
                  <a:lnTo>
                    <a:pt x="239445" y="290830"/>
                  </a:lnTo>
                  <a:lnTo>
                    <a:pt x="239369" y="284480"/>
                  </a:lnTo>
                  <a:lnTo>
                    <a:pt x="240169" y="278130"/>
                  </a:lnTo>
                  <a:lnTo>
                    <a:pt x="242023" y="271780"/>
                  </a:lnTo>
                  <a:lnTo>
                    <a:pt x="258749" y="278130"/>
                  </a:lnTo>
                  <a:lnTo>
                    <a:pt x="275513" y="285750"/>
                  </a:lnTo>
                  <a:lnTo>
                    <a:pt x="279666" y="287020"/>
                  </a:lnTo>
                  <a:lnTo>
                    <a:pt x="284302" y="284480"/>
                  </a:lnTo>
                  <a:lnTo>
                    <a:pt x="289509" y="271780"/>
                  </a:lnTo>
                  <a:lnTo>
                    <a:pt x="291058" y="267970"/>
                  </a:lnTo>
                  <a:lnTo>
                    <a:pt x="288988" y="262890"/>
                  </a:lnTo>
                  <a:lnTo>
                    <a:pt x="280708" y="259080"/>
                  </a:lnTo>
                  <a:lnTo>
                    <a:pt x="276072" y="261620"/>
                  </a:lnTo>
                  <a:lnTo>
                    <a:pt x="274485" y="265430"/>
                  </a:lnTo>
                  <a:lnTo>
                    <a:pt x="273875" y="267970"/>
                  </a:lnTo>
                  <a:lnTo>
                    <a:pt x="253961" y="259080"/>
                  </a:lnTo>
                  <a:lnTo>
                    <a:pt x="248259" y="256540"/>
                  </a:lnTo>
                  <a:lnTo>
                    <a:pt x="284810" y="168910"/>
                  </a:lnTo>
                  <a:lnTo>
                    <a:pt x="310248" y="180340"/>
                  </a:lnTo>
                  <a:lnTo>
                    <a:pt x="308063" y="185420"/>
                  </a:lnTo>
                  <a:lnTo>
                    <a:pt x="310159" y="190500"/>
                  </a:lnTo>
                  <a:lnTo>
                    <a:pt x="318477" y="194310"/>
                  </a:lnTo>
                  <a:lnTo>
                    <a:pt x="323126" y="191770"/>
                  </a:lnTo>
                  <a:lnTo>
                    <a:pt x="327990" y="179070"/>
                  </a:lnTo>
                  <a:lnTo>
                    <a:pt x="329717" y="175260"/>
                  </a:lnTo>
                  <a:close/>
                </a:path>
                <a:path w="410209" h="603250">
                  <a:moveTo>
                    <a:pt x="331470" y="220980"/>
                  </a:moveTo>
                  <a:lnTo>
                    <a:pt x="326961" y="212090"/>
                  </a:lnTo>
                  <a:lnTo>
                    <a:pt x="324383" y="207010"/>
                  </a:lnTo>
                  <a:lnTo>
                    <a:pt x="316928" y="200660"/>
                  </a:lnTo>
                  <a:lnTo>
                    <a:pt x="315772" y="200164"/>
                  </a:lnTo>
                  <a:lnTo>
                    <a:pt x="315772" y="223520"/>
                  </a:lnTo>
                  <a:lnTo>
                    <a:pt x="315760" y="231140"/>
                  </a:lnTo>
                  <a:lnTo>
                    <a:pt x="312635" y="237490"/>
                  </a:lnTo>
                  <a:lnTo>
                    <a:pt x="306730" y="241300"/>
                  </a:lnTo>
                  <a:lnTo>
                    <a:pt x="298958" y="245110"/>
                  </a:lnTo>
                  <a:lnTo>
                    <a:pt x="289928" y="241300"/>
                  </a:lnTo>
                  <a:lnTo>
                    <a:pt x="283565" y="226060"/>
                  </a:lnTo>
                  <a:lnTo>
                    <a:pt x="287324" y="217170"/>
                  </a:lnTo>
                  <a:lnTo>
                    <a:pt x="295109" y="213360"/>
                  </a:lnTo>
                  <a:lnTo>
                    <a:pt x="299948" y="212090"/>
                  </a:lnTo>
                  <a:lnTo>
                    <a:pt x="305663" y="212090"/>
                  </a:lnTo>
                  <a:lnTo>
                    <a:pt x="310794" y="215900"/>
                  </a:lnTo>
                  <a:lnTo>
                    <a:pt x="311619" y="217170"/>
                  </a:lnTo>
                  <a:lnTo>
                    <a:pt x="312343" y="217170"/>
                  </a:lnTo>
                  <a:lnTo>
                    <a:pt x="315772" y="223520"/>
                  </a:lnTo>
                  <a:lnTo>
                    <a:pt x="315772" y="200164"/>
                  </a:lnTo>
                  <a:lnTo>
                    <a:pt x="308063" y="196850"/>
                  </a:lnTo>
                  <a:lnTo>
                    <a:pt x="298526" y="196850"/>
                  </a:lnTo>
                  <a:lnTo>
                    <a:pt x="289052" y="198120"/>
                  </a:lnTo>
                  <a:lnTo>
                    <a:pt x="278688" y="205740"/>
                  </a:lnTo>
                  <a:lnTo>
                    <a:pt x="271995" y="215900"/>
                  </a:lnTo>
                  <a:lnTo>
                    <a:pt x="269544" y="227330"/>
                  </a:lnTo>
                  <a:lnTo>
                    <a:pt x="271881" y="240030"/>
                  </a:lnTo>
                  <a:lnTo>
                    <a:pt x="278777" y="250190"/>
                  </a:lnTo>
                  <a:lnTo>
                    <a:pt x="288772" y="256540"/>
                  </a:lnTo>
                  <a:lnTo>
                    <a:pt x="300545" y="259080"/>
                  </a:lnTo>
                  <a:lnTo>
                    <a:pt x="312775" y="256540"/>
                  </a:lnTo>
                  <a:lnTo>
                    <a:pt x="324954" y="247650"/>
                  </a:lnTo>
                  <a:lnTo>
                    <a:pt x="326250" y="245110"/>
                  </a:lnTo>
                  <a:lnTo>
                    <a:pt x="331419" y="234950"/>
                  </a:lnTo>
                  <a:lnTo>
                    <a:pt x="331470" y="220980"/>
                  </a:lnTo>
                  <a:close/>
                </a:path>
                <a:path w="410209" h="603250">
                  <a:moveTo>
                    <a:pt x="338874" y="543801"/>
                  </a:moveTo>
                  <a:lnTo>
                    <a:pt x="338797" y="535660"/>
                  </a:lnTo>
                  <a:lnTo>
                    <a:pt x="336003" y="527799"/>
                  </a:lnTo>
                  <a:lnTo>
                    <a:pt x="335495" y="526389"/>
                  </a:lnTo>
                  <a:lnTo>
                    <a:pt x="322745" y="490651"/>
                  </a:lnTo>
                  <a:lnTo>
                    <a:pt x="322745" y="543941"/>
                  </a:lnTo>
                  <a:lnTo>
                    <a:pt x="322745" y="586854"/>
                  </a:lnTo>
                  <a:lnTo>
                    <a:pt x="16306" y="586854"/>
                  </a:lnTo>
                  <a:lnTo>
                    <a:pt x="21539" y="561657"/>
                  </a:lnTo>
                  <a:lnTo>
                    <a:pt x="35915" y="548805"/>
                  </a:lnTo>
                  <a:lnTo>
                    <a:pt x="61937" y="544207"/>
                  </a:lnTo>
                  <a:lnTo>
                    <a:pt x="102095" y="543801"/>
                  </a:lnTo>
                  <a:lnTo>
                    <a:pt x="121843" y="543941"/>
                  </a:lnTo>
                  <a:lnTo>
                    <a:pt x="322745" y="543941"/>
                  </a:lnTo>
                  <a:lnTo>
                    <a:pt x="322745" y="490651"/>
                  </a:lnTo>
                  <a:lnTo>
                    <a:pt x="322364" y="489572"/>
                  </a:lnTo>
                  <a:lnTo>
                    <a:pt x="317601" y="476123"/>
                  </a:lnTo>
                  <a:lnTo>
                    <a:pt x="317601" y="526389"/>
                  </a:lnTo>
                  <a:lnTo>
                    <a:pt x="263626" y="526389"/>
                  </a:lnTo>
                  <a:lnTo>
                    <a:pt x="263626" y="459054"/>
                  </a:lnTo>
                  <a:lnTo>
                    <a:pt x="294525" y="459054"/>
                  </a:lnTo>
                  <a:lnTo>
                    <a:pt x="317601" y="526389"/>
                  </a:lnTo>
                  <a:lnTo>
                    <a:pt x="317601" y="476123"/>
                  </a:lnTo>
                  <a:lnTo>
                    <a:pt x="314464" y="467258"/>
                  </a:lnTo>
                  <a:lnTo>
                    <a:pt x="311607" y="459054"/>
                  </a:lnTo>
                  <a:lnTo>
                    <a:pt x="308038" y="448805"/>
                  </a:lnTo>
                  <a:lnTo>
                    <a:pt x="307098" y="445414"/>
                  </a:lnTo>
                  <a:lnTo>
                    <a:pt x="303974" y="442912"/>
                  </a:lnTo>
                  <a:lnTo>
                    <a:pt x="251104" y="442912"/>
                  </a:lnTo>
                  <a:lnTo>
                    <a:pt x="247497" y="446519"/>
                  </a:lnTo>
                  <a:lnTo>
                    <a:pt x="247497" y="527799"/>
                  </a:lnTo>
                  <a:lnTo>
                    <a:pt x="113068" y="527799"/>
                  </a:lnTo>
                  <a:lnTo>
                    <a:pt x="52209" y="528447"/>
                  </a:lnTo>
                  <a:lnTo>
                    <a:pt x="4635" y="555713"/>
                  </a:lnTo>
                  <a:lnTo>
                    <a:pt x="0" y="594931"/>
                  </a:lnTo>
                  <a:lnTo>
                    <a:pt x="0" y="599376"/>
                  </a:lnTo>
                  <a:lnTo>
                    <a:pt x="3606" y="602996"/>
                  </a:lnTo>
                  <a:lnTo>
                    <a:pt x="335254" y="602996"/>
                  </a:lnTo>
                  <a:lnTo>
                    <a:pt x="338874" y="599376"/>
                  </a:lnTo>
                  <a:lnTo>
                    <a:pt x="338874" y="586854"/>
                  </a:lnTo>
                  <a:lnTo>
                    <a:pt x="338874" y="543801"/>
                  </a:lnTo>
                  <a:close/>
                </a:path>
                <a:path w="410209" h="603250">
                  <a:moveTo>
                    <a:pt x="350062" y="341630"/>
                  </a:moveTo>
                  <a:lnTo>
                    <a:pt x="341198" y="294640"/>
                  </a:lnTo>
                  <a:lnTo>
                    <a:pt x="310299" y="265430"/>
                  </a:lnTo>
                  <a:lnTo>
                    <a:pt x="306197" y="262890"/>
                  </a:lnTo>
                  <a:lnTo>
                    <a:pt x="301472" y="265430"/>
                  </a:lnTo>
                  <a:lnTo>
                    <a:pt x="298030" y="273050"/>
                  </a:lnTo>
                  <a:lnTo>
                    <a:pt x="299961" y="278130"/>
                  </a:lnTo>
                  <a:lnTo>
                    <a:pt x="304076" y="279400"/>
                  </a:lnTo>
                  <a:lnTo>
                    <a:pt x="313321" y="285750"/>
                  </a:lnTo>
                  <a:lnTo>
                    <a:pt x="321043" y="293370"/>
                  </a:lnTo>
                  <a:lnTo>
                    <a:pt x="327126" y="302260"/>
                  </a:lnTo>
                  <a:lnTo>
                    <a:pt x="331419" y="313690"/>
                  </a:lnTo>
                  <a:lnTo>
                    <a:pt x="333997" y="340360"/>
                  </a:lnTo>
                  <a:lnTo>
                    <a:pt x="327406" y="367030"/>
                  </a:lnTo>
                  <a:lnTo>
                    <a:pt x="313055" y="391160"/>
                  </a:lnTo>
                  <a:lnTo>
                    <a:pt x="292303" y="408940"/>
                  </a:lnTo>
                  <a:lnTo>
                    <a:pt x="278282" y="414020"/>
                  </a:lnTo>
                  <a:lnTo>
                    <a:pt x="263766" y="416560"/>
                  </a:lnTo>
                  <a:lnTo>
                    <a:pt x="249834" y="412750"/>
                  </a:lnTo>
                  <a:lnTo>
                    <a:pt x="237540" y="405130"/>
                  </a:lnTo>
                  <a:lnTo>
                    <a:pt x="236207" y="403860"/>
                  </a:lnTo>
                  <a:lnTo>
                    <a:pt x="234962" y="401320"/>
                  </a:lnTo>
                  <a:lnTo>
                    <a:pt x="233807" y="400050"/>
                  </a:lnTo>
                  <a:lnTo>
                    <a:pt x="232956" y="398780"/>
                  </a:lnTo>
                  <a:lnTo>
                    <a:pt x="231698" y="397510"/>
                  </a:lnTo>
                  <a:lnTo>
                    <a:pt x="216446" y="391147"/>
                  </a:lnTo>
                  <a:lnTo>
                    <a:pt x="216446" y="408940"/>
                  </a:lnTo>
                  <a:lnTo>
                    <a:pt x="209499" y="425450"/>
                  </a:lnTo>
                  <a:lnTo>
                    <a:pt x="67868" y="365760"/>
                  </a:lnTo>
                  <a:lnTo>
                    <a:pt x="74815" y="349250"/>
                  </a:lnTo>
                  <a:lnTo>
                    <a:pt x="216446" y="408940"/>
                  </a:lnTo>
                  <a:lnTo>
                    <a:pt x="216446" y="391147"/>
                  </a:lnTo>
                  <a:lnTo>
                    <a:pt x="116179" y="349250"/>
                  </a:lnTo>
                  <a:lnTo>
                    <a:pt x="73609" y="331470"/>
                  </a:lnTo>
                  <a:lnTo>
                    <a:pt x="69507" y="330200"/>
                  </a:lnTo>
                  <a:lnTo>
                    <a:pt x="64782" y="331470"/>
                  </a:lnTo>
                  <a:lnTo>
                    <a:pt x="48158" y="370840"/>
                  </a:lnTo>
                  <a:lnTo>
                    <a:pt x="50088" y="375920"/>
                  </a:lnTo>
                  <a:lnTo>
                    <a:pt x="203365" y="440690"/>
                  </a:lnTo>
                  <a:lnTo>
                    <a:pt x="183972" y="486410"/>
                  </a:lnTo>
                  <a:lnTo>
                    <a:pt x="185826" y="491490"/>
                  </a:lnTo>
                  <a:lnTo>
                    <a:pt x="204216" y="499110"/>
                  </a:lnTo>
                  <a:lnTo>
                    <a:pt x="216573" y="501650"/>
                  </a:lnTo>
                  <a:lnTo>
                    <a:pt x="160134" y="501650"/>
                  </a:lnTo>
                  <a:lnTo>
                    <a:pt x="159943" y="504190"/>
                  </a:lnTo>
                  <a:lnTo>
                    <a:pt x="234378" y="504190"/>
                  </a:lnTo>
                  <a:lnTo>
                    <a:pt x="219417" y="501650"/>
                  </a:lnTo>
                  <a:lnTo>
                    <a:pt x="234670" y="501650"/>
                  </a:lnTo>
                  <a:lnTo>
                    <a:pt x="236258" y="487680"/>
                  </a:lnTo>
                  <a:lnTo>
                    <a:pt x="229362" y="487680"/>
                  </a:lnTo>
                  <a:lnTo>
                    <a:pt x="222961" y="486410"/>
                  </a:lnTo>
                  <a:lnTo>
                    <a:pt x="221538" y="486410"/>
                  </a:lnTo>
                  <a:lnTo>
                    <a:pt x="214337" y="485140"/>
                  </a:lnTo>
                  <a:lnTo>
                    <a:pt x="208978" y="483870"/>
                  </a:lnTo>
                  <a:lnTo>
                    <a:pt x="203695" y="481330"/>
                  </a:lnTo>
                  <a:lnTo>
                    <a:pt x="227088" y="425450"/>
                  </a:lnTo>
                  <a:lnTo>
                    <a:pt x="229743" y="419100"/>
                  </a:lnTo>
                  <a:lnTo>
                    <a:pt x="246037" y="429260"/>
                  </a:lnTo>
                  <a:lnTo>
                    <a:pt x="264058" y="431800"/>
                  </a:lnTo>
                  <a:lnTo>
                    <a:pt x="282575" y="430530"/>
                  </a:lnTo>
                  <a:lnTo>
                    <a:pt x="325234" y="401320"/>
                  </a:lnTo>
                  <a:lnTo>
                    <a:pt x="342341" y="373380"/>
                  </a:lnTo>
                  <a:lnTo>
                    <a:pt x="350062" y="341630"/>
                  </a:lnTo>
                  <a:close/>
                </a:path>
                <a:path w="410209" h="603250">
                  <a:moveTo>
                    <a:pt x="409841" y="316230"/>
                  </a:moveTo>
                  <a:lnTo>
                    <a:pt x="402361" y="275590"/>
                  </a:lnTo>
                  <a:lnTo>
                    <a:pt x="374738" y="229870"/>
                  </a:lnTo>
                  <a:lnTo>
                    <a:pt x="346011" y="209550"/>
                  </a:lnTo>
                  <a:lnTo>
                    <a:pt x="342074" y="207010"/>
                  </a:lnTo>
                  <a:lnTo>
                    <a:pt x="337197" y="208280"/>
                  </a:lnTo>
                  <a:lnTo>
                    <a:pt x="333057" y="215900"/>
                  </a:lnTo>
                  <a:lnTo>
                    <a:pt x="334568" y="220980"/>
                  </a:lnTo>
                  <a:lnTo>
                    <a:pt x="338505" y="223520"/>
                  </a:lnTo>
                  <a:lnTo>
                    <a:pt x="351840" y="231140"/>
                  </a:lnTo>
                  <a:lnTo>
                    <a:pt x="363194" y="241300"/>
                  </a:lnTo>
                  <a:lnTo>
                    <a:pt x="387159" y="281940"/>
                  </a:lnTo>
                  <a:lnTo>
                    <a:pt x="393738" y="335280"/>
                  </a:lnTo>
                  <a:lnTo>
                    <a:pt x="391629" y="354330"/>
                  </a:lnTo>
                  <a:lnTo>
                    <a:pt x="374142" y="406400"/>
                  </a:lnTo>
                  <a:lnTo>
                    <a:pt x="343077" y="445770"/>
                  </a:lnTo>
                  <a:lnTo>
                    <a:pt x="326402" y="455930"/>
                  </a:lnTo>
                  <a:lnTo>
                    <a:pt x="324878" y="461010"/>
                  </a:lnTo>
                  <a:lnTo>
                    <a:pt x="328980" y="468630"/>
                  </a:lnTo>
                  <a:lnTo>
                    <a:pt x="333844" y="469900"/>
                  </a:lnTo>
                  <a:lnTo>
                    <a:pt x="337794" y="468630"/>
                  </a:lnTo>
                  <a:lnTo>
                    <a:pt x="378091" y="431800"/>
                  </a:lnTo>
                  <a:lnTo>
                    <a:pt x="396633" y="396240"/>
                  </a:lnTo>
                  <a:lnTo>
                    <a:pt x="407492" y="356870"/>
                  </a:lnTo>
                  <a:lnTo>
                    <a:pt x="409803" y="336550"/>
                  </a:lnTo>
                  <a:lnTo>
                    <a:pt x="409841" y="316230"/>
                  </a:lnTo>
                  <a:close/>
                </a:path>
              </a:pathLst>
            </a:custGeom>
            <a:solidFill>
              <a:srgbClr val="231F20"/>
            </a:solidFill>
          </p:spPr>
          <p:txBody>
            <a:bodyPr wrap="square" lIns="0" tIns="0" rIns="0" bIns="0" rtlCol="0"/>
            <a:lstStyle/>
            <a:p>
              <a:endParaRPr/>
            </a:p>
          </p:txBody>
        </p:sp>
      </p:grpSp>
      <p:grpSp>
        <p:nvGrpSpPr>
          <p:cNvPr id="15" name="object 15"/>
          <p:cNvGrpSpPr/>
          <p:nvPr/>
        </p:nvGrpSpPr>
        <p:grpSpPr>
          <a:xfrm>
            <a:off x="3090545" y="4994293"/>
            <a:ext cx="540385" cy="465455"/>
            <a:chOff x="3090545" y="4994293"/>
            <a:chExt cx="540385" cy="465455"/>
          </a:xfrm>
        </p:grpSpPr>
        <p:pic>
          <p:nvPicPr>
            <p:cNvPr id="16" name="object 16"/>
            <p:cNvPicPr/>
            <p:nvPr/>
          </p:nvPicPr>
          <p:blipFill>
            <a:blip r:embed="rId4" cstate="print"/>
            <a:stretch>
              <a:fillRect/>
            </a:stretch>
          </p:blipFill>
          <p:spPr>
            <a:xfrm>
              <a:off x="3444402" y="5288342"/>
              <a:ext cx="136906" cy="156590"/>
            </a:xfrm>
            <a:prstGeom prst="rect">
              <a:avLst/>
            </a:prstGeom>
          </p:spPr>
        </p:pic>
        <p:sp>
          <p:nvSpPr>
            <p:cNvPr id="17" name="object 17"/>
            <p:cNvSpPr/>
            <p:nvPr/>
          </p:nvSpPr>
          <p:spPr>
            <a:xfrm>
              <a:off x="3105512" y="5006148"/>
              <a:ext cx="74930" cy="79375"/>
            </a:xfrm>
            <a:custGeom>
              <a:avLst/>
              <a:gdLst/>
              <a:ahLst/>
              <a:cxnLst/>
              <a:rect l="l" t="t" r="r" b="b"/>
              <a:pathLst>
                <a:path w="74930" h="79375">
                  <a:moveTo>
                    <a:pt x="74345" y="0"/>
                  </a:moveTo>
                  <a:lnTo>
                    <a:pt x="0" y="79286"/>
                  </a:lnTo>
                  <a:lnTo>
                    <a:pt x="74345" y="79286"/>
                  </a:lnTo>
                  <a:lnTo>
                    <a:pt x="74345" y="0"/>
                  </a:lnTo>
                  <a:close/>
                </a:path>
              </a:pathLst>
            </a:custGeom>
            <a:solidFill>
              <a:srgbClr val="16A5DE"/>
            </a:solidFill>
          </p:spPr>
          <p:txBody>
            <a:bodyPr wrap="square" lIns="0" tIns="0" rIns="0" bIns="0" rtlCol="0"/>
            <a:lstStyle/>
            <a:p>
              <a:endParaRPr/>
            </a:p>
          </p:txBody>
        </p:sp>
        <p:sp>
          <p:nvSpPr>
            <p:cNvPr id="18" name="object 18"/>
            <p:cNvSpPr/>
            <p:nvPr/>
          </p:nvSpPr>
          <p:spPr>
            <a:xfrm>
              <a:off x="3090545" y="4994293"/>
              <a:ext cx="540385" cy="465455"/>
            </a:xfrm>
            <a:custGeom>
              <a:avLst/>
              <a:gdLst/>
              <a:ahLst/>
              <a:cxnLst/>
              <a:rect l="l" t="t" r="r" b="b"/>
              <a:pathLst>
                <a:path w="540385" h="465454">
                  <a:moveTo>
                    <a:pt x="396864" y="435190"/>
                  </a:moveTo>
                  <a:lnTo>
                    <a:pt x="378117" y="435190"/>
                  </a:lnTo>
                  <a:lnTo>
                    <a:pt x="392849" y="459066"/>
                  </a:lnTo>
                  <a:lnTo>
                    <a:pt x="395770" y="464769"/>
                  </a:lnTo>
                  <a:lnTo>
                    <a:pt x="404380" y="464883"/>
                  </a:lnTo>
                  <a:lnTo>
                    <a:pt x="416626" y="438607"/>
                  </a:lnTo>
                  <a:lnTo>
                    <a:pt x="398970" y="438607"/>
                  </a:lnTo>
                  <a:lnTo>
                    <a:pt x="396864" y="435190"/>
                  </a:lnTo>
                  <a:close/>
                </a:path>
                <a:path w="540385" h="465454">
                  <a:moveTo>
                    <a:pt x="440092" y="426161"/>
                  </a:moveTo>
                  <a:lnTo>
                    <a:pt x="422427" y="426161"/>
                  </a:lnTo>
                  <a:lnTo>
                    <a:pt x="439508" y="462788"/>
                  </a:lnTo>
                  <a:lnTo>
                    <a:pt x="444271" y="464527"/>
                  </a:lnTo>
                  <a:lnTo>
                    <a:pt x="450291" y="461733"/>
                  </a:lnTo>
                  <a:lnTo>
                    <a:pt x="451739" y="460057"/>
                  </a:lnTo>
                  <a:lnTo>
                    <a:pt x="452437" y="458114"/>
                  </a:lnTo>
                  <a:lnTo>
                    <a:pt x="462287" y="436206"/>
                  </a:lnTo>
                  <a:lnTo>
                    <a:pt x="444779" y="436206"/>
                  </a:lnTo>
                  <a:lnTo>
                    <a:pt x="440092" y="426161"/>
                  </a:lnTo>
                  <a:close/>
                </a:path>
                <a:path w="540385" h="465454">
                  <a:moveTo>
                    <a:pt x="503677" y="431761"/>
                  </a:moveTo>
                  <a:lnTo>
                    <a:pt x="464286" y="431761"/>
                  </a:lnTo>
                  <a:lnTo>
                    <a:pt x="504050" y="442937"/>
                  </a:lnTo>
                  <a:lnTo>
                    <a:pt x="503677" y="431761"/>
                  </a:lnTo>
                  <a:close/>
                </a:path>
                <a:path w="540385" h="465454">
                  <a:moveTo>
                    <a:pt x="536346" y="0"/>
                  </a:moveTo>
                  <a:lnTo>
                    <a:pt x="87680" y="25"/>
                  </a:lnTo>
                  <a:lnTo>
                    <a:pt x="85559" y="876"/>
                  </a:lnTo>
                  <a:lnTo>
                    <a:pt x="2527" y="89420"/>
                  </a:lnTo>
                  <a:lnTo>
                    <a:pt x="977" y="90881"/>
                  </a:lnTo>
                  <a:lnTo>
                    <a:pt x="0" y="92951"/>
                  </a:lnTo>
                  <a:lnTo>
                    <a:pt x="0" y="416026"/>
                  </a:lnTo>
                  <a:lnTo>
                    <a:pt x="3581" y="419608"/>
                  </a:lnTo>
                  <a:lnTo>
                    <a:pt x="346913" y="419608"/>
                  </a:lnTo>
                  <a:lnTo>
                    <a:pt x="342660" y="428713"/>
                  </a:lnTo>
                  <a:lnTo>
                    <a:pt x="342036" y="429729"/>
                  </a:lnTo>
                  <a:lnTo>
                    <a:pt x="339979" y="441947"/>
                  </a:lnTo>
                  <a:lnTo>
                    <a:pt x="378117" y="435190"/>
                  </a:lnTo>
                  <a:lnTo>
                    <a:pt x="396864" y="435190"/>
                  </a:lnTo>
                  <a:lnTo>
                    <a:pt x="388620" y="421817"/>
                  </a:lnTo>
                  <a:lnTo>
                    <a:pt x="388491" y="421500"/>
                  </a:lnTo>
                  <a:lnTo>
                    <a:pt x="363702" y="421500"/>
                  </a:lnTo>
                  <a:lnTo>
                    <a:pt x="372047" y="403606"/>
                  </a:lnTo>
                  <a:lnTo>
                    <a:pt x="16014" y="403606"/>
                  </a:lnTo>
                  <a:lnTo>
                    <a:pt x="16014" y="101434"/>
                  </a:lnTo>
                  <a:lnTo>
                    <a:pt x="100431" y="101434"/>
                  </a:lnTo>
                  <a:lnTo>
                    <a:pt x="99606" y="93408"/>
                  </a:lnTo>
                  <a:lnTo>
                    <a:pt x="99606" y="85420"/>
                  </a:lnTo>
                  <a:lnTo>
                    <a:pt x="28168" y="85420"/>
                  </a:lnTo>
                  <a:lnTo>
                    <a:pt x="83591" y="26301"/>
                  </a:lnTo>
                  <a:lnTo>
                    <a:pt x="99606" y="26301"/>
                  </a:lnTo>
                  <a:lnTo>
                    <a:pt x="99606" y="16014"/>
                  </a:lnTo>
                  <a:lnTo>
                    <a:pt x="539927" y="16014"/>
                  </a:lnTo>
                  <a:lnTo>
                    <a:pt x="539927" y="3594"/>
                  </a:lnTo>
                  <a:lnTo>
                    <a:pt x="536346" y="0"/>
                  </a:lnTo>
                  <a:close/>
                </a:path>
                <a:path w="540385" h="465454">
                  <a:moveTo>
                    <a:pt x="419504" y="382041"/>
                  </a:moveTo>
                  <a:lnTo>
                    <a:pt x="382104" y="382041"/>
                  </a:lnTo>
                  <a:lnTo>
                    <a:pt x="387901" y="387048"/>
                  </a:lnTo>
                  <a:lnTo>
                    <a:pt x="394339" y="391255"/>
                  </a:lnTo>
                  <a:lnTo>
                    <a:pt x="401337" y="394585"/>
                  </a:lnTo>
                  <a:lnTo>
                    <a:pt x="408813" y="396963"/>
                  </a:lnTo>
                  <a:lnTo>
                    <a:pt x="413600" y="407225"/>
                  </a:lnTo>
                  <a:lnTo>
                    <a:pt x="398970" y="438607"/>
                  </a:lnTo>
                  <a:lnTo>
                    <a:pt x="416626" y="438607"/>
                  </a:lnTo>
                  <a:lnTo>
                    <a:pt x="422427" y="426161"/>
                  </a:lnTo>
                  <a:lnTo>
                    <a:pt x="440092" y="426161"/>
                  </a:lnTo>
                  <a:lnTo>
                    <a:pt x="427139" y="398399"/>
                  </a:lnTo>
                  <a:lnTo>
                    <a:pt x="437248" y="396666"/>
                  </a:lnTo>
                  <a:lnTo>
                    <a:pt x="446666" y="393255"/>
                  </a:lnTo>
                  <a:lnTo>
                    <a:pt x="455230" y="388329"/>
                  </a:lnTo>
                  <a:lnTo>
                    <a:pt x="462118" y="382600"/>
                  </a:lnTo>
                  <a:lnTo>
                    <a:pt x="422236" y="382600"/>
                  </a:lnTo>
                  <a:lnTo>
                    <a:pt x="419504" y="382041"/>
                  </a:lnTo>
                  <a:close/>
                </a:path>
                <a:path w="540385" h="465454">
                  <a:moveTo>
                    <a:pt x="455942" y="412280"/>
                  </a:moveTo>
                  <a:lnTo>
                    <a:pt x="453136" y="417639"/>
                  </a:lnTo>
                  <a:lnTo>
                    <a:pt x="444779" y="436206"/>
                  </a:lnTo>
                  <a:lnTo>
                    <a:pt x="462287" y="436206"/>
                  </a:lnTo>
                  <a:lnTo>
                    <a:pt x="464286" y="431761"/>
                  </a:lnTo>
                  <a:lnTo>
                    <a:pt x="503677" y="431761"/>
                  </a:lnTo>
                  <a:lnTo>
                    <a:pt x="503669" y="431507"/>
                  </a:lnTo>
                  <a:lnTo>
                    <a:pt x="502165" y="428675"/>
                  </a:lnTo>
                  <a:lnTo>
                    <a:pt x="497965" y="419658"/>
                  </a:lnTo>
                  <a:lnTo>
                    <a:pt x="480301" y="419658"/>
                  </a:lnTo>
                  <a:lnTo>
                    <a:pt x="462000" y="414502"/>
                  </a:lnTo>
                  <a:lnTo>
                    <a:pt x="455942" y="412280"/>
                  </a:lnTo>
                  <a:close/>
                </a:path>
                <a:path w="540385" h="465454">
                  <a:moveTo>
                    <a:pt x="386765" y="417220"/>
                  </a:moveTo>
                  <a:lnTo>
                    <a:pt x="380682" y="418490"/>
                  </a:lnTo>
                  <a:lnTo>
                    <a:pt x="363702" y="421500"/>
                  </a:lnTo>
                  <a:lnTo>
                    <a:pt x="388491" y="421500"/>
                  </a:lnTo>
                  <a:lnTo>
                    <a:pt x="386765" y="417220"/>
                  </a:lnTo>
                  <a:close/>
                </a:path>
                <a:path w="540385" h="465454">
                  <a:moveTo>
                    <a:pt x="480429" y="382054"/>
                  </a:moveTo>
                  <a:lnTo>
                    <a:pt x="462775" y="382054"/>
                  </a:lnTo>
                  <a:lnTo>
                    <a:pt x="480301" y="419658"/>
                  </a:lnTo>
                  <a:lnTo>
                    <a:pt x="497965" y="419658"/>
                  </a:lnTo>
                  <a:lnTo>
                    <a:pt x="536346" y="419608"/>
                  </a:lnTo>
                  <a:lnTo>
                    <a:pt x="539927" y="416026"/>
                  </a:lnTo>
                  <a:lnTo>
                    <a:pt x="539927" y="403606"/>
                  </a:lnTo>
                  <a:lnTo>
                    <a:pt x="490473" y="403606"/>
                  </a:lnTo>
                  <a:lnTo>
                    <a:pt x="480429" y="382054"/>
                  </a:lnTo>
                  <a:close/>
                </a:path>
                <a:path w="540385" h="465454">
                  <a:moveTo>
                    <a:pt x="423811" y="283794"/>
                  </a:moveTo>
                  <a:lnTo>
                    <a:pt x="394871" y="290889"/>
                  </a:lnTo>
                  <a:lnTo>
                    <a:pt x="374103" y="310448"/>
                  </a:lnTo>
                  <a:lnTo>
                    <a:pt x="365061" y="337565"/>
                  </a:lnTo>
                  <a:lnTo>
                    <a:pt x="371297" y="367334"/>
                  </a:lnTo>
                  <a:lnTo>
                    <a:pt x="354380" y="403606"/>
                  </a:lnTo>
                  <a:lnTo>
                    <a:pt x="372047" y="403606"/>
                  </a:lnTo>
                  <a:lnTo>
                    <a:pt x="382104" y="382041"/>
                  </a:lnTo>
                  <a:lnTo>
                    <a:pt x="419504" y="382041"/>
                  </a:lnTo>
                  <a:lnTo>
                    <a:pt x="406438" y="379368"/>
                  </a:lnTo>
                  <a:lnTo>
                    <a:pt x="393707" y="370827"/>
                  </a:lnTo>
                  <a:lnTo>
                    <a:pt x="384923" y="358504"/>
                  </a:lnTo>
                  <a:lnTo>
                    <a:pt x="380961" y="343928"/>
                  </a:lnTo>
                  <a:lnTo>
                    <a:pt x="383348" y="326845"/>
                  </a:lnTo>
                  <a:lnTo>
                    <a:pt x="392318" y="312734"/>
                  </a:lnTo>
                  <a:lnTo>
                    <a:pt x="406104" y="303180"/>
                  </a:lnTo>
                  <a:lnTo>
                    <a:pt x="422935" y="299770"/>
                  </a:lnTo>
                  <a:lnTo>
                    <a:pt x="460227" y="299770"/>
                  </a:lnTo>
                  <a:lnTo>
                    <a:pt x="448473" y="290078"/>
                  </a:lnTo>
                  <a:lnTo>
                    <a:pt x="423811" y="283794"/>
                  </a:lnTo>
                  <a:close/>
                </a:path>
                <a:path w="540385" h="465454">
                  <a:moveTo>
                    <a:pt x="539927" y="16014"/>
                  </a:moveTo>
                  <a:lnTo>
                    <a:pt x="523913" y="16014"/>
                  </a:lnTo>
                  <a:lnTo>
                    <a:pt x="523913" y="403606"/>
                  </a:lnTo>
                  <a:lnTo>
                    <a:pt x="539927" y="403606"/>
                  </a:lnTo>
                  <a:lnTo>
                    <a:pt x="539927" y="16014"/>
                  </a:lnTo>
                  <a:close/>
                </a:path>
                <a:path w="540385" h="465454">
                  <a:moveTo>
                    <a:pt x="460227" y="299770"/>
                  </a:moveTo>
                  <a:lnTo>
                    <a:pt x="422935" y="299770"/>
                  </a:lnTo>
                  <a:lnTo>
                    <a:pt x="439345" y="303361"/>
                  </a:lnTo>
                  <a:lnTo>
                    <a:pt x="452556" y="312774"/>
                  </a:lnTo>
                  <a:lnTo>
                    <a:pt x="461174" y="326536"/>
                  </a:lnTo>
                  <a:lnTo>
                    <a:pt x="463804" y="343179"/>
                  </a:lnTo>
                  <a:lnTo>
                    <a:pt x="459993" y="358673"/>
                  </a:lnTo>
                  <a:lnTo>
                    <a:pt x="450950" y="371209"/>
                  </a:lnTo>
                  <a:lnTo>
                    <a:pt x="437941" y="379585"/>
                  </a:lnTo>
                  <a:lnTo>
                    <a:pt x="422236" y="382600"/>
                  </a:lnTo>
                  <a:lnTo>
                    <a:pt x="462118" y="382600"/>
                  </a:lnTo>
                  <a:lnTo>
                    <a:pt x="462775" y="382054"/>
                  </a:lnTo>
                  <a:lnTo>
                    <a:pt x="480429" y="382054"/>
                  </a:lnTo>
                  <a:lnTo>
                    <a:pt x="473557" y="367309"/>
                  </a:lnTo>
                  <a:lnTo>
                    <a:pt x="475665" y="363283"/>
                  </a:lnTo>
                  <a:lnTo>
                    <a:pt x="478472" y="354076"/>
                  </a:lnTo>
                  <a:lnTo>
                    <a:pt x="478866" y="352120"/>
                  </a:lnTo>
                  <a:lnTo>
                    <a:pt x="478122" y="327283"/>
                  </a:lnTo>
                  <a:lnTo>
                    <a:pt x="467283" y="305588"/>
                  </a:lnTo>
                  <a:lnTo>
                    <a:pt x="460227" y="299770"/>
                  </a:lnTo>
                  <a:close/>
                </a:path>
                <a:path w="540385" h="465454">
                  <a:moveTo>
                    <a:pt x="308063" y="273735"/>
                  </a:moveTo>
                  <a:lnTo>
                    <a:pt x="70180" y="273735"/>
                  </a:lnTo>
                  <a:lnTo>
                    <a:pt x="66586" y="277317"/>
                  </a:lnTo>
                  <a:lnTo>
                    <a:pt x="66586" y="286156"/>
                  </a:lnTo>
                  <a:lnTo>
                    <a:pt x="70180" y="289750"/>
                  </a:lnTo>
                  <a:lnTo>
                    <a:pt x="308063" y="289750"/>
                  </a:lnTo>
                  <a:lnTo>
                    <a:pt x="311658" y="286156"/>
                  </a:lnTo>
                  <a:lnTo>
                    <a:pt x="311658" y="277317"/>
                  </a:lnTo>
                  <a:lnTo>
                    <a:pt x="308063" y="273735"/>
                  </a:lnTo>
                  <a:close/>
                </a:path>
                <a:path w="540385" h="465454">
                  <a:moveTo>
                    <a:pt x="463867" y="222262"/>
                  </a:moveTo>
                  <a:lnTo>
                    <a:pt x="70180" y="222262"/>
                  </a:lnTo>
                  <a:lnTo>
                    <a:pt x="66586" y="225856"/>
                  </a:lnTo>
                  <a:lnTo>
                    <a:pt x="66586" y="234683"/>
                  </a:lnTo>
                  <a:lnTo>
                    <a:pt x="70180" y="238277"/>
                  </a:lnTo>
                  <a:lnTo>
                    <a:pt x="463867" y="238277"/>
                  </a:lnTo>
                  <a:lnTo>
                    <a:pt x="467448" y="234683"/>
                  </a:lnTo>
                  <a:lnTo>
                    <a:pt x="467448" y="225856"/>
                  </a:lnTo>
                  <a:lnTo>
                    <a:pt x="463867" y="222262"/>
                  </a:lnTo>
                  <a:close/>
                </a:path>
                <a:path w="540385" h="465454">
                  <a:moveTo>
                    <a:pt x="463867" y="170802"/>
                  </a:moveTo>
                  <a:lnTo>
                    <a:pt x="70180" y="170802"/>
                  </a:lnTo>
                  <a:lnTo>
                    <a:pt x="66586" y="174383"/>
                  </a:lnTo>
                  <a:lnTo>
                    <a:pt x="66586" y="183222"/>
                  </a:lnTo>
                  <a:lnTo>
                    <a:pt x="70180" y="186804"/>
                  </a:lnTo>
                  <a:lnTo>
                    <a:pt x="463867" y="186804"/>
                  </a:lnTo>
                  <a:lnTo>
                    <a:pt x="467448" y="183222"/>
                  </a:lnTo>
                  <a:lnTo>
                    <a:pt x="467448" y="174383"/>
                  </a:lnTo>
                  <a:lnTo>
                    <a:pt x="463867" y="170802"/>
                  </a:lnTo>
                  <a:close/>
                </a:path>
                <a:path w="540385" h="465454">
                  <a:moveTo>
                    <a:pt x="463867" y="119316"/>
                  </a:moveTo>
                  <a:lnTo>
                    <a:pt x="70180" y="119316"/>
                  </a:lnTo>
                  <a:lnTo>
                    <a:pt x="66586" y="122910"/>
                  </a:lnTo>
                  <a:lnTo>
                    <a:pt x="66586" y="131749"/>
                  </a:lnTo>
                  <a:lnTo>
                    <a:pt x="70180" y="135331"/>
                  </a:lnTo>
                  <a:lnTo>
                    <a:pt x="463867" y="135331"/>
                  </a:lnTo>
                  <a:lnTo>
                    <a:pt x="467448" y="131749"/>
                  </a:lnTo>
                  <a:lnTo>
                    <a:pt x="467448" y="122910"/>
                  </a:lnTo>
                  <a:lnTo>
                    <a:pt x="463867" y="119316"/>
                  </a:lnTo>
                  <a:close/>
                </a:path>
                <a:path w="540385" h="465454">
                  <a:moveTo>
                    <a:pt x="99606" y="26301"/>
                  </a:moveTo>
                  <a:lnTo>
                    <a:pt x="83591" y="26301"/>
                  </a:lnTo>
                  <a:lnTo>
                    <a:pt x="83591" y="85420"/>
                  </a:lnTo>
                  <a:lnTo>
                    <a:pt x="99606" y="85420"/>
                  </a:lnTo>
                  <a:lnTo>
                    <a:pt x="99606" y="26301"/>
                  </a:lnTo>
                  <a:close/>
                </a:path>
              </a:pathLst>
            </a:custGeom>
            <a:solidFill>
              <a:srgbClr val="231F20"/>
            </a:solidFill>
          </p:spPr>
          <p:txBody>
            <a:bodyPr wrap="square" lIns="0" tIns="0" rIns="0" bIns="0" rtlCol="0"/>
            <a:lstStyle/>
            <a:p>
              <a:endParaRPr/>
            </a:p>
          </p:txBody>
        </p:sp>
      </p:grpSp>
      <p:grpSp>
        <p:nvGrpSpPr>
          <p:cNvPr id="19" name="object 19"/>
          <p:cNvGrpSpPr/>
          <p:nvPr/>
        </p:nvGrpSpPr>
        <p:grpSpPr>
          <a:xfrm>
            <a:off x="3883755" y="4959996"/>
            <a:ext cx="375285" cy="483234"/>
            <a:chOff x="3883755" y="4959996"/>
            <a:chExt cx="375285" cy="483234"/>
          </a:xfrm>
        </p:grpSpPr>
        <p:sp>
          <p:nvSpPr>
            <p:cNvPr id="20" name="object 20"/>
            <p:cNvSpPr/>
            <p:nvPr/>
          </p:nvSpPr>
          <p:spPr>
            <a:xfrm>
              <a:off x="3932959" y="5027636"/>
              <a:ext cx="275590" cy="275590"/>
            </a:xfrm>
            <a:custGeom>
              <a:avLst/>
              <a:gdLst/>
              <a:ahLst/>
              <a:cxnLst/>
              <a:rect l="l" t="t" r="r" b="b"/>
              <a:pathLst>
                <a:path w="275589" h="275589">
                  <a:moveTo>
                    <a:pt x="130788" y="0"/>
                  </a:moveTo>
                  <a:lnTo>
                    <a:pt x="89131" y="8658"/>
                  </a:lnTo>
                  <a:lnTo>
                    <a:pt x="52406" y="29344"/>
                  </a:lnTo>
                  <a:lnTo>
                    <a:pt x="23413" y="60482"/>
                  </a:lnTo>
                  <a:lnTo>
                    <a:pt x="4948" y="100497"/>
                  </a:lnTo>
                  <a:lnTo>
                    <a:pt x="0" y="144296"/>
                  </a:lnTo>
                  <a:lnTo>
                    <a:pt x="8655" y="185955"/>
                  </a:lnTo>
                  <a:lnTo>
                    <a:pt x="29341" y="222679"/>
                  </a:lnTo>
                  <a:lnTo>
                    <a:pt x="60482" y="251674"/>
                  </a:lnTo>
                  <a:lnTo>
                    <a:pt x="100503" y="270144"/>
                  </a:lnTo>
                  <a:lnTo>
                    <a:pt x="144297" y="275086"/>
                  </a:lnTo>
                  <a:lnTo>
                    <a:pt x="185955" y="266427"/>
                  </a:lnTo>
                  <a:lnTo>
                    <a:pt x="222679" y="245739"/>
                  </a:lnTo>
                  <a:lnTo>
                    <a:pt x="251672" y="214598"/>
                  </a:lnTo>
                  <a:lnTo>
                    <a:pt x="270137" y="174576"/>
                  </a:lnTo>
                  <a:lnTo>
                    <a:pt x="275084" y="130782"/>
                  </a:lnTo>
                  <a:lnTo>
                    <a:pt x="266426" y="89125"/>
                  </a:lnTo>
                  <a:lnTo>
                    <a:pt x="245739" y="52400"/>
                  </a:lnTo>
                  <a:lnTo>
                    <a:pt x="214599" y="23407"/>
                  </a:lnTo>
                  <a:lnTo>
                    <a:pt x="174582" y="4942"/>
                  </a:lnTo>
                  <a:lnTo>
                    <a:pt x="130788" y="0"/>
                  </a:lnTo>
                  <a:close/>
                </a:path>
              </a:pathLst>
            </a:custGeom>
            <a:solidFill>
              <a:srgbClr val="16A5DE"/>
            </a:solidFill>
          </p:spPr>
          <p:txBody>
            <a:bodyPr wrap="square" lIns="0" tIns="0" rIns="0" bIns="0" rtlCol="0"/>
            <a:lstStyle/>
            <a:p>
              <a:endParaRPr/>
            </a:p>
          </p:txBody>
        </p:sp>
        <p:pic>
          <p:nvPicPr>
            <p:cNvPr id="21" name="object 21"/>
            <p:cNvPicPr/>
            <p:nvPr/>
          </p:nvPicPr>
          <p:blipFill>
            <a:blip r:embed="rId5" cstate="print"/>
            <a:stretch>
              <a:fillRect/>
            </a:stretch>
          </p:blipFill>
          <p:spPr>
            <a:xfrm>
              <a:off x="3958196" y="5370586"/>
              <a:ext cx="190284" cy="72161"/>
            </a:xfrm>
            <a:prstGeom prst="rect">
              <a:avLst/>
            </a:prstGeom>
          </p:spPr>
        </p:pic>
        <p:sp>
          <p:nvSpPr>
            <p:cNvPr id="22" name="object 22"/>
            <p:cNvSpPr/>
            <p:nvPr/>
          </p:nvSpPr>
          <p:spPr>
            <a:xfrm>
              <a:off x="3883755" y="4959996"/>
              <a:ext cx="375285" cy="403860"/>
            </a:xfrm>
            <a:custGeom>
              <a:avLst/>
              <a:gdLst/>
              <a:ahLst/>
              <a:cxnLst/>
              <a:rect l="l" t="t" r="r" b="b"/>
              <a:pathLst>
                <a:path w="375285" h="403860">
                  <a:moveTo>
                    <a:pt x="116333" y="365759"/>
                  </a:moveTo>
                  <a:lnTo>
                    <a:pt x="112752" y="367029"/>
                  </a:lnTo>
                  <a:lnTo>
                    <a:pt x="107291" y="392429"/>
                  </a:lnTo>
                  <a:lnTo>
                    <a:pt x="108815" y="394969"/>
                  </a:lnTo>
                  <a:lnTo>
                    <a:pt x="111507" y="396239"/>
                  </a:lnTo>
                  <a:lnTo>
                    <a:pt x="112638" y="397509"/>
                  </a:lnTo>
                  <a:lnTo>
                    <a:pt x="115216" y="397509"/>
                  </a:lnTo>
                  <a:lnTo>
                    <a:pt x="155973" y="403859"/>
                  </a:lnTo>
                  <a:lnTo>
                    <a:pt x="196084" y="402589"/>
                  </a:lnTo>
                  <a:lnTo>
                    <a:pt x="234550" y="393699"/>
                  </a:lnTo>
                  <a:lnTo>
                    <a:pt x="240520" y="391159"/>
                  </a:lnTo>
                  <a:lnTo>
                    <a:pt x="159605" y="391159"/>
                  </a:lnTo>
                  <a:lnTo>
                    <a:pt x="122455" y="386079"/>
                  </a:lnTo>
                  <a:lnTo>
                    <a:pt x="125846" y="370839"/>
                  </a:lnTo>
                  <a:lnTo>
                    <a:pt x="123560" y="367029"/>
                  </a:lnTo>
                  <a:lnTo>
                    <a:pt x="116333" y="365759"/>
                  </a:lnTo>
                  <a:close/>
                </a:path>
                <a:path w="375285" h="403860">
                  <a:moveTo>
                    <a:pt x="261312" y="15239"/>
                  </a:moveTo>
                  <a:lnTo>
                    <a:pt x="227217" y="15239"/>
                  </a:lnTo>
                  <a:lnTo>
                    <a:pt x="261470" y="30479"/>
                  </a:lnTo>
                  <a:lnTo>
                    <a:pt x="291503" y="50799"/>
                  </a:lnTo>
                  <a:lnTo>
                    <a:pt x="316837" y="74929"/>
                  </a:lnTo>
                  <a:lnTo>
                    <a:pt x="336996" y="104139"/>
                  </a:lnTo>
                  <a:lnTo>
                    <a:pt x="354210" y="146049"/>
                  </a:lnTo>
                  <a:lnTo>
                    <a:pt x="361470" y="187959"/>
                  </a:lnTo>
                  <a:lnTo>
                    <a:pt x="359214" y="229869"/>
                  </a:lnTo>
                  <a:lnTo>
                    <a:pt x="347881" y="270509"/>
                  </a:lnTo>
                  <a:lnTo>
                    <a:pt x="327910" y="308609"/>
                  </a:lnTo>
                  <a:lnTo>
                    <a:pt x="299739" y="340359"/>
                  </a:lnTo>
                  <a:lnTo>
                    <a:pt x="263806" y="367029"/>
                  </a:lnTo>
                  <a:lnTo>
                    <a:pt x="196126" y="389889"/>
                  </a:lnTo>
                  <a:lnTo>
                    <a:pt x="159605" y="391159"/>
                  </a:lnTo>
                  <a:lnTo>
                    <a:pt x="240520" y="391159"/>
                  </a:lnTo>
                  <a:lnTo>
                    <a:pt x="308818" y="350519"/>
                  </a:lnTo>
                  <a:lnTo>
                    <a:pt x="338967" y="316229"/>
                  </a:lnTo>
                  <a:lnTo>
                    <a:pt x="360345" y="275589"/>
                  </a:lnTo>
                  <a:lnTo>
                    <a:pt x="372481" y="232409"/>
                  </a:lnTo>
                  <a:lnTo>
                    <a:pt x="374901" y="186689"/>
                  </a:lnTo>
                  <a:lnTo>
                    <a:pt x="367133" y="142239"/>
                  </a:lnTo>
                  <a:lnTo>
                    <a:pt x="348705" y="97789"/>
                  </a:lnTo>
                  <a:lnTo>
                    <a:pt x="326348" y="66039"/>
                  </a:lnTo>
                  <a:lnTo>
                    <a:pt x="298096" y="38099"/>
                  </a:lnTo>
                  <a:lnTo>
                    <a:pt x="264509" y="16509"/>
                  </a:lnTo>
                  <a:lnTo>
                    <a:pt x="261312" y="15239"/>
                  </a:lnTo>
                  <a:close/>
                </a:path>
                <a:path w="375285" h="403860">
                  <a:moveTo>
                    <a:pt x="165381" y="29209"/>
                  </a:moveTo>
                  <a:lnTo>
                    <a:pt x="120771" y="35559"/>
                  </a:lnTo>
                  <a:lnTo>
                    <a:pt x="78630" y="54609"/>
                  </a:lnTo>
                  <a:lnTo>
                    <a:pt x="41518" y="87629"/>
                  </a:lnTo>
                  <a:lnTo>
                    <a:pt x="4117" y="160019"/>
                  </a:lnTo>
                  <a:lnTo>
                    <a:pt x="0" y="205739"/>
                  </a:lnTo>
                  <a:lnTo>
                    <a:pt x="7655" y="250189"/>
                  </a:lnTo>
                  <a:lnTo>
                    <a:pt x="26882" y="290829"/>
                  </a:lnTo>
                  <a:lnTo>
                    <a:pt x="57481" y="326389"/>
                  </a:lnTo>
                  <a:lnTo>
                    <a:pt x="101701" y="354329"/>
                  </a:lnTo>
                  <a:lnTo>
                    <a:pt x="151682" y="367029"/>
                  </a:lnTo>
                  <a:lnTo>
                    <a:pt x="203366" y="365759"/>
                  </a:lnTo>
                  <a:lnTo>
                    <a:pt x="229674" y="355599"/>
                  </a:lnTo>
                  <a:lnTo>
                    <a:pt x="159551" y="355599"/>
                  </a:lnTo>
                  <a:lnTo>
                    <a:pt x="166537" y="350519"/>
                  </a:lnTo>
                  <a:lnTo>
                    <a:pt x="133665" y="350519"/>
                  </a:lnTo>
                  <a:lnTo>
                    <a:pt x="118111" y="344169"/>
                  </a:lnTo>
                  <a:lnTo>
                    <a:pt x="114873" y="340359"/>
                  </a:lnTo>
                  <a:lnTo>
                    <a:pt x="114165" y="339089"/>
                  </a:lnTo>
                  <a:lnTo>
                    <a:pt x="98693" y="339089"/>
                  </a:lnTo>
                  <a:lnTo>
                    <a:pt x="95835" y="336549"/>
                  </a:lnTo>
                  <a:lnTo>
                    <a:pt x="94438" y="336549"/>
                  </a:lnTo>
                  <a:lnTo>
                    <a:pt x="86952" y="331469"/>
                  </a:lnTo>
                  <a:lnTo>
                    <a:pt x="32830" y="275589"/>
                  </a:lnTo>
                  <a:lnTo>
                    <a:pt x="15643" y="226059"/>
                  </a:lnTo>
                  <a:lnTo>
                    <a:pt x="15212" y="173989"/>
                  </a:lnTo>
                  <a:lnTo>
                    <a:pt x="31993" y="124459"/>
                  </a:lnTo>
                  <a:lnTo>
                    <a:pt x="77947" y="72389"/>
                  </a:lnTo>
                  <a:lnTo>
                    <a:pt x="142986" y="44449"/>
                  </a:lnTo>
                  <a:lnTo>
                    <a:pt x="179135" y="43179"/>
                  </a:lnTo>
                  <a:lnTo>
                    <a:pt x="232446" y="43179"/>
                  </a:lnTo>
                  <a:lnTo>
                    <a:pt x="209900" y="34289"/>
                  </a:lnTo>
                  <a:lnTo>
                    <a:pt x="165381" y="29209"/>
                  </a:lnTo>
                  <a:close/>
                </a:path>
                <a:path w="375285" h="403860">
                  <a:moveTo>
                    <a:pt x="263990" y="59689"/>
                  </a:moveTo>
                  <a:lnTo>
                    <a:pt x="240006" y="59689"/>
                  </a:lnTo>
                  <a:lnTo>
                    <a:pt x="260038" y="71119"/>
                  </a:lnTo>
                  <a:lnTo>
                    <a:pt x="277776" y="86359"/>
                  </a:lnTo>
                  <a:lnTo>
                    <a:pt x="293027" y="102869"/>
                  </a:lnTo>
                  <a:lnTo>
                    <a:pt x="305601" y="121919"/>
                  </a:lnTo>
                  <a:lnTo>
                    <a:pt x="322899" y="168909"/>
                  </a:lnTo>
                  <a:lnTo>
                    <a:pt x="324619" y="217169"/>
                  </a:lnTo>
                  <a:lnTo>
                    <a:pt x="311742" y="264159"/>
                  </a:lnTo>
                  <a:lnTo>
                    <a:pt x="285248" y="303529"/>
                  </a:lnTo>
                  <a:lnTo>
                    <a:pt x="246115" y="335279"/>
                  </a:lnTo>
                  <a:lnTo>
                    <a:pt x="204657" y="351789"/>
                  </a:lnTo>
                  <a:lnTo>
                    <a:pt x="159551" y="355599"/>
                  </a:lnTo>
                  <a:lnTo>
                    <a:pt x="229674" y="355599"/>
                  </a:lnTo>
                  <a:lnTo>
                    <a:pt x="289030" y="320039"/>
                  </a:lnTo>
                  <a:lnTo>
                    <a:pt x="315968" y="284479"/>
                  </a:lnTo>
                  <a:lnTo>
                    <a:pt x="332886" y="245109"/>
                  </a:lnTo>
                  <a:lnTo>
                    <a:pt x="339164" y="201929"/>
                  </a:lnTo>
                  <a:lnTo>
                    <a:pt x="334183" y="157479"/>
                  </a:lnTo>
                  <a:lnTo>
                    <a:pt x="317323" y="115569"/>
                  </a:lnTo>
                  <a:lnTo>
                    <a:pt x="288431" y="77469"/>
                  </a:lnTo>
                  <a:lnTo>
                    <a:pt x="263990" y="59689"/>
                  </a:lnTo>
                  <a:close/>
                </a:path>
                <a:path w="375285" h="403860">
                  <a:moveTo>
                    <a:pt x="169862" y="276859"/>
                  </a:moveTo>
                  <a:lnTo>
                    <a:pt x="100306" y="276859"/>
                  </a:lnTo>
                  <a:lnTo>
                    <a:pt x="123537" y="279399"/>
                  </a:lnTo>
                  <a:lnTo>
                    <a:pt x="146432" y="283209"/>
                  </a:lnTo>
                  <a:lnTo>
                    <a:pt x="168775" y="290829"/>
                  </a:lnTo>
                  <a:lnTo>
                    <a:pt x="190349" y="299719"/>
                  </a:lnTo>
                  <a:lnTo>
                    <a:pt x="185866" y="307339"/>
                  </a:lnTo>
                  <a:lnTo>
                    <a:pt x="150036" y="345439"/>
                  </a:lnTo>
                  <a:lnTo>
                    <a:pt x="133665" y="350519"/>
                  </a:lnTo>
                  <a:lnTo>
                    <a:pt x="166537" y="350519"/>
                  </a:lnTo>
                  <a:lnTo>
                    <a:pt x="194830" y="317499"/>
                  </a:lnTo>
                  <a:lnTo>
                    <a:pt x="198602" y="311149"/>
                  </a:lnTo>
                  <a:lnTo>
                    <a:pt x="202312" y="306069"/>
                  </a:lnTo>
                  <a:lnTo>
                    <a:pt x="228886" y="306069"/>
                  </a:lnTo>
                  <a:lnTo>
                    <a:pt x="224998" y="303529"/>
                  </a:lnTo>
                  <a:lnTo>
                    <a:pt x="217017" y="298449"/>
                  </a:lnTo>
                  <a:lnTo>
                    <a:pt x="208853" y="293369"/>
                  </a:lnTo>
                  <a:lnTo>
                    <a:pt x="211438" y="288289"/>
                  </a:lnTo>
                  <a:lnTo>
                    <a:pt x="196927" y="288289"/>
                  </a:lnTo>
                  <a:lnTo>
                    <a:pt x="173851" y="278129"/>
                  </a:lnTo>
                  <a:lnTo>
                    <a:pt x="169862" y="276859"/>
                  </a:lnTo>
                  <a:close/>
                </a:path>
                <a:path w="375285" h="403860">
                  <a:moveTo>
                    <a:pt x="100306" y="276859"/>
                  </a:moveTo>
                  <a:lnTo>
                    <a:pt x="87009" y="276859"/>
                  </a:lnTo>
                  <a:lnTo>
                    <a:pt x="87811" y="293369"/>
                  </a:lnTo>
                  <a:lnTo>
                    <a:pt x="89825" y="309879"/>
                  </a:lnTo>
                  <a:lnTo>
                    <a:pt x="93035" y="323849"/>
                  </a:lnTo>
                  <a:lnTo>
                    <a:pt x="97423" y="335279"/>
                  </a:lnTo>
                  <a:lnTo>
                    <a:pt x="98248" y="337819"/>
                  </a:lnTo>
                  <a:lnTo>
                    <a:pt x="98693" y="339089"/>
                  </a:lnTo>
                  <a:lnTo>
                    <a:pt x="114165" y="339089"/>
                  </a:lnTo>
                  <a:lnTo>
                    <a:pt x="112041" y="335279"/>
                  </a:lnTo>
                  <a:lnTo>
                    <a:pt x="109666" y="330199"/>
                  </a:lnTo>
                  <a:lnTo>
                    <a:pt x="105737" y="320039"/>
                  </a:lnTo>
                  <a:lnTo>
                    <a:pt x="102857" y="307339"/>
                  </a:lnTo>
                  <a:lnTo>
                    <a:pt x="101041" y="292099"/>
                  </a:lnTo>
                  <a:lnTo>
                    <a:pt x="100306" y="276859"/>
                  </a:lnTo>
                  <a:close/>
                </a:path>
                <a:path w="375285" h="403860">
                  <a:moveTo>
                    <a:pt x="228886" y="306069"/>
                  </a:moveTo>
                  <a:lnTo>
                    <a:pt x="202312" y="306069"/>
                  </a:lnTo>
                  <a:lnTo>
                    <a:pt x="210037" y="309879"/>
                  </a:lnTo>
                  <a:lnTo>
                    <a:pt x="217581" y="314959"/>
                  </a:lnTo>
                  <a:lnTo>
                    <a:pt x="224929" y="320039"/>
                  </a:lnTo>
                  <a:lnTo>
                    <a:pt x="232068" y="325119"/>
                  </a:lnTo>
                  <a:lnTo>
                    <a:pt x="235027" y="327659"/>
                  </a:lnTo>
                  <a:lnTo>
                    <a:pt x="239244" y="326389"/>
                  </a:lnTo>
                  <a:lnTo>
                    <a:pt x="243803" y="321309"/>
                  </a:lnTo>
                  <a:lnTo>
                    <a:pt x="243282" y="316229"/>
                  </a:lnTo>
                  <a:lnTo>
                    <a:pt x="240349" y="314959"/>
                  </a:lnTo>
                  <a:lnTo>
                    <a:pt x="232774" y="308609"/>
                  </a:lnTo>
                  <a:lnTo>
                    <a:pt x="228886" y="306069"/>
                  </a:lnTo>
                  <a:close/>
                </a:path>
                <a:path w="375285" h="403860">
                  <a:moveTo>
                    <a:pt x="162306" y="187959"/>
                  </a:moveTo>
                  <a:lnTo>
                    <a:pt x="112130" y="187959"/>
                  </a:lnTo>
                  <a:lnTo>
                    <a:pt x="224055" y="218439"/>
                  </a:lnTo>
                  <a:lnTo>
                    <a:pt x="217853" y="238759"/>
                  </a:lnTo>
                  <a:lnTo>
                    <a:pt x="211404" y="256539"/>
                  </a:lnTo>
                  <a:lnTo>
                    <a:pt x="204400" y="273049"/>
                  </a:lnTo>
                  <a:lnTo>
                    <a:pt x="196927" y="288289"/>
                  </a:lnTo>
                  <a:lnTo>
                    <a:pt x="211438" y="288289"/>
                  </a:lnTo>
                  <a:lnTo>
                    <a:pt x="216607" y="278129"/>
                  </a:lnTo>
                  <a:lnTo>
                    <a:pt x="223866" y="261619"/>
                  </a:lnTo>
                  <a:lnTo>
                    <a:pt x="230536" y="242569"/>
                  </a:lnTo>
                  <a:lnTo>
                    <a:pt x="236526" y="223519"/>
                  </a:lnTo>
                  <a:lnTo>
                    <a:pt x="236996" y="222249"/>
                  </a:lnTo>
                  <a:lnTo>
                    <a:pt x="286920" y="222249"/>
                  </a:lnTo>
                  <a:lnTo>
                    <a:pt x="240463" y="209549"/>
                  </a:lnTo>
                  <a:lnTo>
                    <a:pt x="241286" y="205739"/>
                  </a:lnTo>
                  <a:lnTo>
                    <a:pt x="227522" y="205739"/>
                  </a:lnTo>
                  <a:lnTo>
                    <a:pt x="162306" y="187959"/>
                  </a:lnTo>
                  <a:close/>
                </a:path>
                <a:path w="375285" h="403860">
                  <a:moveTo>
                    <a:pt x="30989" y="152399"/>
                  </a:moveTo>
                  <a:lnTo>
                    <a:pt x="27306" y="154939"/>
                  </a:lnTo>
                  <a:lnTo>
                    <a:pt x="25401" y="161289"/>
                  </a:lnTo>
                  <a:lnTo>
                    <a:pt x="27535" y="165099"/>
                  </a:lnTo>
                  <a:lnTo>
                    <a:pt x="99201" y="185419"/>
                  </a:lnTo>
                  <a:lnTo>
                    <a:pt x="94447" y="205739"/>
                  </a:lnTo>
                  <a:lnTo>
                    <a:pt x="90879" y="224789"/>
                  </a:lnTo>
                  <a:lnTo>
                    <a:pt x="88478" y="245109"/>
                  </a:lnTo>
                  <a:lnTo>
                    <a:pt x="87225" y="262889"/>
                  </a:lnTo>
                  <a:lnTo>
                    <a:pt x="78688" y="262889"/>
                  </a:lnTo>
                  <a:lnTo>
                    <a:pt x="70212" y="264159"/>
                  </a:lnTo>
                  <a:lnTo>
                    <a:pt x="61809" y="264159"/>
                  </a:lnTo>
                  <a:lnTo>
                    <a:pt x="53494" y="265429"/>
                  </a:lnTo>
                  <a:lnTo>
                    <a:pt x="49823" y="265429"/>
                  </a:lnTo>
                  <a:lnTo>
                    <a:pt x="47283" y="269239"/>
                  </a:lnTo>
                  <a:lnTo>
                    <a:pt x="48363" y="276859"/>
                  </a:lnTo>
                  <a:lnTo>
                    <a:pt x="51766" y="279399"/>
                  </a:lnTo>
                  <a:lnTo>
                    <a:pt x="55437" y="278129"/>
                  </a:lnTo>
                  <a:lnTo>
                    <a:pt x="63226" y="278129"/>
                  </a:lnTo>
                  <a:lnTo>
                    <a:pt x="71094" y="276859"/>
                  </a:lnTo>
                  <a:lnTo>
                    <a:pt x="169862" y="276859"/>
                  </a:lnTo>
                  <a:lnTo>
                    <a:pt x="149920" y="270509"/>
                  </a:lnTo>
                  <a:lnTo>
                    <a:pt x="125392" y="265429"/>
                  </a:lnTo>
                  <a:lnTo>
                    <a:pt x="100522" y="262889"/>
                  </a:lnTo>
                  <a:lnTo>
                    <a:pt x="101755" y="245109"/>
                  </a:lnTo>
                  <a:lnTo>
                    <a:pt x="104092" y="227329"/>
                  </a:lnTo>
                  <a:lnTo>
                    <a:pt x="107546" y="208279"/>
                  </a:lnTo>
                  <a:lnTo>
                    <a:pt x="112130" y="187959"/>
                  </a:lnTo>
                  <a:lnTo>
                    <a:pt x="162306" y="187959"/>
                  </a:lnTo>
                  <a:lnTo>
                    <a:pt x="115724" y="175259"/>
                  </a:lnTo>
                  <a:lnTo>
                    <a:pt x="116907" y="171449"/>
                  </a:lnTo>
                  <a:lnTo>
                    <a:pt x="102782" y="171449"/>
                  </a:lnTo>
                  <a:lnTo>
                    <a:pt x="30989" y="152399"/>
                  </a:lnTo>
                  <a:close/>
                </a:path>
                <a:path w="375285" h="403860">
                  <a:moveTo>
                    <a:pt x="286920" y="222249"/>
                  </a:moveTo>
                  <a:lnTo>
                    <a:pt x="236996" y="222249"/>
                  </a:lnTo>
                  <a:lnTo>
                    <a:pt x="310262" y="242569"/>
                  </a:lnTo>
                  <a:lnTo>
                    <a:pt x="313945" y="240029"/>
                  </a:lnTo>
                  <a:lnTo>
                    <a:pt x="315863" y="232409"/>
                  </a:lnTo>
                  <a:lnTo>
                    <a:pt x="313742" y="228599"/>
                  </a:lnTo>
                  <a:lnTo>
                    <a:pt x="310148" y="228599"/>
                  </a:lnTo>
                  <a:lnTo>
                    <a:pt x="286920" y="222249"/>
                  </a:lnTo>
                  <a:close/>
                </a:path>
                <a:path w="375285" h="403860">
                  <a:moveTo>
                    <a:pt x="175757" y="119379"/>
                  </a:moveTo>
                  <a:lnTo>
                    <a:pt x="137072" y="119379"/>
                  </a:lnTo>
                  <a:lnTo>
                    <a:pt x="161446" y="128269"/>
                  </a:lnTo>
                  <a:lnTo>
                    <a:pt x="186390" y="135889"/>
                  </a:lnTo>
                  <a:lnTo>
                    <a:pt x="211757" y="142239"/>
                  </a:lnTo>
                  <a:lnTo>
                    <a:pt x="237402" y="147319"/>
                  </a:lnTo>
                  <a:lnTo>
                    <a:pt x="235932" y="161289"/>
                  </a:lnTo>
                  <a:lnTo>
                    <a:pt x="233800" y="175259"/>
                  </a:lnTo>
                  <a:lnTo>
                    <a:pt x="231000" y="190499"/>
                  </a:lnTo>
                  <a:lnTo>
                    <a:pt x="227522" y="205739"/>
                  </a:lnTo>
                  <a:lnTo>
                    <a:pt x="241286" y="205739"/>
                  </a:lnTo>
                  <a:lnTo>
                    <a:pt x="244029" y="193039"/>
                  </a:lnTo>
                  <a:lnTo>
                    <a:pt x="246905" y="177799"/>
                  </a:lnTo>
                  <a:lnTo>
                    <a:pt x="249100" y="163829"/>
                  </a:lnTo>
                  <a:lnTo>
                    <a:pt x="250623" y="148589"/>
                  </a:lnTo>
                  <a:lnTo>
                    <a:pt x="302591" y="148589"/>
                  </a:lnTo>
                  <a:lnTo>
                    <a:pt x="302566" y="140969"/>
                  </a:lnTo>
                  <a:lnTo>
                    <a:pt x="299543" y="138429"/>
                  </a:lnTo>
                  <a:lnTo>
                    <a:pt x="284721" y="138429"/>
                  </a:lnTo>
                  <a:lnTo>
                    <a:pt x="273612" y="137159"/>
                  </a:lnTo>
                  <a:lnTo>
                    <a:pt x="262524" y="137159"/>
                  </a:lnTo>
                  <a:lnTo>
                    <a:pt x="251461" y="135889"/>
                  </a:lnTo>
                  <a:lnTo>
                    <a:pt x="251463" y="133349"/>
                  </a:lnTo>
                  <a:lnTo>
                    <a:pt x="238215" y="133349"/>
                  </a:lnTo>
                  <a:lnTo>
                    <a:pt x="213917" y="129539"/>
                  </a:lnTo>
                  <a:lnTo>
                    <a:pt x="175757" y="119379"/>
                  </a:lnTo>
                  <a:close/>
                </a:path>
                <a:path w="375285" h="403860">
                  <a:moveTo>
                    <a:pt x="86666" y="78739"/>
                  </a:moveTo>
                  <a:lnTo>
                    <a:pt x="82513" y="80009"/>
                  </a:lnTo>
                  <a:lnTo>
                    <a:pt x="78602" y="86359"/>
                  </a:lnTo>
                  <a:lnTo>
                    <a:pt x="79567" y="90169"/>
                  </a:lnTo>
                  <a:lnTo>
                    <a:pt x="82716" y="91439"/>
                  </a:lnTo>
                  <a:lnTo>
                    <a:pt x="92682" y="97789"/>
                  </a:lnTo>
                  <a:lnTo>
                    <a:pt x="103033" y="104139"/>
                  </a:lnTo>
                  <a:lnTo>
                    <a:pt x="113742" y="109219"/>
                  </a:lnTo>
                  <a:lnTo>
                    <a:pt x="124779" y="114299"/>
                  </a:lnTo>
                  <a:lnTo>
                    <a:pt x="118700" y="126999"/>
                  </a:lnTo>
                  <a:lnTo>
                    <a:pt x="112976" y="142239"/>
                  </a:lnTo>
                  <a:lnTo>
                    <a:pt x="107653" y="156209"/>
                  </a:lnTo>
                  <a:lnTo>
                    <a:pt x="102782" y="171449"/>
                  </a:lnTo>
                  <a:lnTo>
                    <a:pt x="116907" y="171449"/>
                  </a:lnTo>
                  <a:lnTo>
                    <a:pt x="120456" y="160019"/>
                  </a:lnTo>
                  <a:lnTo>
                    <a:pt x="125626" y="146049"/>
                  </a:lnTo>
                  <a:lnTo>
                    <a:pt x="131183" y="132079"/>
                  </a:lnTo>
                  <a:lnTo>
                    <a:pt x="137072" y="119379"/>
                  </a:lnTo>
                  <a:lnTo>
                    <a:pt x="175757" y="119379"/>
                  </a:lnTo>
                  <a:lnTo>
                    <a:pt x="166317" y="116839"/>
                  </a:lnTo>
                  <a:lnTo>
                    <a:pt x="143219" y="107949"/>
                  </a:lnTo>
                  <a:lnTo>
                    <a:pt x="145844" y="102869"/>
                  </a:lnTo>
                  <a:lnTo>
                    <a:pt x="130862" y="102869"/>
                  </a:lnTo>
                  <a:lnTo>
                    <a:pt x="120067" y="97789"/>
                  </a:lnTo>
                  <a:lnTo>
                    <a:pt x="109609" y="91439"/>
                  </a:lnTo>
                  <a:lnTo>
                    <a:pt x="99512" y="86359"/>
                  </a:lnTo>
                  <a:lnTo>
                    <a:pt x="89803" y="80009"/>
                  </a:lnTo>
                  <a:lnTo>
                    <a:pt x="86666" y="78739"/>
                  </a:lnTo>
                  <a:close/>
                </a:path>
                <a:path w="375285" h="403860">
                  <a:moveTo>
                    <a:pt x="302591" y="148589"/>
                  </a:moveTo>
                  <a:lnTo>
                    <a:pt x="250623" y="148589"/>
                  </a:lnTo>
                  <a:lnTo>
                    <a:pt x="272854" y="151129"/>
                  </a:lnTo>
                  <a:lnTo>
                    <a:pt x="299594" y="151129"/>
                  </a:lnTo>
                  <a:lnTo>
                    <a:pt x="302591" y="148589"/>
                  </a:lnTo>
                  <a:close/>
                </a:path>
                <a:path w="375285" h="403860">
                  <a:moveTo>
                    <a:pt x="242108" y="46989"/>
                  </a:moveTo>
                  <a:lnTo>
                    <a:pt x="205021" y="46989"/>
                  </a:lnTo>
                  <a:lnTo>
                    <a:pt x="220575" y="54609"/>
                  </a:lnTo>
                  <a:lnTo>
                    <a:pt x="223826" y="57149"/>
                  </a:lnTo>
                  <a:lnTo>
                    <a:pt x="236632" y="96519"/>
                  </a:lnTo>
                  <a:lnTo>
                    <a:pt x="238215" y="133349"/>
                  </a:lnTo>
                  <a:lnTo>
                    <a:pt x="251463" y="133349"/>
                  </a:lnTo>
                  <a:lnTo>
                    <a:pt x="249764" y="93979"/>
                  </a:lnTo>
                  <a:lnTo>
                    <a:pt x="240006" y="59689"/>
                  </a:lnTo>
                  <a:lnTo>
                    <a:pt x="263990" y="59689"/>
                  </a:lnTo>
                  <a:lnTo>
                    <a:pt x="251770" y="50799"/>
                  </a:lnTo>
                  <a:lnTo>
                    <a:pt x="242108" y="46989"/>
                  </a:lnTo>
                  <a:close/>
                </a:path>
                <a:path w="375285" h="403860">
                  <a:moveTo>
                    <a:pt x="232446" y="43179"/>
                  </a:moveTo>
                  <a:lnTo>
                    <a:pt x="179135" y="43179"/>
                  </a:lnTo>
                  <a:lnTo>
                    <a:pt x="172149" y="48259"/>
                  </a:lnTo>
                  <a:lnTo>
                    <a:pt x="146219" y="77469"/>
                  </a:lnTo>
                  <a:lnTo>
                    <a:pt x="130862" y="102869"/>
                  </a:lnTo>
                  <a:lnTo>
                    <a:pt x="145844" y="102869"/>
                  </a:lnTo>
                  <a:lnTo>
                    <a:pt x="147812" y="99059"/>
                  </a:lnTo>
                  <a:lnTo>
                    <a:pt x="152511" y="91439"/>
                  </a:lnTo>
                  <a:lnTo>
                    <a:pt x="157298" y="85089"/>
                  </a:lnTo>
                  <a:lnTo>
                    <a:pt x="162155" y="77469"/>
                  </a:lnTo>
                  <a:lnTo>
                    <a:pt x="173637" y="64769"/>
                  </a:lnTo>
                  <a:lnTo>
                    <a:pt x="188650" y="53339"/>
                  </a:lnTo>
                  <a:lnTo>
                    <a:pt x="205021" y="46989"/>
                  </a:lnTo>
                  <a:lnTo>
                    <a:pt x="242108" y="46989"/>
                  </a:lnTo>
                  <a:lnTo>
                    <a:pt x="232446" y="43179"/>
                  </a:lnTo>
                  <a:close/>
                </a:path>
                <a:path w="375285" h="403860">
                  <a:moveTo>
                    <a:pt x="221197" y="0"/>
                  </a:moveTo>
                  <a:lnTo>
                    <a:pt x="217476" y="1269"/>
                  </a:lnTo>
                  <a:lnTo>
                    <a:pt x="216295" y="6349"/>
                  </a:lnTo>
                  <a:lnTo>
                    <a:pt x="216054" y="6349"/>
                  </a:lnTo>
                  <a:lnTo>
                    <a:pt x="209704" y="25399"/>
                  </a:lnTo>
                  <a:lnTo>
                    <a:pt x="211621" y="29209"/>
                  </a:lnTo>
                  <a:lnTo>
                    <a:pt x="218644" y="31749"/>
                  </a:lnTo>
                  <a:lnTo>
                    <a:pt x="222442" y="30479"/>
                  </a:lnTo>
                  <a:lnTo>
                    <a:pt x="227217" y="15239"/>
                  </a:lnTo>
                  <a:lnTo>
                    <a:pt x="261312" y="15239"/>
                  </a:lnTo>
                  <a:lnTo>
                    <a:pt x="226150" y="1269"/>
                  </a:lnTo>
                  <a:lnTo>
                    <a:pt x="221197" y="0"/>
                  </a:lnTo>
                  <a:close/>
                </a:path>
              </a:pathLst>
            </a:custGeom>
            <a:solidFill>
              <a:srgbClr val="231F20"/>
            </a:solidFill>
          </p:spPr>
          <p:txBody>
            <a:bodyPr wrap="square" lIns="0" tIns="0" rIns="0" bIns="0" rtlCol="0"/>
            <a:lstStyle/>
            <a:p>
              <a:endParaRPr/>
            </a:p>
          </p:txBody>
        </p:sp>
      </p:grpSp>
      <p:pic>
        <p:nvPicPr>
          <p:cNvPr id="23" name="object 23"/>
          <p:cNvPicPr/>
          <p:nvPr/>
        </p:nvPicPr>
        <p:blipFill>
          <a:blip r:embed="rId6" cstate="print"/>
          <a:stretch>
            <a:fillRect/>
          </a:stretch>
        </p:blipFill>
        <p:spPr>
          <a:xfrm>
            <a:off x="2484997" y="4977445"/>
            <a:ext cx="316318" cy="461949"/>
          </a:xfrm>
          <a:prstGeom prst="rect">
            <a:avLst/>
          </a:prstGeom>
        </p:spPr>
      </p:pic>
      <p:grpSp>
        <p:nvGrpSpPr>
          <p:cNvPr id="24" name="object 24"/>
          <p:cNvGrpSpPr/>
          <p:nvPr/>
        </p:nvGrpSpPr>
        <p:grpSpPr>
          <a:xfrm>
            <a:off x="478976" y="4996165"/>
            <a:ext cx="445770" cy="491490"/>
            <a:chOff x="478976" y="4996165"/>
            <a:chExt cx="445770" cy="491490"/>
          </a:xfrm>
        </p:grpSpPr>
        <p:sp>
          <p:nvSpPr>
            <p:cNvPr id="25" name="object 25"/>
            <p:cNvSpPr/>
            <p:nvPr/>
          </p:nvSpPr>
          <p:spPr>
            <a:xfrm>
              <a:off x="501467" y="5002964"/>
              <a:ext cx="422909" cy="484505"/>
            </a:xfrm>
            <a:custGeom>
              <a:avLst/>
              <a:gdLst/>
              <a:ahLst/>
              <a:cxnLst/>
              <a:rect l="l" t="t" r="r" b="b"/>
              <a:pathLst>
                <a:path w="422909" h="484504">
                  <a:moveTo>
                    <a:pt x="374929" y="0"/>
                  </a:moveTo>
                  <a:lnTo>
                    <a:pt x="136639" y="0"/>
                  </a:lnTo>
                  <a:lnTo>
                    <a:pt x="127472" y="5209"/>
                  </a:lnTo>
                  <a:lnTo>
                    <a:pt x="124537" y="14866"/>
                  </a:lnTo>
                  <a:lnTo>
                    <a:pt x="127654" y="24526"/>
                  </a:lnTo>
                  <a:lnTo>
                    <a:pt x="136639" y="29743"/>
                  </a:lnTo>
                  <a:lnTo>
                    <a:pt x="362153" y="29743"/>
                  </a:lnTo>
                  <a:lnTo>
                    <a:pt x="356469" y="18909"/>
                  </a:lnTo>
                  <a:lnTo>
                    <a:pt x="357816" y="9118"/>
                  </a:lnTo>
                  <a:lnTo>
                    <a:pt x="364524" y="2204"/>
                  </a:lnTo>
                  <a:lnTo>
                    <a:pt x="374929" y="0"/>
                  </a:lnTo>
                  <a:close/>
                </a:path>
                <a:path w="422909" h="484504">
                  <a:moveTo>
                    <a:pt x="230300" y="260901"/>
                  </a:moveTo>
                  <a:lnTo>
                    <a:pt x="202503" y="278633"/>
                  </a:lnTo>
                  <a:lnTo>
                    <a:pt x="183510" y="310780"/>
                  </a:lnTo>
                  <a:lnTo>
                    <a:pt x="176479" y="351904"/>
                  </a:lnTo>
                  <a:lnTo>
                    <a:pt x="186164" y="403358"/>
                  </a:lnTo>
                  <a:lnTo>
                    <a:pt x="212574" y="445382"/>
                  </a:lnTo>
                  <a:lnTo>
                    <a:pt x="251740" y="473719"/>
                  </a:lnTo>
                  <a:lnTo>
                    <a:pt x="299694" y="484111"/>
                  </a:lnTo>
                  <a:lnTo>
                    <a:pt x="347646" y="473719"/>
                  </a:lnTo>
                  <a:lnTo>
                    <a:pt x="386808" y="445382"/>
                  </a:lnTo>
                  <a:lnTo>
                    <a:pt x="413214" y="403358"/>
                  </a:lnTo>
                  <a:lnTo>
                    <a:pt x="422897" y="351904"/>
                  </a:lnTo>
                  <a:lnTo>
                    <a:pt x="415564" y="309429"/>
                  </a:lnTo>
                  <a:lnTo>
                    <a:pt x="403504" y="290436"/>
                  </a:lnTo>
                  <a:lnTo>
                    <a:pt x="299694" y="290436"/>
                  </a:lnTo>
                  <a:lnTo>
                    <a:pt x="263749" y="263022"/>
                  </a:lnTo>
                  <a:lnTo>
                    <a:pt x="230300" y="260901"/>
                  </a:lnTo>
                  <a:close/>
                </a:path>
                <a:path w="422909" h="484504">
                  <a:moveTo>
                    <a:pt x="365809" y="262609"/>
                  </a:moveTo>
                  <a:lnTo>
                    <a:pt x="322059" y="272773"/>
                  </a:lnTo>
                  <a:lnTo>
                    <a:pt x="299694" y="290436"/>
                  </a:lnTo>
                  <a:lnTo>
                    <a:pt x="403504" y="290436"/>
                  </a:lnTo>
                  <a:lnTo>
                    <a:pt x="395546" y="277902"/>
                  </a:lnTo>
                  <a:lnTo>
                    <a:pt x="365809" y="262609"/>
                  </a:lnTo>
                  <a:close/>
                </a:path>
                <a:path w="422909" h="484504">
                  <a:moveTo>
                    <a:pt x="81848" y="35407"/>
                  </a:moveTo>
                  <a:lnTo>
                    <a:pt x="59664" y="35407"/>
                  </a:lnTo>
                  <a:lnTo>
                    <a:pt x="70091" y="77152"/>
                  </a:lnTo>
                  <a:lnTo>
                    <a:pt x="77838" y="75933"/>
                  </a:lnTo>
                  <a:lnTo>
                    <a:pt x="91877" y="75933"/>
                  </a:lnTo>
                  <a:lnTo>
                    <a:pt x="81848" y="35407"/>
                  </a:lnTo>
                  <a:close/>
                </a:path>
                <a:path w="422909" h="484504">
                  <a:moveTo>
                    <a:pt x="91877" y="75933"/>
                  </a:moveTo>
                  <a:lnTo>
                    <a:pt x="77838" y="75933"/>
                  </a:lnTo>
                  <a:lnTo>
                    <a:pt x="92125" y="76936"/>
                  </a:lnTo>
                  <a:lnTo>
                    <a:pt x="91877" y="75933"/>
                  </a:lnTo>
                  <a:close/>
                </a:path>
                <a:path w="422909" h="484504">
                  <a:moveTo>
                    <a:pt x="65329" y="11515"/>
                  </a:moveTo>
                  <a:lnTo>
                    <a:pt x="59283" y="11823"/>
                  </a:lnTo>
                  <a:lnTo>
                    <a:pt x="0" y="28854"/>
                  </a:lnTo>
                  <a:lnTo>
                    <a:pt x="4546" y="51041"/>
                  </a:lnTo>
                  <a:lnTo>
                    <a:pt x="59664" y="35407"/>
                  </a:lnTo>
                  <a:lnTo>
                    <a:pt x="81848" y="35407"/>
                  </a:lnTo>
                  <a:lnTo>
                    <a:pt x="80009" y="27978"/>
                  </a:lnTo>
                  <a:lnTo>
                    <a:pt x="76178" y="18313"/>
                  </a:lnTo>
                  <a:lnTo>
                    <a:pt x="71123" y="13252"/>
                  </a:lnTo>
                  <a:lnTo>
                    <a:pt x="65329" y="11515"/>
                  </a:lnTo>
                  <a:close/>
                </a:path>
              </a:pathLst>
            </a:custGeom>
            <a:solidFill>
              <a:srgbClr val="FECF00"/>
            </a:solidFill>
          </p:spPr>
          <p:txBody>
            <a:bodyPr wrap="square" lIns="0" tIns="0" rIns="0" bIns="0" rtlCol="0"/>
            <a:lstStyle/>
            <a:p>
              <a:endParaRPr/>
            </a:p>
          </p:txBody>
        </p:sp>
        <p:sp>
          <p:nvSpPr>
            <p:cNvPr id="26" name="object 26"/>
            <p:cNvSpPr/>
            <p:nvPr/>
          </p:nvSpPr>
          <p:spPr>
            <a:xfrm>
              <a:off x="485529" y="5161617"/>
              <a:ext cx="330200" cy="262890"/>
            </a:xfrm>
            <a:custGeom>
              <a:avLst/>
              <a:gdLst/>
              <a:ahLst/>
              <a:cxnLst/>
              <a:rect l="l" t="t" r="r" b="b"/>
              <a:pathLst>
                <a:path w="330200" h="262889">
                  <a:moveTo>
                    <a:pt x="158470" y="246278"/>
                  </a:moveTo>
                  <a:lnTo>
                    <a:pt x="35788" y="246278"/>
                  </a:lnTo>
                  <a:lnTo>
                    <a:pt x="40610" y="252644"/>
                  </a:lnTo>
                  <a:lnTo>
                    <a:pt x="53757" y="257811"/>
                  </a:lnTo>
                  <a:lnTo>
                    <a:pt x="73255" y="261295"/>
                  </a:lnTo>
                  <a:lnTo>
                    <a:pt x="97129" y="262572"/>
                  </a:lnTo>
                  <a:lnTo>
                    <a:pt x="120998" y="261295"/>
                  </a:lnTo>
                  <a:lnTo>
                    <a:pt x="140496" y="257811"/>
                  </a:lnTo>
                  <a:lnTo>
                    <a:pt x="153647" y="252644"/>
                  </a:lnTo>
                  <a:lnTo>
                    <a:pt x="158470" y="246316"/>
                  </a:lnTo>
                  <a:close/>
                </a:path>
                <a:path w="330200" h="262889">
                  <a:moveTo>
                    <a:pt x="174955" y="30949"/>
                  </a:moveTo>
                  <a:lnTo>
                    <a:pt x="19291" y="30949"/>
                  </a:lnTo>
                  <a:lnTo>
                    <a:pt x="35471" y="246278"/>
                  </a:lnTo>
                  <a:lnTo>
                    <a:pt x="158775" y="246278"/>
                  </a:lnTo>
                  <a:lnTo>
                    <a:pt x="174955" y="30949"/>
                  </a:lnTo>
                  <a:close/>
                </a:path>
                <a:path w="330200" h="262889">
                  <a:moveTo>
                    <a:pt x="186359" y="0"/>
                  </a:moveTo>
                  <a:lnTo>
                    <a:pt x="7886" y="0"/>
                  </a:lnTo>
                  <a:lnTo>
                    <a:pt x="0" y="6959"/>
                  </a:lnTo>
                  <a:lnTo>
                    <a:pt x="0" y="23977"/>
                  </a:lnTo>
                  <a:lnTo>
                    <a:pt x="7886" y="30949"/>
                  </a:lnTo>
                  <a:lnTo>
                    <a:pt x="186359" y="30949"/>
                  </a:lnTo>
                  <a:lnTo>
                    <a:pt x="194259" y="23977"/>
                  </a:lnTo>
                  <a:lnTo>
                    <a:pt x="194259" y="6959"/>
                  </a:lnTo>
                  <a:lnTo>
                    <a:pt x="186359" y="0"/>
                  </a:lnTo>
                  <a:close/>
                </a:path>
                <a:path w="330200" h="262889">
                  <a:moveTo>
                    <a:pt x="252590" y="13931"/>
                  </a:moveTo>
                  <a:lnTo>
                    <a:pt x="267983" y="65833"/>
                  </a:lnTo>
                  <a:lnTo>
                    <a:pt x="300620" y="99547"/>
                  </a:lnTo>
                  <a:lnTo>
                    <a:pt x="311120" y="103195"/>
                  </a:lnTo>
                  <a:lnTo>
                    <a:pt x="320141" y="102831"/>
                  </a:lnTo>
                  <a:lnTo>
                    <a:pt x="322110" y="102209"/>
                  </a:lnTo>
                  <a:lnTo>
                    <a:pt x="323862" y="101193"/>
                  </a:lnTo>
                  <a:lnTo>
                    <a:pt x="325335" y="99758"/>
                  </a:lnTo>
                  <a:lnTo>
                    <a:pt x="329662" y="90537"/>
                  </a:lnTo>
                  <a:lnTo>
                    <a:pt x="328771" y="77787"/>
                  </a:lnTo>
                  <a:lnTo>
                    <a:pt x="299490" y="35179"/>
                  </a:lnTo>
                  <a:lnTo>
                    <a:pt x="252590" y="13931"/>
                  </a:lnTo>
                  <a:close/>
                </a:path>
              </a:pathLst>
            </a:custGeom>
            <a:solidFill>
              <a:srgbClr val="16A5DE"/>
            </a:solidFill>
          </p:spPr>
          <p:txBody>
            <a:bodyPr wrap="square" lIns="0" tIns="0" rIns="0" bIns="0" rtlCol="0"/>
            <a:lstStyle/>
            <a:p>
              <a:endParaRPr/>
            </a:p>
          </p:txBody>
        </p:sp>
        <p:sp>
          <p:nvSpPr>
            <p:cNvPr id="27" name="object 27"/>
            <p:cNvSpPr/>
            <p:nvPr/>
          </p:nvSpPr>
          <p:spPr>
            <a:xfrm>
              <a:off x="478976" y="4996165"/>
              <a:ext cx="424180" cy="438150"/>
            </a:xfrm>
            <a:custGeom>
              <a:avLst/>
              <a:gdLst/>
              <a:ahLst/>
              <a:cxnLst/>
              <a:rect l="l" t="t" r="r" b="b"/>
              <a:pathLst>
                <a:path w="424180" h="438150">
                  <a:moveTo>
                    <a:pt x="12903" y="177799"/>
                  </a:moveTo>
                  <a:lnTo>
                    <a:pt x="444" y="180339"/>
                  </a:lnTo>
                  <a:lnTo>
                    <a:pt x="0" y="186689"/>
                  </a:lnTo>
                  <a:lnTo>
                    <a:pt x="2222" y="193039"/>
                  </a:lnTo>
                  <a:lnTo>
                    <a:pt x="2844" y="195579"/>
                  </a:lnTo>
                  <a:lnTo>
                    <a:pt x="6718" y="201929"/>
                  </a:lnTo>
                  <a:lnTo>
                    <a:pt x="12064" y="205739"/>
                  </a:lnTo>
                  <a:lnTo>
                    <a:pt x="19608" y="207009"/>
                  </a:lnTo>
                  <a:lnTo>
                    <a:pt x="35610" y="415289"/>
                  </a:lnTo>
                  <a:lnTo>
                    <a:pt x="80715" y="438149"/>
                  </a:lnTo>
                  <a:lnTo>
                    <a:pt x="127856" y="438149"/>
                  </a:lnTo>
                  <a:lnTo>
                    <a:pt x="168269" y="424179"/>
                  </a:lnTo>
                  <a:lnTo>
                    <a:pt x="169312" y="422909"/>
                  </a:lnTo>
                  <a:lnTo>
                    <a:pt x="104317" y="422909"/>
                  </a:lnTo>
                  <a:lnTo>
                    <a:pt x="82428" y="421639"/>
                  </a:lnTo>
                  <a:lnTo>
                    <a:pt x="62852" y="419099"/>
                  </a:lnTo>
                  <a:lnTo>
                    <a:pt x="56426" y="416559"/>
                  </a:lnTo>
                  <a:lnTo>
                    <a:pt x="52095" y="415289"/>
                  </a:lnTo>
                  <a:lnTo>
                    <a:pt x="50558" y="415289"/>
                  </a:lnTo>
                  <a:lnTo>
                    <a:pt x="49974" y="410209"/>
                  </a:lnTo>
                  <a:lnTo>
                    <a:pt x="34391" y="208279"/>
                  </a:lnTo>
                  <a:lnTo>
                    <a:pt x="188904" y="208279"/>
                  </a:lnTo>
                  <a:lnTo>
                    <a:pt x="189001" y="207009"/>
                  </a:lnTo>
                  <a:lnTo>
                    <a:pt x="192087" y="207009"/>
                  </a:lnTo>
                  <a:lnTo>
                    <a:pt x="201460" y="203199"/>
                  </a:lnTo>
                  <a:lnTo>
                    <a:pt x="206209" y="196849"/>
                  </a:lnTo>
                  <a:lnTo>
                    <a:pt x="206954" y="193039"/>
                  </a:lnTo>
                  <a:lnTo>
                    <a:pt x="185978" y="193039"/>
                  </a:lnTo>
                  <a:lnTo>
                    <a:pt x="183540" y="191769"/>
                  </a:lnTo>
                  <a:lnTo>
                    <a:pt x="20408" y="191769"/>
                  </a:lnTo>
                  <a:lnTo>
                    <a:pt x="17462" y="190499"/>
                  </a:lnTo>
                  <a:lnTo>
                    <a:pt x="15900" y="187959"/>
                  </a:lnTo>
                  <a:lnTo>
                    <a:pt x="15709" y="187959"/>
                  </a:lnTo>
                  <a:lnTo>
                    <a:pt x="14160" y="182879"/>
                  </a:lnTo>
                  <a:lnTo>
                    <a:pt x="12903" y="177799"/>
                  </a:lnTo>
                  <a:close/>
                </a:path>
                <a:path w="424180" h="438150">
                  <a:moveTo>
                    <a:pt x="188904" y="208279"/>
                  </a:moveTo>
                  <a:lnTo>
                    <a:pt x="174218" y="208279"/>
                  </a:lnTo>
                  <a:lnTo>
                    <a:pt x="158927" y="406399"/>
                  </a:lnTo>
                  <a:lnTo>
                    <a:pt x="158000" y="415289"/>
                  </a:lnTo>
                  <a:lnTo>
                    <a:pt x="157606" y="415289"/>
                  </a:lnTo>
                  <a:lnTo>
                    <a:pt x="153022" y="416559"/>
                  </a:lnTo>
                  <a:lnTo>
                    <a:pt x="145783" y="419099"/>
                  </a:lnTo>
                  <a:lnTo>
                    <a:pt x="126206" y="421639"/>
                  </a:lnTo>
                  <a:lnTo>
                    <a:pt x="104317" y="422909"/>
                  </a:lnTo>
                  <a:lnTo>
                    <a:pt x="169312" y="422909"/>
                  </a:lnTo>
                  <a:lnTo>
                    <a:pt x="171399" y="420369"/>
                  </a:lnTo>
                  <a:lnTo>
                    <a:pt x="212826" y="420369"/>
                  </a:lnTo>
                  <a:lnTo>
                    <a:pt x="210362" y="415289"/>
                  </a:lnTo>
                  <a:lnTo>
                    <a:pt x="208191" y="410209"/>
                  </a:lnTo>
                  <a:lnTo>
                    <a:pt x="206349" y="405129"/>
                  </a:lnTo>
                  <a:lnTo>
                    <a:pt x="173837" y="405129"/>
                  </a:lnTo>
                  <a:lnTo>
                    <a:pt x="188904" y="208279"/>
                  </a:lnTo>
                  <a:close/>
                </a:path>
                <a:path w="424180" h="438150">
                  <a:moveTo>
                    <a:pt x="257416" y="171449"/>
                  </a:moveTo>
                  <a:lnTo>
                    <a:pt x="251269" y="171449"/>
                  </a:lnTo>
                  <a:lnTo>
                    <a:pt x="251815" y="180339"/>
                  </a:lnTo>
                  <a:lnTo>
                    <a:pt x="260879" y="219709"/>
                  </a:lnTo>
                  <a:lnTo>
                    <a:pt x="270814" y="240029"/>
                  </a:lnTo>
                  <a:lnTo>
                    <a:pt x="272897" y="243839"/>
                  </a:lnTo>
                  <a:lnTo>
                    <a:pt x="281007" y="253999"/>
                  </a:lnTo>
                  <a:lnTo>
                    <a:pt x="290587" y="264159"/>
                  </a:lnTo>
                  <a:lnTo>
                    <a:pt x="301431" y="271779"/>
                  </a:lnTo>
                  <a:lnTo>
                    <a:pt x="313334" y="276859"/>
                  </a:lnTo>
                  <a:lnTo>
                    <a:pt x="313309" y="284479"/>
                  </a:lnTo>
                  <a:lnTo>
                    <a:pt x="314261" y="292099"/>
                  </a:lnTo>
                  <a:lnTo>
                    <a:pt x="317347" y="304799"/>
                  </a:lnTo>
                  <a:lnTo>
                    <a:pt x="321335" y="307339"/>
                  </a:lnTo>
                  <a:lnTo>
                    <a:pt x="329196" y="306069"/>
                  </a:lnTo>
                  <a:lnTo>
                    <a:pt x="331597" y="300989"/>
                  </a:lnTo>
                  <a:lnTo>
                    <a:pt x="328841" y="289559"/>
                  </a:lnTo>
                  <a:lnTo>
                    <a:pt x="328041" y="283209"/>
                  </a:lnTo>
                  <a:lnTo>
                    <a:pt x="328041" y="276859"/>
                  </a:lnTo>
                  <a:lnTo>
                    <a:pt x="337008" y="271779"/>
                  </a:lnTo>
                  <a:lnTo>
                    <a:pt x="341984" y="262889"/>
                  </a:lnTo>
                  <a:lnTo>
                    <a:pt x="342156" y="261619"/>
                  </a:lnTo>
                  <a:lnTo>
                    <a:pt x="317880" y="261619"/>
                  </a:lnTo>
                  <a:lnTo>
                    <a:pt x="308176" y="257809"/>
                  </a:lnTo>
                  <a:lnTo>
                    <a:pt x="299286" y="251459"/>
                  </a:lnTo>
                  <a:lnTo>
                    <a:pt x="291433" y="243839"/>
                  </a:lnTo>
                  <a:lnTo>
                    <a:pt x="284835" y="234949"/>
                  </a:lnTo>
                  <a:lnTo>
                    <a:pt x="282955" y="231139"/>
                  </a:lnTo>
                  <a:lnTo>
                    <a:pt x="281266" y="228599"/>
                  </a:lnTo>
                  <a:lnTo>
                    <a:pt x="267627" y="189229"/>
                  </a:lnTo>
                  <a:lnTo>
                    <a:pt x="302231" y="189229"/>
                  </a:lnTo>
                  <a:lnTo>
                    <a:pt x="287531" y="180339"/>
                  </a:lnTo>
                  <a:lnTo>
                    <a:pt x="269582" y="173989"/>
                  </a:lnTo>
                  <a:lnTo>
                    <a:pt x="257416" y="171449"/>
                  </a:lnTo>
                  <a:close/>
                </a:path>
                <a:path w="424180" h="438150">
                  <a:moveTo>
                    <a:pt x="417405" y="91439"/>
                  </a:moveTo>
                  <a:lnTo>
                    <a:pt x="402526" y="91439"/>
                  </a:lnTo>
                  <a:lnTo>
                    <a:pt x="409320" y="153669"/>
                  </a:lnTo>
                  <a:lnTo>
                    <a:pt x="409320" y="264159"/>
                  </a:lnTo>
                  <a:lnTo>
                    <a:pt x="412597" y="267969"/>
                  </a:lnTo>
                  <a:lnTo>
                    <a:pt x="420687" y="267969"/>
                  </a:lnTo>
                  <a:lnTo>
                    <a:pt x="423976" y="264159"/>
                  </a:lnTo>
                  <a:lnTo>
                    <a:pt x="423976" y="152399"/>
                  </a:lnTo>
                  <a:lnTo>
                    <a:pt x="417405" y="91439"/>
                  </a:lnTo>
                  <a:close/>
                </a:path>
                <a:path w="424180" h="438150">
                  <a:moveTo>
                    <a:pt x="302231" y="189229"/>
                  </a:moveTo>
                  <a:lnTo>
                    <a:pt x="267627" y="189229"/>
                  </a:lnTo>
                  <a:lnTo>
                    <a:pt x="282664" y="195579"/>
                  </a:lnTo>
                  <a:lnTo>
                    <a:pt x="296740" y="203199"/>
                  </a:lnTo>
                  <a:lnTo>
                    <a:pt x="322859" y="232409"/>
                  </a:lnTo>
                  <a:lnTo>
                    <a:pt x="330530" y="252729"/>
                  </a:lnTo>
                  <a:lnTo>
                    <a:pt x="328460" y="257809"/>
                  </a:lnTo>
                  <a:lnTo>
                    <a:pt x="327215" y="260349"/>
                  </a:lnTo>
                  <a:lnTo>
                    <a:pt x="324840" y="261619"/>
                  </a:lnTo>
                  <a:lnTo>
                    <a:pt x="342156" y="261619"/>
                  </a:lnTo>
                  <a:lnTo>
                    <a:pt x="343537" y="251459"/>
                  </a:lnTo>
                  <a:lnTo>
                    <a:pt x="342239" y="241299"/>
                  </a:lnTo>
                  <a:lnTo>
                    <a:pt x="343357" y="240029"/>
                  </a:lnTo>
                  <a:lnTo>
                    <a:pt x="344551" y="238759"/>
                  </a:lnTo>
                  <a:lnTo>
                    <a:pt x="348068" y="236219"/>
                  </a:lnTo>
                  <a:lnTo>
                    <a:pt x="350507" y="234949"/>
                  </a:lnTo>
                  <a:lnTo>
                    <a:pt x="356806" y="232409"/>
                  </a:lnTo>
                  <a:lnTo>
                    <a:pt x="358914" y="227329"/>
                  </a:lnTo>
                  <a:lnTo>
                    <a:pt x="358343" y="226059"/>
                  </a:lnTo>
                  <a:lnTo>
                    <a:pt x="336435" y="226059"/>
                  </a:lnTo>
                  <a:lnTo>
                    <a:pt x="335026" y="223519"/>
                  </a:lnTo>
                  <a:lnTo>
                    <a:pt x="333425" y="220979"/>
                  </a:lnTo>
                  <a:lnTo>
                    <a:pt x="331660" y="218439"/>
                  </a:lnTo>
                  <a:lnTo>
                    <a:pt x="319276" y="203199"/>
                  </a:lnTo>
                  <a:lnTo>
                    <a:pt x="304331" y="190499"/>
                  </a:lnTo>
                  <a:lnTo>
                    <a:pt x="302231" y="189229"/>
                  </a:lnTo>
                  <a:close/>
                </a:path>
                <a:path w="424180" h="438150">
                  <a:moveTo>
                    <a:pt x="412600" y="15239"/>
                  </a:moveTo>
                  <a:lnTo>
                    <a:pt x="397090" y="15239"/>
                  </a:lnTo>
                  <a:lnTo>
                    <a:pt x="399660" y="22859"/>
                  </a:lnTo>
                  <a:lnTo>
                    <a:pt x="398760" y="35559"/>
                  </a:lnTo>
                  <a:lnTo>
                    <a:pt x="386295" y="96519"/>
                  </a:lnTo>
                  <a:lnTo>
                    <a:pt x="374093" y="147319"/>
                  </a:lnTo>
                  <a:lnTo>
                    <a:pt x="367982" y="172719"/>
                  </a:lnTo>
                  <a:lnTo>
                    <a:pt x="367779" y="172719"/>
                  </a:lnTo>
                  <a:lnTo>
                    <a:pt x="367677" y="250189"/>
                  </a:lnTo>
                  <a:lnTo>
                    <a:pt x="370954" y="252729"/>
                  </a:lnTo>
                  <a:lnTo>
                    <a:pt x="379069" y="252729"/>
                  </a:lnTo>
                  <a:lnTo>
                    <a:pt x="382371" y="250189"/>
                  </a:lnTo>
                  <a:lnTo>
                    <a:pt x="382371" y="175259"/>
                  </a:lnTo>
                  <a:lnTo>
                    <a:pt x="402526" y="91439"/>
                  </a:lnTo>
                  <a:lnTo>
                    <a:pt x="417405" y="91439"/>
                  </a:lnTo>
                  <a:lnTo>
                    <a:pt x="412750" y="48259"/>
                  </a:lnTo>
                  <a:lnTo>
                    <a:pt x="412267" y="44449"/>
                  </a:lnTo>
                  <a:lnTo>
                    <a:pt x="413610" y="29209"/>
                  </a:lnTo>
                  <a:lnTo>
                    <a:pt x="412600" y="15239"/>
                  </a:lnTo>
                  <a:close/>
                </a:path>
                <a:path w="424180" h="438150">
                  <a:moveTo>
                    <a:pt x="351713" y="218439"/>
                  </a:moveTo>
                  <a:lnTo>
                    <a:pt x="347370" y="219709"/>
                  </a:lnTo>
                  <a:lnTo>
                    <a:pt x="346494" y="219709"/>
                  </a:lnTo>
                  <a:lnTo>
                    <a:pt x="342417" y="222249"/>
                  </a:lnTo>
                  <a:lnTo>
                    <a:pt x="339344" y="223519"/>
                  </a:lnTo>
                  <a:lnTo>
                    <a:pt x="336435" y="226059"/>
                  </a:lnTo>
                  <a:lnTo>
                    <a:pt x="358343" y="226059"/>
                  </a:lnTo>
                  <a:lnTo>
                    <a:pt x="355485" y="219709"/>
                  </a:lnTo>
                  <a:lnTo>
                    <a:pt x="351713" y="218439"/>
                  </a:lnTo>
                  <a:close/>
                </a:path>
                <a:path w="424180" h="438150">
                  <a:moveTo>
                    <a:pt x="197967" y="179069"/>
                  </a:moveTo>
                  <a:lnTo>
                    <a:pt x="194081" y="181609"/>
                  </a:lnTo>
                  <a:lnTo>
                    <a:pt x="192824" y="187959"/>
                  </a:lnTo>
                  <a:lnTo>
                    <a:pt x="191236" y="190499"/>
                  </a:lnTo>
                  <a:lnTo>
                    <a:pt x="185978" y="193039"/>
                  </a:lnTo>
                  <a:lnTo>
                    <a:pt x="206954" y="193039"/>
                  </a:lnTo>
                  <a:lnTo>
                    <a:pt x="208445" y="185419"/>
                  </a:lnTo>
                  <a:lnTo>
                    <a:pt x="205892" y="180339"/>
                  </a:lnTo>
                  <a:lnTo>
                    <a:pt x="197967" y="179069"/>
                  </a:lnTo>
                  <a:close/>
                </a:path>
                <a:path w="424180" h="438150">
                  <a:moveTo>
                    <a:pt x="188417" y="161289"/>
                  </a:moveTo>
                  <a:lnTo>
                    <a:pt x="19494" y="161289"/>
                  </a:lnTo>
                  <a:lnTo>
                    <a:pt x="16192" y="165099"/>
                  </a:lnTo>
                  <a:lnTo>
                    <a:pt x="16192" y="173989"/>
                  </a:lnTo>
                  <a:lnTo>
                    <a:pt x="19494" y="177799"/>
                  </a:lnTo>
                  <a:lnTo>
                    <a:pt x="188417" y="177799"/>
                  </a:lnTo>
                  <a:lnTo>
                    <a:pt x="191706" y="173989"/>
                  </a:lnTo>
                  <a:lnTo>
                    <a:pt x="191706" y="165099"/>
                  </a:lnTo>
                  <a:lnTo>
                    <a:pt x="188417" y="161289"/>
                  </a:lnTo>
                  <a:close/>
                </a:path>
                <a:path w="424180" h="438150">
                  <a:moveTo>
                    <a:pt x="157224" y="91439"/>
                  </a:moveTo>
                  <a:lnTo>
                    <a:pt x="100572" y="91439"/>
                  </a:lnTo>
                  <a:lnTo>
                    <a:pt x="120027" y="92709"/>
                  </a:lnTo>
                  <a:lnTo>
                    <a:pt x="138288" y="100329"/>
                  </a:lnTo>
                  <a:lnTo>
                    <a:pt x="153844" y="113029"/>
                  </a:lnTo>
                  <a:lnTo>
                    <a:pt x="165804" y="129539"/>
                  </a:lnTo>
                  <a:lnTo>
                    <a:pt x="173278" y="148589"/>
                  </a:lnTo>
                  <a:lnTo>
                    <a:pt x="174282" y="152399"/>
                  </a:lnTo>
                  <a:lnTo>
                    <a:pt x="178282" y="154939"/>
                  </a:lnTo>
                  <a:lnTo>
                    <a:pt x="186143" y="153669"/>
                  </a:lnTo>
                  <a:lnTo>
                    <a:pt x="188531" y="148589"/>
                  </a:lnTo>
                  <a:lnTo>
                    <a:pt x="187528" y="144779"/>
                  </a:lnTo>
                  <a:lnTo>
                    <a:pt x="182683" y="129539"/>
                  </a:lnTo>
                  <a:lnTo>
                    <a:pt x="175672" y="116839"/>
                  </a:lnTo>
                  <a:lnTo>
                    <a:pt x="166718" y="104139"/>
                  </a:lnTo>
                  <a:lnTo>
                    <a:pt x="156044" y="93979"/>
                  </a:lnTo>
                  <a:lnTo>
                    <a:pt x="157224" y="91439"/>
                  </a:lnTo>
                  <a:close/>
                </a:path>
                <a:path w="424180" h="438150">
                  <a:moveTo>
                    <a:pt x="99770" y="76199"/>
                  </a:moveTo>
                  <a:lnTo>
                    <a:pt x="55906" y="91439"/>
                  </a:lnTo>
                  <a:lnTo>
                    <a:pt x="29849" y="121919"/>
                  </a:lnTo>
                  <a:lnTo>
                    <a:pt x="21424" y="143509"/>
                  </a:lnTo>
                  <a:lnTo>
                    <a:pt x="23520" y="147319"/>
                  </a:lnTo>
                  <a:lnTo>
                    <a:pt x="31241" y="149859"/>
                  </a:lnTo>
                  <a:lnTo>
                    <a:pt x="35394" y="148589"/>
                  </a:lnTo>
                  <a:lnTo>
                    <a:pt x="36652" y="143509"/>
                  </a:lnTo>
                  <a:lnTo>
                    <a:pt x="39050" y="137159"/>
                  </a:lnTo>
                  <a:lnTo>
                    <a:pt x="64206" y="105409"/>
                  </a:lnTo>
                  <a:lnTo>
                    <a:pt x="100572" y="91439"/>
                  </a:lnTo>
                  <a:lnTo>
                    <a:pt x="157224" y="91439"/>
                  </a:lnTo>
                  <a:lnTo>
                    <a:pt x="159582" y="86359"/>
                  </a:lnTo>
                  <a:lnTo>
                    <a:pt x="143725" y="86359"/>
                  </a:lnTo>
                  <a:lnTo>
                    <a:pt x="137236" y="82549"/>
                  </a:lnTo>
                  <a:lnTo>
                    <a:pt x="123189" y="77469"/>
                  </a:lnTo>
                  <a:lnTo>
                    <a:pt x="99770" y="76199"/>
                  </a:lnTo>
                  <a:close/>
                </a:path>
                <a:path w="424180" h="438150">
                  <a:moveTo>
                    <a:pt x="399808" y="0"/>
                  </a:moveTo>
                  <a:lnTo>
                    <a:pt x="150177" y="0"/>
                  </a:lnTo>
                  <a:lnTo>
                    <a:pt x="144716" y="5079"/>
                  </a:lnTo>
                  <a:lnTo>
                    <a:pt x="138963" y="17779"/>
                  </a:lnTo>
                  <a:lnTo>
                    <a:pt x="138988" y="26669"/>
                  </a:lnTo>
                  <a:lnTo>
                    <a:pt x="144068" y="38099"/>
                  </a:lnTo>
                  <a:lnTo>
                    <a:pt x="147866" y="41909"/>
                  </a:lnTo>
                  <a:lnTo>
                    <a:pt x="153212" y="43179"/>
                  </a:lnTo>
                  <a:lnTo>
                    <a:pt x="153339" y="63499"/>
                  </a:lnTo>
                  <a:lnTo>
                    <a:pt x="143725" y="86359"/>
                  </a:lnTo>
                  <a:lnTo>
                    <a:pt x="159582" y="86359"/>
                  </a:lnTo>
                  <a:lnTo>
                    <a:pt x="161940" y="81279"/>
                  </a:lnTo>
                  <a:lnTo>
                    <a:pt x="167754" y="67309"/>
                  </a:lnTo>
                  <a:lnTo>
                    <a:pt x="168008" y="66039"/>
                  </a:lnTo>
                  <a:lnTo>
                    <a:pt x="167868" y="44449"/>
                  </a:lnTo>
                  <a:lnTo>
                    <a:pt x="390880" y="44449"/>
                  </a:lnTo>
                  <a:lnTo>
                    <a:pt x="394462" y="36829"/>
                  </a:lnTo>
                  <a:lnTo>
                    <a:pt x="387743" y="29209"/>
                  </a:lnTo>
                  <a:lnTo>
                    <a:pt x="157403" y="29209"/>
                  </a:lnTo>
                  <a:lnTo>
                    <a:pt x="155905" y="27939"/>
                  </a:lnTo>
                  <a:lnTo>
                    <a:pt x="154139" y="24129"/>
                  </a:lnTo>
                  <a:lnTo>
                    <a:pt x="154076" y="20319"/>
                  </a:lnTo>
                  <a:lnTo>
                    <a:pt x="155816" y="16509"/>
                  </a:lnTo>
                  <a:lnTo>
                    <a:pt x="157289" y="15239"/>
                  </a:lnTo>
                  <a:lnTo>
                    <a:pt x="412600" y="15239"/>
                  </a:lnTo>
                  <a:lnTo>
                    <a:pt x="408309" y="5079"/>
                  </a:lnTo>
                  <a:lnTo>
                    <a:pt x="399808" y="0"/>
                  </a:lnTo>
                  <a:close/>
                </a:path>
                <a:path w="424180" h="438150">
                  <a:moveTo>
                    <a:pt x="392201" y="15239"/>
                  </a:moveTo>
                  <a:lnTo>
                    <a:pt x="372795" y="15239"/>
                  </a:lnTo>
                  <a:lnTo>
                    <a:pt x="371373" y="19049"/>
                  </a:lnTo>
                  <a:lnTo>
                    <a:pt x="370966" y="24129"/>
                  </a:lnTo>
                  <a:lnTo>
                    <a:pt x="371817" y="27939"/>
                  </a:lnTo>
                  <a:lnTo>
                    <a:pt x="372071" y="29209"/>
                  </a:lnTo>
                  <a:lnTo>
                    <a:pt x="387743" y="29209"/>
                  </a:lnTo>
                  <a:lnTo>
                    <a:pt x="386562" y="26669"/>
                  </a:lnTo>
                  <a:lnTo>
                    <a:pt x="385864" y="22859"/>
                  </a:lnTo>
                  <a:lnTo>
                    <a:pt x="386067" y="21589"/>
                  </a:lnTo>
                  <a:lnTo>
                    <a:pt x="387311" y="19049"/>
                  </a:lnTo>
                  <a:lnTo>
                    <a:pt x="388442" y="17779"/>
                  </a:lnTo>
                  <a:lnTo>
                    <a:pt x="392201" y="15239"/>
                  </a:lnTo>
                  <a:close/>
                </a:path>
              </a:pathLst>
            </a:custGeom>
            <a:solidFill>
              <a:srgbClr val="231F20"/>
            </a:solidFill>
          </p:spPr>
          <p:txBody>
            <a:bodyPr wrap="square" lIns="0" tIns="0" rIns="0" bIns="0" rtlCol="0"/>
            <a:lstStyle/>
            <a:p>
              <a:endParaRPr/>
            </a:p>
          </p:txBody>
        </p:sp>
      </p:grpSp>
      <p:grpSp>
        <p:nvGrpSpPr>
          <p:cNvPr id="28" name="object 28"/>
          <p:cNvGrpSpPr/>
          <p:nvPr/>
        </p:nvGrpSpPr>
        <p:grpSpPr>
          <a:xfrm>
            <a:off x="5104701" y="5031286"/>
            <a:ext cx="638175" cy="405130"/>
            <a:chOff x="5104701" y="5031286"/>
            <a:chExt cx="638175" cy="405130"/>
          </a:xfrm>
        </p:grpSpPr>
        <p:sp>
          <p:nvSpPr>
            <p:cNvPr id="29" name="object 29"/>
            <p:cNvSpPr/>
            <p:nvPr/>
          </p:nvSpPr>
          <p:spPr>
            <a:xfrm>
              <a:off x="5127706" y="5331435"/>
              <a:ext cx="594995" cy="93980"/>
            </a:xfrm>
            <a:custGeom>
              <a:avLst/>
              <a:gdLst/>
              <a:ahLst/>
              <a:cxnLst/>
              <a:rect l="l" t="t" r="r" b="b"/>
              <a:pathLst>
                <a:path w="594995" h="93979">
                  <a:moveTo>
                    <a:pt x="399313" y="0"/>
                  </a:moveTo>
                  <a:lnTo>
                    <a:pt x="358511" y="612"/>
                  </a:lnTo>
                  <a:lnTo>
                    <a:pt x="331157" y="7643"/>
                  </a:lnTo>
                  <a:lnTo>
                    <a:pt x="311668" y="16711"/>
                  </a:lnTo>
                  <a:lnTo>
                    <a:pt x="294462" y="23431"/>
                  </a:lnTo>
                  <a:lnTo>
                    <a:pt x="259556" y="11636"/>
                  </a:lnTo>
                  <a:lnTo>
                    <a:pt x="217508" y="7275"/>
                  </a:lnTo>
                  <a:lnTo>
                    <a:pt x="167365" y="10560"/>
                  </a:lnTo>
                  <a:lnTo>
                    <a:pt x="108178" y="21704"/>
                  </a:lnTo>
                  <a:lnTo>
                    <a:pt x="58468" y="33429"/>
                  </a:lnTo>
                  <a:lnTo>
                    <a:pt x="30629" y="39784"/>
                  </a:lnTo>
                  <a:lnTo>
                    <a:pt x="14520" y="42969"/>
                  </a:lnTo>
                  <a:lnTo>
                    <a:pt x="0" y="45186"/>
                  </a:lnTo>
                  <a:lnTo>
                    <a:pt x="18516" y="91998"/>
                  </a:lnTo>
                  <a:lnTo>
                    <a:pt x="67399" y="86777"/>
                  </a:lnTo>
                  <a:lnTo>
                    <a:pt x="129905" y="78051"/>
                  </a:lnTo>
                  <a:lnTo>
                    <a:pt x="192018" y="68955"/>
                  </a:lnTo>
                  <a:lnTo>
                    <a:pt x="239723" y="62628"/>
                  </a:lnTo>
                  <a:lnTo>
                    <a:pt x="259003" y="62204"/>
                  </a:lnTo>
                  <a:lnTo>
                    <a:pt x="262445" y="93586"/>
                  </a:lnTo>
                  <a:lnTo>
                    <a:pt x="332892" y="90347"/>
                  </a:lnTo>
                  <a:lnTo>
                    <a:pt x="334302" y="64122"/>
                  </a:lnTo>
                  <a:lnTo>
                    <a:pt x="341782" y="61770"/>
                  </a:lnTo>
                  <a:lnTo>
                    <a:pt x="362230" y="57877"/>
                  </a:lnTo>
                  <a:lnTo>
                    <a:pt x="392654" y="57189"/>
                  </a:lnTo>
                  <a:lnTo>
                    <a:pt x="430060" y="64452"/>
                  </a:lnTo>
                  <a:lnTo>
                    <a:pt x="462320" y="74355"/>
                  </a:lnTo>
                  <a:lnTo>
                    <a:pt x="488642" y="79570"/>
                  </a:lnTo>
                  <a:lnTo>
                    <a:pt x="523036" y="81820"/>
                  </a:lnTo>
                  <a:lnTo>
                    <a:pt x="579513" y="82829"/>
                  </a:lnTo>
                  <a:lnTo>
                    <a:pt x="594728" y="31102"/>
                  </a:lnTo>
                  <a:lnTo>
                    <a:pt x="573453" y="27006"/>
                  </a:lnTo>
                  <a:lnTo>
                    <a:pt x="521709" y="17589"/>
                  </a:lnTo>
                  <a:lnTo>
                    <a:pt x="457621" y="7152"/>
                  </a:lnTo>
                  <a:lnTo>
                    <a:pt x="399313" y="0"/>
                  </a:lnTo>
                  <a:close/>
                </a:path>
              </a:pathLst>
            </a:custGeom>
            <a:solidFill>
              <a:srgbClr val="16A5DE"/>
            </a:solidFill>
          </p:spPr>
          <p:txBody>
            <a:bodyPr wrap="square" lIns="0" tIns="0" rIns="0" bIns="0" rtlCol="0"/>
            <a:lstStyle/>
            <a:p>
              <a:endParaRPr/>
            </a:p>
          </p:txBody>
        </p:sp>
        <p:sp>
          <p:nvSpPr>
            <p:cNvPr id="30" name="object 30"/>
            <p:cNvSpPr/>
            <p:nvPr/>
          </p:nvSpPr>
          <p:spPr>
            <a:xfrm>
              <a:off x="5589799" y="5046640"/>
              <a:ext cx="70485" cy="203835"/>
            </a:xfrm>
            <a:custGeom>
              <a:avLst/>
              <a:gdLst/>
              <a:ahLst/>
              <a:cxnLst/>
              <a:rect l="l" t="t" r="r" b="b"/>
              <a:pathLst>
                <a:path w="70485" h="203835">
                  <a:moveTo>
                    <a:pt x="0" y="0"/>
                  </a:moveTo>
                  <a:lnTo>
                    <a:pt x="14693" y="198691"/>
                  </a:lnTo>
                  <a:lnTo>
                    <a:pt x="40347" y="176644"/>
                  </a:lnTo>
                  <a:lnTo>
                    <a:pt x="69977" y="203288"/>
                  </a:lnTo>
                  <a:lnTo>
                    <a:pt x="47828" y="14465"/>
                  </a:lnTo>
                  <a:lnTo>
                    <a:pt x="0" y="0"/>
                  </a:lnTo>
                  <a:close/>
                </a:path>
              </a:pathLst>
            </a:custGeom>
            <a:solidFill>
              <a:srgbClr val="FECF00"/>
            </a:solidFill>
          </p:spPr>
          <p:txBody>
            <a:bodyPr wrap="square" lIns="0" tIns="0" rIns="0" bIns="0" rtlCol="0"/>
            <a:lstStyle/>
            <a:p>
              <a:endParaRPr/>
            </a:p>
          </p:txBody>
        </p:sp>
        <p:sp>
          <p:nvSpPr>
            <p:cNvPr id="31" name="object 31"/>
            <p:cNvSpPr/>
            <p:nvPr/>
          </p:nvSpPr>
          <p:spPr>
            <a:xfrm>
              <a:off x="5104701" y="5031286"/>
              <a:ext cx="638175" cy="405130"/>
            </a:xfrm>
            <a:custGeom>
              <a:avLst/>
              <a:gdLst/>
              <a:ahLst/>
              <a:cxnLst/>
              <a:rect l="l" t="t" r="r" b="b"/>
              <a:pathLst>
                <a:path w="638175" h="405129">
                  <a:moveTo>
                    <a:pt x="240952" y="3809"/>
                  </a:moveTo>
                  <a:lnTo>
                    <a:pt x="199021" y="7619"/>
                  </a:lnTo>
                  <a:lnTo>
                    <a:pt x="154978" y="17779"/>
                  </a:lnTo>
                  <a:lnTo>
                    <a:pt x="95380" y="35559"/>
                  </a:lnTo>
                  <a:lnTo>
                    <a:pt x="66559" y="40639"/>
                  </a:lnTo>
                  <a:lnTo>
                    <a:pt x="39268" y="44449"/>
                  </a:lnTo>
                  <a:lnTo>
                    <a:pt x="34175" y="44449"/>
                  </a:lnTo>
                  <a:lnTo>
                    <a:pt x="30835" y="46989"/>
                  </a:lnTo>
                  <a:lnTo>
                    <a:pt x="63" y="342899"/>
                  </a:lnTo>
                  <a:lnTo>
                    <a:pt x="0" y="344169"/>
                  </a:lnTo>
                  <a:lnTo>
                    <a:pt x="76" y="349249"/>
                  </a:lnTo>
                  <a:lnTo>
                    <a:pt x="3936" y="353059"/>
                  </a:lnTo>
                  <a:lnTo>
                    <a:pt x="14935" y="353059"/>
                  </a:lnTo>
                  <a:lnTo>
                    <a:pt x="17322" y="358139"/>
                  </a:lnTo>
                  <a:lnTo>
                    <a:pt x="26441" y="383539"/>
                  </a:lnTo>
                  <a:lnTo>
                    <a:pt x="28371" y="388619"/>
                  </a:lnTo>
                  <a:lnTo>
                    <a:pt x="10972" y="388619"/>
                  </a:lnTo>
                  <a:lnTo>
                    <a:pt x="7150" y="392429"/>
                  </a:lnTo>
                  <a:lnTo>
                    <a:pt x="7035" y="401319"/>
                  </a:lnTo>
                  <a:lnTo>
                    <a:pt x="10769" y="405129"/>
                  </a:lnTo>
                  <a:lnTo>
                    <a:pt x="15443" y="405129"/>
                  </a:lnTo>
                  <a:lnTo>
                    <a:pt x="52225" y="403859"/>
                  </a:lnTo>
                  <a:lnTo>
                    <a:pt x="86044" y="400049"/>
                  </a:lnTo>
                  <a:lnTo>
                    <a:pt x="117779" y="394969"/>
                  </a:lnTo>
                  <a:lnTo>
                    <a:pt x="154196" y="387349"/>
                  </a:lnTo>
                  <a:lnTo>
                    <a:pt x="46481" y="387349"/>
                  </a:lnTo>
                  <a:lnTo>
                    <a:pt x="45288" y="386079"/>
                  </a:lnTo>
                  <a:lnTo>
                    <a:pt x="44030" y="382269"/>
                  </a:lnTo>
                  <a:lnTo>
                    <a:pt x="42722" y="378459"/>
                  </a:lnTo>
                  <a:lnTo>
                    <a:pt x="62672" y="375919"/>
                  </a:lnTo>
                  <a:lnTo>
                    <a:pt x="83773" y="372109"/>
                  </a:lnTo>
                  <a:lnTo>
                    <a:pt x="128282" y="361949"/>
                  </a:lnTo>
                  <a:lnTo>
                    <a:pt x="36931" y="361949"/>
                  </a:lnTo>
                  <a:lnTo>
                    <a:pt x="34175" y="354329"/>
                  </a:lnTo>
                  <a:lnTo>
                    <a:pt x="32778" y="351789"/>
                  </a:lnTo>
                  <a:lnTo>
                    <a:pt x="56136" y="347979"/>
                  </a:lnTo>
                  <a:lnTo>
                    <a:pt x="103757" y="337819"/>
                  </a:lnTo>
                  <a:lnTo>
                    <a:pt x="113348" y="335279"/>
                  </a:lnTo>
                  <a:lnTo>
                    <a:pt x="17906" y="335279"/>
                  </a:lnTo>
                  <a:lnTo>
                    <a:pt x="46481" y="60959"/>
                  </a:lnTo>
                  <a:lnTo>
                    <a:pt x="73990" y="57149"/>
                  </a:lnTo>
                  <a:lnTo>
                    <a:pt x="102209" y="50799"/>
                  </a:lnTo>
                  <a:lnTo>
                    <a:pt x="130828" y="43179"/>
                  </a:lnTo>
                  <a:lnTo>
                    <a:pt x="159537" y="34289"/>
                  </a:lnTo>
                  <a:lnTo>
                    <a:pt x="200667" y="24129"/>
                  </a:lnTo>
                  <a:lnTo>
                    <a:pt x="239452" y="20319"/>
                  </a:lnTo>
                  <a:lnTo>
                    <a:pt x="294195" y="20319"/>
                  </a:lnTo>
                  <a:lnTo>
                    <a:pt x="279341" y="10159"/>
                  </a:lnTo>
                  <a:lnTo>
                    <a:pt x="240952" y="3809"/>
                  </a:lnTo>
                  <a:close/>
                </a:path>
                <a:path w="638175" h="405129">
                  <a:moveTo>
                    <a:pt x="292345" y="373379"/>
                  </a:moveTo>
                  <a:lnTo>
                    <a:pt x="275450" y="373379"/>
                  </a:lnTo>
                  <a:lnTo>
                    <a:pt x="275983" y="402589"/>
                  </a:lnTo>
                  <a:lnTo>
                    <a:pt x="279831" y="405129"/>
                  </a:lnTo>
                  <a:lnTo>
                    <a:pt x="284505" y="405129"/>
                  </a:lnTo>
                  <a:lnTo>
                    <a:pt x="359702" y="403859"/>
                  </a:lnTo>
                  <a:lnTo>
                    <a:pt x="363435" y="400049"/>
                  </a:lnTo>
                  <a:lnTo>
                    <a:pt x="363246" y="392429"/>
                  </a:lnTo>
                  <a:lnTo>
                    <a:pt x="363172" y="388619"/>
                  </a:lnTo>
                  <a:lnTo>
                    <a:pt x="292633" y="388619"/>
                  </a:lnTo>
                  <a:lnTo>
                    <a:pt x="292345" y="373379"/>
                  </a:lnTo>
                  <a:close/>
                </a:path>
                <a:path w="638175" h="405129">
                  <a:moveTo>
                    <a:pt x="525395" y="370839"/>
                  </a:moveTo>
                  <a:lnTo>
                    <a:pt x="397092" y="370839"/>
                  </a:lnTo>
                  <a:lnTo>
                    <a:pt x="429239" y="373379"/>
                  </a:lnTo>
                  <a:lnTo>
                    <a:pt x="460097" y="377189"/>
                  </a:lnTo>
                  <a:lnTo>
                    <a:pt x="553153" y="392429"/>
                  </a:lnTo>
                  <a:lnTo>
                    <a:pt x="587095" y="394969"/>
                  </a:lnTo>
                  <a:lnTo>
                    <a:pt x="623900" y="393699"/>
                  </a:lnTo>
                  <a:lnTo>
                    <a:pt x="628561" y="393699"/>
                  </a:lnTo>
                  <a:lnTo>
                    <a:pt x="632142" y="389889"/>
                  </a:lnTo>
                  <a:lnTo>
                    <a:pt x="631685" y="380999"/>
                  </a:lnTo>
                  <a:lnTo>
                    <a:pt x="627710" y="377189"/>
                  </a:lnTo>
                  <a:lnTo>
                    <a:pt x="593839" y="377189"/>
                  </a:lnTo>
                  <a:lnTo>
                    <a:pt x="567114" y="375919"/>
                  </a:lnTo>
                  <a:lnTo>
                    <a:pt x="541705" y="373379"/>
                  </a:lnTo>
                  <a:lnTo>
                    <a:pt x="525395" y="370839"/>
                  </a:lnTo>
                  <a:close/>
                </a:path>
                <a:path w="638175" h="405129">
                  <a:moveTo>
                    <a:pt x="391529" y="354329"/>
                  </a:moveTo>
                  <a:lnTo>
                    <a:pt x="353440" y="355599"/>
                  </a:lnTo>
                  <a:lnTo>
                    <a:pt x="349084" y="355599"/>
                  </a:lnTo>
                  <a:lnTo>
                    <a:pt x="345732" y="359409"/>
                  </a:lnTo>
                  <a:lnTo>
                    <a:pt x="346252" y="387349"/>
                  </a:lnTo>
                  <a:lnTo>
                    <a:pt x="292633" y="388619"/>
                  </a:lnTo>
                  <a:lnTo>
                    <a:pt x="363172" y="388619"/>
                  </a:lnTo>
                  <a:lnTo>
                    <a:pt x="362851" y="372109"/>
                  </a:lnTo>
                  <a:lnTo>
                    <a:pt x="397092" y="370839"/>
                  </a:lnTo>
                  <a:lnTo>
                    <a:pt x="525395" y="370839"/>
                  </a:lnTo>
                  <a:lnTo>
                    <a:pt x="426845" y="355599"/>
                  </a:lnTo>
                  <a:lnTo>
                    <a:pt x="391529" y="354329"/>
                  </a:lnTo>
                  <a:close/>
                </a:path>
                <a:path w="638175" h="405129">
                  <a:moveTo>
                    <a:pt x="288912" y="356869"/>
                  </a:moveTo>
                  <a:lnTo>
                    <a:pt x="246116" y="356869"/>
                  </a:lnTo>
                  <a:lnTo>
                    <a:pt x="210896" y="359409"/>
                  </a:lnTo>
                  <a:lnTo>
                    <a:pt x="144818" y="372109"/>
                  </a:lnTo>
                  <a:lnTo>
                    <a:pt x="97521" y="382269"/>
                  </a:lnTo>
                  <a:lnTo>
                    <a:pt x="46481" y="387349"/>
                  </a:lnTo>
                  <a:lnTo>
                    <a:pt x="154196" y="387349"/>
                  </a:lnTo>
                  <a:lnTo>
                    <a:pt x="178473" y="382269"/>
                  </a:lnTo>
                  <a:lnTo>
                    <a:pt x="209156" y="377189"/>
                  </a:lnTo>
                  <a:lnTo>
                    <a:pt x="241200" y="373379"/>
                  </a:lnTo>
                  <a:lnTo>
                    <a:pt x="292345" y="373379"/>
                  </a:lnTo>
                  <a:lnTo>
                    <a:pt x="292201" y="365759"/>
                  </a:lnTo>
                  <a:lnTo>
                    <a:pt x="292480" y="360679"/>
                  </a:lnTo>
                  <a:lnTo>
                    <a:pt x="288912" y="356869"/>
                  </a:lnTo>
                  <a:close/>
                </a:path>
                <a:path w="638175" h="405129">
                  <a:moveTo>
                    <a:pt x="520632" y="340359"/>
                  </a:moveTo>
                  <a:lnTo>
                    <a:pt x="399359" y="340359"/>
                  </a:lnTo>
                  <a:lnTo>
                    <a:pt x="452598" y="345439"/>
                  </a:lnTo>
                  <a:lnTo>
                    <a:pt x="576556" y="367029"/>
                  </a:lnTo>
                  <a:lnTo>
                    <a:pt x="596836" y="368299"/>
                  </a:lnTo>
                  <a:lnTo>
                    <a:pt x="593839" y="377189"/>
                  </a:lnTo>
                  <a:lnTo>
                    <a:pt x="611631" y="377189"/>
                  </a:lnTo>
                  <a:lnTo>
                    <a:pt x="620150" y="351789"/>
                  </a:lnTo>
                  <a:lnTo>
                    <a:pt x="602284" y="351789"/>
                  </a:lnTo>
                  <a:lnTo>
                    <a:pt x="581918" y="350519"/>
                  </a:lnTo>
                  <a:lnTo>
                    <a:pt x="520632" y="340359"/>
                  </a:lnTo>
                  <a:close/>
                </a:path>
                <a:path w="638175" h="405129">
                  <a:moveTo>
                    <a:pt x="305305" y="342899"/>
                  </a:moveTo>
                  <a:lnTo>
                    <a:pt x="237828" y="342899"/>
                  </a:lnTo>
                  <a:lnTo>
                    <a:pt x="282028" y="347979"/>
                  </a:lnTo>
                  <a:lnTo>
                    <a:pt x="311988" y="368299"/>
                  </a:lnTo>
                  <a:lnTo>
                    <a:pt x="314566" y="372109"/>
                  </a:lnTo>
                  <a:lnTo>
                    <a:pt x="319811" y="373379"/>
                  </a:lnTo>
                  <a:lnTo>
                    <a:pt x="324764" y="370839"/>
                  </a:lnTo>
                  <a:lnTo>
                    <a:pt x="325615" y="369569"/>
                  </a:lnTo>
                  <a:lnTo>
                    <a:pt x="326237" y="368299"/>
                  </a:lnTo>
                  <a:lnTo>
                    <a:pt x="350230" y="350519"/>
                  </a:lnTo>
                  <a:lnTo>
                    <a:pt x="318769" y="350519"/>
                  </a:lnTo>
                  <a:lnTo>
                    <a:pt x="305305" y="342899"/>
                  </a:lnTo>
                  <a:close/>
                </a:path>
                <a:path w="638175" h="405129">
                  <a:moveTo>
                    <a:pt x="235591" y="326389"/>
                  </a:moveTo>
                  <a:lnTo>
                    <a:pt x="181345" y="334009"/>
                  </a:lnTo>
                  <a:lnTo>
                    <a:pt x="124523" y="345439"/>
                  </a:lnTo>
                  <a:lnTo>
                    <a:pt x="78484" y="355599"/>
                  </a:lnTo>
                  <a:lnTo>
                    <a:pt x="56948" y="359409"/>
                  </a:lnTo>
                  <a:lnTo>
                    <a:pt x="36931" y="361949"/>
                  </a:lnTo>
                  <a:lnTo>
                    <a:pt x="128282" y="361949"/>
                  </a:lnTo>
                  <a:lnTo>
                    <a:pt x="184781" y="350519"/>
                  </a:lnTo>
                  <a:lnTo>
                    <a:pt x="237828" y="342899"/>
                  </a:lnTo>
                  <a:lnTo>
                    <a:pt x="305305" y="342899"/>
                  </a:lnTo>
                  <a:lnTo>
                    <a:pt x="282864" y="330199"/>
                  </a:lnTo>
                  <a:lnTo>
                    <a:pt x="235591" y="326389"/>
                  </a:lnTo>
                  <a:close/>
                </a:path>
                <a:path w="638175" h="405129">
                  <a:moveTo>
                    <a:pt x="413173" y="293369"/>
                  </a:moveTo>
                  <a:lnTo>
                    <a:pt x="367665" y="294639"/>
                  </a:lnTo>
                  <a:lnTo>
                    <a:pt x="326770" y="309879"/>
                  </a:lnTo>
                  <a:lnTo>
                    <a:pt x="407600" y="309879"/>
                  </a:lnTo>
                  <a:lnTo>
                    <a:pt x="457038" y="314959"/>
                  </a:lnTo>
                  <a:lnTo>
                    <a:pt x="508888" y="325119"/>
                  </a:lnTo>
                  <a:lnTo>
                    <a:pt x="533455" y="330199"/>
                  </a:lnTo>
                  <a:lnTo>
                    <a:pt x="582158" y="337819"/>
                  </a:lnTo>
                  <a:lnTo>
                    <a:pt x="605967" y="340359"/>
                  </a:lnTo>
                  <a:lnTo>
                    <a:pt x="602284" y="351789"/>
                  </a:lnTo>
                  <a:lnTo>
                    <a:pt x="620150" y="351789"/>
                  </a:lnTo>
                  <a:lnTo>
                    <a:pt x="623557" y="341629"/>
                  </a:lnTo>
                  <a:lnTo>
                    <a:pt x="633882" y="341629"/>
                  </a:lnTo>
                  <a:lnTo>
                    <a:pt x="637755" y="336549"/>
                  </a:lnTo>
                  <a:lnTo>
                    <a:pt x="636917" y="331469"/>
                  </a:lnTo>
                  <a:lnTo>
                    <a:pt x="635832" y="323849"/>
                  </a:lnTo>
                  <a:lnTo>
                    <a:pt x="618782" y="323849"/>
                  </a:lnTo>
                  <a:lnTo>
                    <a:pt x="593011" y="322579"/>
                  </a:lnTo>
                  <a:lnTo>
                    <a:pt x="566485" y="318769"/>
                  </a:lnTo>
                  <a:lnTo>
                    <a:pt x="512292" y="308609"/>
                  </a:lnTo>
                  <a:lnTo>
                    <a:pt x="461861" y="298449"/>
                  </a:lnTo>
                  <a:lnTo>
                    <a:pt x="413173" y="293369"/>
                  </a:lnTo>
                  <a:close/>
                </a:path>
                <a:path w="638175" h="405129">
                  <a:moveTo>
                    <a:pt x="400956" y="323849"/>
                  </a:moveTo>
                  <a:lnTo>
                    <a:pt x="353876" y="328929"/>
                  </a:lnTo>
                  <a:lnTo>
                    <a:pt x="318769" y="350519"/>
                  </a:lnTo>
                  <a:lnTo>
                    <a:pt x="350230" y="350519"/>
                  </a:lnTo>
                  <a:lnTo>
                    <a:pt x="355371" y="346709"/>
                  </a:lnTo>
                  <a:lnTo>
                    <a:pt x="399359" y="340359"/>
                  </a:lnTo>
                  <a:lnTo>
                    <a:pt x="520632" y="340359"/>
                  </a:lnTo>
                  <a:lnTo>
                    <a:pt x="512622" y="339089"/>
                  </a:lnTo>
                  <a:lnTo>
                    <a:pt x="455406" y="328929"/>
                  </a:lnTo>
                  <a:lnTo>
                    <a:pt x="400956" y="323849"/>
                  </a:lnTo>
                  <a:close/>
                </a:path>
                <a:path w="638175" h="405129">
                  <a:moveTo>
                    <a:pt x="222175" y="295909"/>
                  </a:moveTo>
                  <a:lnTo>
                    <a:pt x="173738" y="303529"/>
                  </a:lnTo>
                  <a:lnTo>
                    <a:pt x="123710" y="316229"/>
                  </a:lnTo>
                  <a:lnTo>
                    <a:pt x="96757" y="322579"/>
                  </a:lnTo>
                  <a:lnTo>
                    <a:pt x="43595" y="332739"/>
                  </a:lnTo>
                  <a:lnTo>
                    <a:pt x="17906" y="335279"/>
                  </a:lnTo>
                  <a:lnTo>
                    <a:pt x="113348" y="335279"/>
                  </a:lnTo>
                  <a:lnTo>
                    <a:pt x="127736" y="331469"/>
                  </a:lnTo>
                  <a:lnTo>
                    <a:pt x="179159" y="320039"/>
                  </a:lnTo>
                  <a:lnTo>
                    <a:pt x="228347" y="312419"/>
                  </a:lnTo>
                  <a:lnTo>
                    <a:pt x="377625" y="312419"/>
                  </a:lnTo>
                  <a:lnTo>
                    <a:pt x="407600" y="309879"/>
                  </a:lnTo>
                  <a:lnTo>
                    <a:pt x="309143" y="309879"/>
                  </a:lnTo>
                  <a:lnTo>
                    <a:pt x="267737" y="297179"/>
                  </a:lnTo>
                  <a:lnTo>
                    <a:pt x="222175" y="295909"/>
                  </a:lnTo>
                  <a:close/>
                </a:path>
                <a:path w="638175" h="405129">
                  <a:moveTo>
                    <a:pt x="377625" y="312419"/>
                  </a:moveTo>
                  <a:lnTo>
                    <a:pt x="228347" y="312419"/>
                  </a:lnTo>
                  <a:lnTo>
                    <a:pt x="273413" y="314959"/>
                  </a:lnTo>
                  <a:lnTo>
                    <a:pt x="312470" y="331469"/>
                  </a:lnTo>
                  <a:lnTo>
                    <a:pt x="315696" y="334009"/>
                  </a:lnTo>
                  <a:lnTo>
                    <a:pt x="321081" y="334009"/>
                  </a:lnTo>
                  <a:lnTo>
                    <a:pt x="324218" y="331469"/>
                  </a:lnTo>
                  <a:lnTo>
                    <a:pt x="362638" y="313689"/>
                  </a:lnTo>
                  <a:lnTo>
                    <a:pt x="377625" y="312419"/>
                  </a:lnTo>
                  <a:close/>
                </a:path>
                <a:path w="638175" h="405129">
                  <a:moveTo>
                    <a:pt x="553224" y="30479"/>
                  </a:moveTo>
                  <a:lnTo>
                    <a:pt x="548957" y="34289"/>
                  </a:lnTo>
                  <a:lnTo>
                    <a:pt x="547750" y="43179"/>
                  </a:lnTo>
                  <a:lnTo>
                    <a:pt x="551014" y="48259"/>
                  </a:lnTo>
                  <a:lnTo>
                    <a:pt x="563676" y="49529"/>
                  </a:lnTo>
                  <a:lnTo>
                    <a:pt x="571753" y="50799"/>
                  </a:lnTo>
                  <a:lnTo>
                    <a:pt x="579843" y="50799"/>
                  </a:lnTo>
                  <a:lnTo>
                    <a:pt x="618782" y="323849"/>
                  </a:lnTo>
                  <a:lnTo>
                    <a:pt x="635832" y="323849"/>
                  </a:lnTo>
                  <a:lnTo>
                    <a:pt x="594969" y="36829"/>
                  </a:lnTo>
                  <a:lnTo>
                    <a:pt x="592243" y="34289"/>
                  </a:lnTo>
                  <a:lnTo>
                    <a:pt x="586384" y="34289"/>
                  </a:lnTo>
                  <a:lnTo>
                    <a:pt x="579221" y="33019"/>
                  </a:lnTo>
                  <a:lnTo>
                    <a:pt x="564972" y="33019"/>
                  </a:lnTo>
                  <a:lnTo>
                    <a:pt x="557860" y="31749"/>
                  </a:lnTo>
                  <a:lnTo>
                    <a:pt x="553224" y="30479"/>
                  </a:lnTo>
                  <a:close/>
                </a:path>
                <a:path w="638175" h="405129">
                  <a:moveTo>
                    <a:pt x="294195" y="20319"/>
                  </a:moveTo>
                  <a:lnTo>
                    <a:pt x="239452" y="20319"/>
                  </a:lnTo>
                  <a:lnTo>
                    <a:pt x="274283" y="26669"/>
                  </a:lnTo>
                  <a:lnTo>
                    <a:pt x="303555" y="48259"/>
                  </a:lnTo>
                  <a:lnTo>
                    <a:pt x="304808" y="105409"/>
                  </a:lnTo>
                  <a:lnTo>
                    <a:pt x="308005" y="229869"/>
                  </a:lnTo>
                  <a:lnTo>
                    <a:pt x="308054" y="232409"/>
                  </a:lnTo>
                  <a:lnTo>
                    <a:pt x="308827" y="290829"/>
                  </a:lnTo>
                  <a:lnTo>
                    <a:pt x="309143" y="309879"/>
                  </a:lnTo>
                  <a:lnTo>
                    <a:pt x="326770" y="309879"/>
                  </a:lnTo>
                  <a:lnTo>
                    <a:pt x="324993" y="233679"/>
                  </a:lnTo>
                  <a:lnTo>
                    <a:pt x="324870" y="226059"/>
                  </a:lnTo>
                  <a:lnTo>
                    <a:pt x="323547" y="115569"/>
                  </a:lnTo>
                  <a:lnTo>
                    <a:pt x="322465" y="46989"/>
                  </a:lnTo>
                  <a:lnTo>
                    <a:pt x="335338" y="34289"/>
                  </a:lnTo>
                  <a:lnTo>
                    <a:pt x="337407" y="33019"/>
                  </a:lnTo>
                  <a:lnTo>
                    <a:pt x="312762" y="33019"/>
                  </a:lnTo>
                  <a:lnTo>
                    <a:pt x="294195" y="20319"/>
                  </a:lnTo>
                  <a:close/>
                </a:path>
                <a:path w="638175" h="405129">
                  <a:moveTo>
                    <a:pt x="239342" y="232409"/>
                  </a:moveTo>
                  <a:lnTo>
                    <a:pt x="194247" y="236219"/>
                  </a:lnTo>
                  <a:lnTo>
                    <a:pt x="150266" y="243839"/>
                  </a:lnTo>
                  <a:lnTo>
                    <a:pt x="87718" y="259079"/>
                  </a:lnTo>
                  <a:lnTo>
                    <a:pt x="80606" y="265429"/>
                  </a:lnTo>
                  <a:lnTo>
                    <a:pt x="83159" y="274319"/>
                  </a:lnTo>
                  <a:lnTo>
                    <a:pt x="87833" y="276859"/>
                  </a:lnTo>
                  <a:lnTo>
                    <a:pt x="92328" y="275589"/>
                  </a:lnTo>
                  <a:lnTo>
                    <a:pt x="153799" y="260349"/>
                  </a:lnTo>
                  <a:lnTo>
                    <a:pt x="196173" y="252729"/>
                  </a:lnTo>
                  <a:lnTo>
                    <a:pt x="217651" y="250189"/>
                  </a:lnTo>
                  <a:lnTo>
                    <a:pt x="265772" y="250189"/>
                  </a:lnTo>
                  <a:lnTo>
                    <a:pt x="269773" y="246379"/>
                  </a:lnTo>
                  <a:lnTo>
                    <a:pt x="270332" y="237489"/>
                  </a:lnTo>
                  <a:lnTo>
                    <a:pt x="266763" y="233679"/>
                  </a:lnTo>
                  <a:lnTo>
                    <a:pt x="262089" y="233679"/>
                  </a:lnTo>
                  <a:lnTo>
                    <a:pt x="239342" y="232409"/>
                  </a:lnTo>
                  <a:close/>
                </a:path>
                <a:path w="638175" h="405129">
                  <a:moveTo>
                    <a:pt x="529218" y="246379"/>
                  </a:moveTo>
                  <a:lnTo>
                    <a:pt x="419596" y="246379"/>
                  </a:lnTo>
                  <a:lnTo>
                    <a:pt x="441144" y="247649"/>
                  </a:lnTo>
                  <a:lnTo>
                    <a:pt x="462495" y="250189"/>
                  </a:lnTo>
                  <a:lnTo>
                    <a:pt x="504796" y="257809"/>
                  </a:lnTo>
                  <a:lnTo>
                    <a:pt x="545782" y="267969"/>
                  </a:lnTo>
                  <a:lnTo>
                    <a:pt x="550316" y="267969"/>
                  </a:lnTo>
                  <a:lnTo>
                    <a:pt x="554901" y="265429"/>
                  </a:lnTo>
                  <a:lnTo>
                    <a:pt x="557110" y="256539"/>
                  </a:lnTo>
                  <a:lnTo>
                    <a:pt x="554329" y="251459"/>
                  </a:lnTo>
                  <a:lnTo>
                    <a:pt x="549770" y="251459"/>
                  </a:lnTo>
                  <a:lnTo>
                    <a:pt x="529218" y="246379"/>
                  </a:lnTo>
                  <a:close/>
                </a:path>
                <a:path w="638175" h="405129">
                  <a:moveTo>
                    <a:pt x="419903" y="229869"/>
                  </a:moveTo>
                  <a:lnTo>
                    <a:pt x="397242" y="229869"/>
                  </a:lnTo>
                  <a:lnTo>
                    <a:pt x="374522" y="231139"/>
                  </a:lnTo>
                  <a:lnTo>
                    <a:pt x="369862" y="231139"/>
                  </a:lnTo>
                  <a:lnTo>
                    <a:pt x="366458" y="236219"/>
                  </a:lnTo>
                  <a:lnTo>
                    <a:pt x="367372" y="245109"/>
                  </a:lnTo>
                  <a:lnTo>
                    <a:pt x="371513" y="248919"/>
                  </a:lnTo>
                  <a:lnTo>
                    <a:pt x="376173" y="247649"/>
                  </a:lnTo>
                  <a:lnTo>
                    <a:pt x="397918" y="246379"/>
                  </a:lnTo>
                  <a:lnTo>
                    <a:pt x="529218" y="246379"/>
                  </a:lnTo>
                  <a:lnTo>
                    <a:pt x="508169" y="241299"/>
                  </a:lnTo>
                  <a:lnTo>
                    <a:pt x="464769" y="233679"/>
                  </a:lnTo>
                  <a:lnTo>
                    <a:pt x="442435" y="231139"/>
                  </a:lnTo>
                  <a:lnTo>
                    <a:pt x="419903" y="229869"/>
                  </a:lnTo>
                  <a:close/>
                </a:path>
                <a:path w="638175" h="405129">
                  <a:moveTo>
                    <a:pt x="561871" y="204469"/>
                  </a:moveTo>
                  <a:lnTo>
                    <a:pt x="525322" y="204469"/>
                  </a:lnTo>
                  <a:lnTo>
                    <a:pt x="549427" y="226059"/>
                  </a:lnTo>
                  <a:lnTo>
                    <a:pt x="555028" y="231139"/>
                  </a:lnTo>
                  <a:lnTo>
                    <a:pt x="564400" y="226059"/>
                  </a:lnTo>
                  <a:lnTo>
                    <a:pt x="561871" y="204469"/>
                  </a:lnTo>
                  <a:close/>
                </a:path>
                <a:path w="638175" h="405129">
                  <a:moveTo>
                    <a:pt x="506430" y="189229"/>
                  </a:moveTo>
                  <a:lnTo>
                    <a:pt x="418696" y="189229"/>
                  </a:lnTo>
                  <a:lnTo>
                    <a:pt x="439067" y="190499"/>
                  </a:lnTo>
                  <a:lnTo>
                    <a:pt x="459270" y="193039"/>
                  </a:lnTo>
                  <a:lnTo>
                    <a:pt x="482471" y="196849"/>
                  </a:lnTo>
                  <a:lnTo>
                    <a:pt x="490131" y="199389"/>
                  </a:lnTo>
                  <a:lnTo>
                    <a:pt x="491312" y="214629"/>
                  </a:lnTo>
                  <a:lnTo>
                    <a:pt x="491464" y="222249"/>
                  </a:lnTo>
                  <a:lnTo>
                    <a:pt x="499833" y="226059"/>
                  </a:lnTo>
                  <a:lnTo>
                    <a:pt x="525322" y="204469"/>
                  </a:lnTo>
                  <a:lnTo>
                    <a:pt x="561871" y="204469"/>
                  </a:lnTo>
                  <a:lnTo>
                    <a:pt x="561127" y="198119"/>
                  </a:lnTo>
                  <a:lnTo>
                    <a:pt x="544067" y="198119"/>
                  </a:lnTo>
                  <a:lnTo>
                    <a:pt x="542719" y="196849"/>
                  </a:lnTo>
                  <a:lnTo>
                    <a:pt x="506996" y="196849"/>
                  </a:lnTo>
                  <a:lnTo>
                    <a:pt x="506430" y="189229"/>
                  </a:lnTo>
                  <a:close/>
                </a:path>
                <a:path w="638175" h="405129">
                  <a:moveTo>
                    <a:pt x="236858" y="175259"/>
                  </a:moveTo>
                  <a:lnTo>
                    <a:pt x="172961" y="181609"/>
                  </a:lnTo>
                  <a:lnTo>
                    <a:pt x="112376" y="196849"/>
                  </a:lnTo>
                  <a:lnTo>
                    <a:pt x="86004" y="208279"/>
                  </a:lnTo>
                  <a:lnTo>
                    <a:pt x="88658" y="217169"/>
                  </a:lnTo>
                  <a:lnTo>
                    <a:pt x="93370" y="219709"/>
                  </a:lnTo>
                  <a:lnTo>
                    <a:pt x="97853" y="218439"/>
                  </a:lnTo>
                  <a:lnTo>
                    <a:pt x="175996" y="198119"/>
                  </a:lnTo>
                  <a:lnTo>
                    <a:pt x="216385" y="193039"/>
                  </a:lnTo>
                  <a:lnTo>
                    <a:pt x="262089" y="193039"/>
                  </a:lnTo>
                  <a:lnTo>
                    <a:pt x="266115" y="189229"/>
                  </a:lnTo>
                  <a:lnTo>
                    <a:pt x="266712" y="180339"/>
                  </a:lnTo>
                  <a:lnTo>
                    <a:pt x="263156" y="176529"/>
                  </a:lnTo>
                  <a:lnTo>
                    <a:pt x="258483" y="176529"/>
                  </a:lnTo>
                  <a:lnTo>
                    <a:pt x="236858" y="175259"/>
                  </a:lnTo>
                  <a:close/>
                </a:path>
                <a:path w="638175" h="405129">
                  <a:moveTo>
                    <a:pt x="541140" y="27939"/>
                  </a:moveTo>
                  <a:lnTo>
                    <a:pt x="494449" y="27939"/>
                  </a:lnTo>
                  <a:lnTo>
                    <a:pt x="525183" y="36829"/>
                  </a:lnTo>
                  <a:lnTo>
                    <a:pt x="544067" y="198119"/>
                  </a:lnTo>
                  <a:lnTo>
                    <a:pt x="561127" y="198119"/>
                  </a:lnTo>
                  <a:lnTo>
                    <a:pt x="541337" y="29209"/>
                  </a:lnTo>
                  <a:lnTo>
                    <a:pt x="541140" y="27939"/>
                  </a:lnTo>
                  <a:close/>
                </a:path>
                <a:path w="638175" h="405129">
                  <a:moveTo>
                    <a:pt x="527888" y="182879"/>
                  </a:moveTo>
                  <a:lnTo>
                    <a:pt x="523100" y="182879"/>
                  </a:lnTo>
                  <a:lnTo>
                    <a:pt x="506996" y="196849"/>
                  </a:lnTo>
                  <a:lnTo>
                    <a:pt x="542719" y="196849"/>
                  </a:lnTo>
                  <a:lnTo>
                    <a:pt x="527888" y="182879"/>
                  </a:lnTo>
                  <a:close/>
                </a:path>
                <a:path w="638175" h="405129">
                  <a:moveTo>
                    <a:pt x="419082" y="172719"/>
                  </a:moveTo>
                  <a:lnTo>
                    <a:pt x="397560" y="172719"/>
                  </a:lnTo>
                  <a:lnTo>
                    <a:pt x="375970" y="173989"/>
                  </a:lnTo>
                  <a:lnTo>
                    <a:pt x="371322" y="173989"/>
                  </a:lnTo>
                  <a:lnTo>
                    <a:pt x="367918" y="179069"/>
                  </a:lnTo>
                  <a:lnTo>
                    <a:pt x="368871" y="187959"/>
                  </a:lnTo>
                  <a:lnTo>
                    <a:pt x="373024" y="191769"/>
                  </a:lnTo>
                  <a:lnTo>
                    <a:pt x="377685" y="190499"/>
                  </a:lnTo>
                  <a:lnTo>
                    <a:pt x="398216" y="189229"/>
                  </a:lnTo>
                  <a:lnTo>
                    <a:pt x="506430" y="189229"/>
                  </a:lnTo>
                  <a:lnTo>
                    <a:pt x="505864" y="181609"/>
                  </a:lnTo>
                  <a:lnTo>
                    <a:pt x="488835" y="181609"/>
                  </a:lnTo>
                  <a:lnTo>
                    <a:pt x="461670" y="176529"/>
                  </a:lnTo>
                  <a:lnTo>
                    <a:pt x="440473" y="173989"/>
                  </a:lnTo>
                  <a:lnTo>
                    <a:pt x="419082" y="172719"/>
                  </a:lnTo>
                  <a:close/>
                </a:path>
                <a:path w="638175" h="405129">
                  <a:moveTo>
                    <a:pt x="502185" y="132079"/>
                  </a:moveTo>
                  <a:lnTo>
                    <a:pt x="417822" y="132079"/>
                  </a:lnTo>
                  <a:lnTo>
                    <a:pt x="436971" y="133349"/>
                  </a:lnTo>
                  <a:lnTo>
                    <a:pt x="455993" y="135889"/>
                  </a:lnTo>
                  <a:lnTo>
                    <a:pt x="478499" y="139699"/>
                  </a:lnTo>
                  <a:lnTo>
                    <a:pt x="485914" y="142239"/>
                  </a:lnTo>
                  <a:lnTo>
                    <a:pt x="488835" y="181609"/>
                  </a:lnTo>
                  <a:lnTo>
                    <a:pt x="505864" y="181609"/>
                  </a:lnTo>
                  <a:lnTo>
                    <a:pt x="502185" y="132079"/>
                  </a:lnTo>
                  <a:close/>
                </a:path>
                <a:path w="638175" h="405129">
                  <a:moveTo>
                    <a:pt x="234158" y="118109"/>
                  </a:moveTo>
                  <a:lnTo>
                    <a:pt x="213828" y="119379"/>
                  </a:lnTo>
                  <a:lnTo>
                    <a:pt x="173862" y="124459"/>
                  </a:lnTo>
                  <a:lnTo>
                    <a:pt x="154517" y="129539"/>
                  </a:lnTo>
                  <a:lnTo>
                    <a:pt x="135477" y="133349"/>
                  </a:lnTo>
                  <a:lnTo>
                    <a:pt x="116798" y="139699"/>
                  </a:lnTo>
                  <a:lnTo>
                    <a:pt x="94068" y="146049"/>
                  </a:lnTo>
                  <a:lnTo>
                    <a:pt x="91592" y="151129"/>
                  </a:lnTo>
                  <a:lnTo>
                    <a:pt x="94399" y="160019"/>
                  </a:lnTo>
                  <a:lnTo>
                    <a:pt x="99148" y="162559"/>
                  </a:lnTo>
                  <a:lnTo>
                    <a:pt x="103606" y="161289"/>
                  </a:lnTo>
                  <a:lnTo>
                    <a:pt x="121403" y="154939"/>
                  </a:lnTo>
                  <a:lnTo>
                    <a:pt x="139615" y="149859"/>
                  </a:lnTo>
                  <a:lnTo>
                    <a:pt x="158197" y="146049"/>
                  </a:lnTo>
                  <a:lnTo>
                    <a:pt x="177101" y="140969"/>
                  </a:lnTo>
                  <a:lnTo>
                    <a:pt x="215095" y="135889"/>
                  </a:lnTo>
                  <a:lnTo>
                    <a:pt x="234281" y="134619"/>
                  </a:lnTo>
                  <a:lnTo>
                    <a:pt x="259511" y="134619"/>
                  </a:lnTo>
                  <a:lnTo>
                    <a:pt x="262204" y="132079"/>
                  </a:lnTo>
                  <a:lnTo>
                    <a:pt x="262826" y="123189"/>
                  </a:lnTo>
                  <a:lnTo>
                    <a:pt x="259321" y="119379"/>
                  </a:lnTo>
                  <a:lnTo>
                    <a:pt x="254660" y="119379"/>
                  </a:lnTo>
                  <a:lnTo>
                    <a:pt x="234158" y="118109"/>
                  </a:lnTo>
                  <a:close/>
                </a:path>
                <a:path w="638175" h="405129">
                  <a:moveTo>
                    <a:pt x="259511" y="134619"/>
                  </a:moveTo>
                  <a:lnTo>
                    <a:pt x="234281" y="134619"/>
                  </a:lnTo>
                  <a:lnTo>
                    <a:pt x="253517" y="135889"/>
                  </a:lnTo>
                  <a:lnTo>
                    <a:pt x="258165" y="135889"/>
                  </a:lnTo>
                  <a:lnTo>
                    <a:pt x="259511" y="134619"/>
                  </a:lnTo>
                  <a:close/>
                </a:path>
                <a:path w="638175" h="405129">
                  <a:moveTo>
                    <a:pt x="418453" y="115569"/>
                  </a:moveTo>
                  <a:lnTo>
                    <a:pt x="398101" y="115569"/>
                  </a:lnTo>
                  <a:lnTo>
                    <a:pt x="377634" y="116839"/>
                  </a:lnTo>
                  <a:lnTo>
                    <a:pt x="372998" y="116839"/>
                  </a:lnTo>
                  <a:lnTo>
                    <a:pt x="369633" y="120649"/>
                  </a:lnTo>
                  <a:lnTo>
                    <a:pt x="370611" y="130809"/>
                  </a:lnTo>
                  <a:lnTo>
                    <a:pt x="374776" y="133349"/>
                  </a:lnTo>
                  <a:lnTo>
                    <a:pt x="379412" y="133349"/>
                  </a:lnTo>
                  <a:lnTo>
                    <a:pt x="398613" y="132079"/>
                  </a:lnTo>
                  <a:lnTo>
                    <a:pt x="502185" y="132079"/>
                  </a:lnTo>
                  <a:lnTo>
                    <a:pt x="501619" y="124459"/>
                  </a:lnTo>
                  <a:lnTo>
                    <a:pt x="484619" y="124459"/>
                  </a:lnTo>
                  <a:lnTo>
                    <a:pt x="458596" y="119379"/>
                  </a:lnTo>
                  <a:lnTo>
                    <a:pt x="438636" y="116839"/>
                  </a:lnTo>
                  <a:lnTo>
                    <a:pt x="418453" y="115569"/>
                  </a:lnTo>
                  <a:close/>
                </a:path>
                <a:path w="638175" h="405129">
                  <a:moveTo>
                    <a:pt x="497939" y="74929"/>
                  </a:moveTo>
                  <a:lnTo>
                    <a:pt x="417047" y="74929"/>
                  </a:lnTo>
                  <a:lnTo>
                    <a:pt x="434964" y="76199"/>
                  </a:lnTo>
                  <a:lnTo>
                    <a:pt x="452754" y="78739"/>
                  </a:lnTo>
                  <a:lnTo>
                    <a:pt x="474507" y="82549"/>
                  </a:lnTo>
                  <a:lnTo>
                    <a:pt x="481698" y="85089"/>
                  </a:lnTo>
                  <a:lnTo>
                    <a:pt x="484619" y="124459"/>
                  </a:lnTo>
                  <a:lnTo>
                    <a:pt x="501619" y="124459"/>
                  </a:lnTo>
                  <a:lnTo>
                    <a:pt x="497939" y="74929"/>
                  </a:lnTo>
                  <a:close/>
                </a:path>
                <a:path w="638175" h="405129">
                  <a:moveTo>
                    <a:pt x="250977" y="60959"/>
                  </a:moveTo>
                  <a:lnTo>
                    <a:pt x="231665" y="60959"/>
                  </a:lnTo>
                  <a:lnTo>
                    <a:pt x="193536" y="63499"/>
                  </a:lnTo>
                  <a:lnTo>
                    <a:pt x="156486" y="71119"/>
                  </a:lnTo>
                  <a:lnTo>
                    <a:pt x="121019" y="81279"/>
                  </a:lnTo>
                  <a:lnTo>
                    <a:pt x="103924" y="87629"/>
                  </a:lnTo>
                  <a:lnTo>
                    <a:pt x="99479" y="88899"/>
                  </a:lnTo>
                  <a:lnTo>
                    <a:pt x="97078" y="93979"/>
                  </a:lnTo>
                  <a:lnTo>
                    <a:pt x="100037" y="102869"/>
                  </a:lnTo>
                  <a:lnTo>
                    <a:pt x="104825" y="105409"/>
                  </a:lnTo>
                  <a:lnTo>
                    <a:pt x="109258" y="102869"/>
                  </a:lnTo>
                  <a:lnTo>
                    <a:pt x="160560" y="87629"/>
                  </a:lnTo>
                  <a:lnTo>
                    <a:pt x="178168" y="83819"/>
                  </a:lnTo>
                  <a:lnTo>
                    <a:pt x="213704" y="78739"/>
                  </a:lnTo>
                  <a:lnTo>
                    <a:pt x="231673" y="77469"/>
                  </a:lnTo>
                  <a:lnTo>
                    <a:pt x="255710" y="77469"/>
                  </a:lnTo>
                  <a:lnTo>
                    <a:pt x="258419" y="74929"/>
                  </a:lnTo>
                  <a:lnTo>
                    <a:pt x="259118" y="66039"/>
                  </a:lnTo>
                  <a:lnTo>
                    <a:pt x="255625" y="62229"/>
                  </a:lnTo>
                  <a:lnTo>
                    <a:pt x="250977" y="60959"/>
                  </a:lnTo>
                  <a:close/>
                </a:path>
                <a:path w="638175" h="405129">
                  <a:moveTo>
                    <a:pt x="255710" y="77469"/>
                  </a:moveTo>
                  <a:lnTo>
                    <a:pt x="231673" y="77469"/>
                  </a:lnTo>
                  <a:lnTo>
                    <a:pt x="249707" y="78739"/>
                  </a:lnTo>
                  <a:lnTo>
                    <a:pt x="254355" y="78739"/>
                  </a:lnTo>
                  <a:lnTo>
                    <a:pt x="255710" y="77469"/>
                  </a:lnTo>
                  <a:close/>
                </a:path>
                <a:path w="638175" h="405129">
                  <a:moveTo>
                    <a:pt x="398428" y="57149"/>
                  </a:moveTo>
                  <a:lnTo>
                    <a:pt x="379158" y="59689"/>
                  </a:lnTo>
                  <a:lnTo>
                    <a:pt x="374522" y="59689"/>
                  </a:lnTo>
                  <a:lnTo>
                    <a:pt x="371195" y="63499"/>
                  </a:lnTo>
                  <a:lnTo>
                    <a:pt x="372236" y="73659"/>
                  </a:lnTo>
                  <a:lnTo>
                    <a:pt x="376427" y="76199"/>
                  </a:lnTo>
                  <a:lnTo>
                    <a:pt x="381063" y="76199"/>
                  </a:lnTo>
                  <a:lnTo>
                    <a:pt x="399060" y="74929"/>
                  </a:lnTo>
                  <a:lnTo>
                    <a:pt x="497939" y="74929"/>
                  </a:lnTo>
                  <a:lnTo>
                    <a:pt x="497373" y="67309"/>
                  </a:lnTo>
                  <a:lnTo>
                    <a:pt x="480390" y="67309"/>
                  </a:lnTo>
                  <a:lnTo>
                    <a:pt x="455498" y="62229"/>
                  </a:lnTo>
                  <a:lnTo>
                    <a:pt x="436649" y="59689"/>
                  </a:lnTo>
                  <a:lnTo>
                    <a:pt x="398428" y="57149"/>
                  </a:lnTo>
                  <a:close/>
                </a:path>
                <a:path w="638175" h="405129">
                  <a:moveTo>
                    <a:pt x="487806" y="7619"/>
                  </a:moveTo>
                  <a:lnTo>
                    <a:pt x="479805" y="7619"/>
                  </a:lnTo>
                  <a:lnTo>
                    <a:pt x="476313" y="11429"/>
                  </a:lnTo>
                  <a:lnTo>
                    <a:pt x="480390" y="67309"/>
                  </a:lnTo>
                  <a:lnTo>
                    <a:pt x="497373" y="67309"/>
                  </a:lnTo>
                  <a:lnTo>
                    <a:pt x="494449" y="27939"/>
                  </a:lnTo>
                  <a:lnTo>
                    <a:pt x="541140" y="27939"/>
                  </a:lnTo>
                  <a:lnTo>
                    <a:pt x="540943" y="26669"/>
                  </a:lnTo>
                  <a:lnTo>
                    <a:pt x="538695" y="22859"/>
                  </a:lnTo>
                  <a:lnTo>
                    <a:pt x="487806" y="7619"/>
                  </a:lnTo>
                  <a:close/>
                </a:path>
                <a:path w="638175" h="405129">
                  <a:moveTo>
                    <a:pt x="590880" y="33019"/>
                  </a:moveTo>
                  <a:lnTo>
                    <a:pt x="586384" y="34289"/>
                  </a:lnTo>
                  <a:lnTo>
                    <a:pt x="592243" y="34289"/>
                  </a:lnTo>
                  <a:lnTo>
                    <a:pt x="590880" y="33019"/>
                  </a:lnTo>
                  <a:close/>
                </a:path>
                <a:path w="638175" h="405129">
                  <a:moveTo>
                    <a:pt x="401564" y="0"/>
                  </a:moveTo>
                  <a:lnTo>
                    <a:pt x="380555" y="0"/>
                  </a:lnTo>
                  <a:lnTo>
                    <a:pt x="361958" y="3809"/>
                  </a:lnTo>
                  <a:lnTo>
                    <a:pt x="344220" y="10159"/>
                  </a:lnTo>
                  <a:lnTo>
                    <a:pt x="327702" y="19049"/>
                  </a:lnTo>
                  <a:lnTo>
                    <a:pt x="312762" y="33019"/>
                  </a:lnTo>
                  <a:lnTo>
                    <a:pt x="337407" y="33019"/>
                  </a:lnTo>
                  <a:lnTo>
                    <a:pt x="349821" y="25399"/>
                  </a:lnTo>
                  <a:lnTo>
                    <a:pt x="365542" y="20319"/>
                  </a:lnTo>
                  <a:lnTo>
                    <a:pt x="382130" y="17779"/>
                  </a:lnTo>
                  <a:lnTo>
                    <a:pt x="401360" y="16509"/>
                  </a:lnTo>
                  <a:lnTo>
                    <a:pt x="469874" y="16509"/>
                  </a:lnTo>
                  <a:lnTo>
                    <a:pt x="467232" y="11429"/>
                  </a:lnTo>
                  <a:lnTo>
                    <a:pt x="462711" y="10159"/>
                  </a:lnTo>
                  <a:lnTo>
                    <a:pt x="443145" y="5079"/>
                  </a:lnTo>
                  <a:lnTo>
                    <a:pt x="422595" y="1269"/>
                  </a:lnTo>
                  <a:lnTo>
                    <a:pt x="401564" y="0"/>
                  </a:lnTo>
                  <a:close/>
                </a:path>
                <a:path w="638175" h="405129">
                  <a:moveTo>
                    <a:pt x="469874" y="16509"/>
                  </a:moveTo>
                  <a:lnTo>
                    <a:pt x="401360" y="16509"/>
                  </a:lnTo>
                  <a:lnTo>
                    <a:pt x="439896" y="21589"/>
                  </a:lnTo>
                  <a:lnTo>
                    <a:pt x="462699" y="27939"/>
                  </a:lnTo>
                  <a:lnTo>
                    <a:pt x="467372" y="25399"/>
                  </a:lnTo>
                  <a:lnTo>
                    <a:pt x="469874" y="16509"/>
                  </a:lnTo>
                  <a:close/>
                </a:path>
              </a:pathLst>
            </a:custGeom>
            <a:solidFill>
              <a:srgbClr val="231F20"/>
            </a:solidFill>
          </p:spPr>
          <p:txBody>
            <a:bodyPr wrap="square" lIns="0" tIns="0" rIns="0" bIns="0" rtlCol="0"/>
            <a:lstStyle/>
            <a:p>
              <a:endParaRPr/>
            </a:p>
          </p:txBody>
        </p:sp>
      </p:grpSp>
      <p:grpSp>
        <p:nvGrpSpPr>
          <p:cNvPr id="32" name="object 32"/>
          <p:cNvGrpSpPr/>
          <p:nvPr/>
        </p:nvGrpSpPr>
        <p:grpSpPr>
          <a:xfrm>
            <a:off x="1771582" y="4955584"/>
            <a:ext cx="551180" cy="473075"/>
            <a:chOff x="1771582" y="4955584"/>
            <a:chExt cx="551180" cy="473075"/>
          </a:xfrm>
        </p:grpSpPr>
        <p:sp>
          <p:nvSpPr>
            <p:cNvPr id="33" name="object 33"/>
            <p:cNvSpPr/>
            <p:nvPr/>
          </p:nvSpPr>
          <p:spPr>
            <a:xfrm>
              <a:off x="1998707" y="5148754"/>
              <a:ext cx="53340" cy="53340"/>
            </a:xfrm>
            <a:custGeom>
              <a:avLst/>
              <a:gdLst/>
              <a:ahLst/>
              <a:cxnLst/>
              <a:rect l="l" t="t" r="r" b="b"/>
              <a:pathLst>
                <a:path w="53339" h="53339">
                  <a:moveTo>
                    <a:pt x="25759" y="0"/>
                  </a:moveTo>
                  <a:lnTo>
                    <a:pt x="15853" y="2220"/>
                  </a:lnTo>
                  <a:lnTo>
                    <a:pt x="7502" y="7993"/>
                  </a:lnTo>
                  <a:lnTo>
                    <a:pt x="1811" y="16837"/>
                  </a:lnTo>
                  <a:lnTo>
                    <a:pt x="0" y="27198"/>
                  </a:lnTo>
                  <a:lnTo>
                    <a:pt x="2223" y="37103"/>
                  </a:lnTo>
                  <a:lnTo>
                    <a:pt x="7996" y="45452"/>
                  </a:lnTo>
                  <a:lnTo>
                    <a:pt x="16836" y="51140"/>
                  </a:lnTo>
                  <a:lnTo>
                    <a:pt x="27196" y="52952"/>
                  </a:lnTo>
                  <a:lnTo>
                    <a:pt x="37102" y="50729"/>
                  </a:lnTo>
                  <a:lnTo>
                    <a:pt x="45450" y="44955"/>
                  </a:lnTo>
                  <a:lnTo>
                    <a:pt x="51138" y="36116"/>
                  </a:lnTo>
                  <a:lnTo>
                    <a:pt x="52952" y="25755"/>
                  </a:lnTo>
                  <a:lnTo>
                    <a:pt x="50732" y="15850"/>
                  </a:lnTo>
                  <a:lnTo>
                    <a:pt x="44959" y="7502"/>
                  </a:lnTo>
                  <a:lnTo>
                    <a:pt x="36114" y="1813"/>
                  </a:lnTo>
                  <a:lnTo>
                    <a:pt x="25759" y="0"/>
                  </a:lnTo>
                  <a:close/>
                </a:path>
              </a:pathLst>
            </a:custGeom>
            <a:solidFill>
              <a:srgbClr val="16A5DE"/>
            </a:solidFill>
          </p:spPr>
          <p:txBody>
            <a:bodyPr wrap="square" lIns="0" tIns="0" rIns="0" bIns="0" rtlCol="0"/>
            <a:lstStyle/>
            <a:p>
              <a:endParaRPr/>
            </a:p>
          </p:txBody>
        </p:sp>
        <p:sp>
          <p:nvSpPr>
            <p:cNvPr id="34" name="object 34"/>
            <p:cNvSpPr/>
            <p:nvPr/>
          </p:nvSpPr>
          <p:spPr>
            <a:xfrm>
              <a:off x="1771582" y="4955584"/>
              <a:ext cx="551180" cy="473075"/>
            </a:xfrm>
            <a:custGeom>
              <a:avLst/>
              <a:gdLst/>
              <a:ahLst/>
              <a:cxnLst/>
              <a:rect l="l" t="t" r="r" b="b"/>
              <a:pathLst>
                <a:path w="551180" h="473075">
                  <a:moveTo>
                    <a:pt x="218668" y="293916"/>
                  </a:moveTo>
                  <a:lnTo>
                    <a:pt x="214541" y="295630"/>
                  </a:lnTo>
                  <a:lnTo>
                    <a:pt x="143370" y="465632"/>
                  </a:lnTo>
                  <a:lnTo>
                    <a:pt x="145084" y="469760"/>
                  </a:lnTo>
                  <a:lnTo>
                    <a:pt x="152285" y="472757"/>
                  </a:lnTo>
                  <a:lnTo>
                    <a:pt x="156413" y="471055"/>
                  </a:lnTo>
                  <a:lnTo>
                    <a:pt x="227583" y="301040"/>
                  </a:lnTo>
                  <a:lnTo>
                    <a:pt x="225882" y="296913"/>
                  </a:lnTo>
                  <a:lnTo>
                    <a:pt x="218668" y="293916"/>
                  </a:lnTo>
                  <a:close/>
                </a:path>
                <a:path w="551180" h="473075">
                  <a:moveTo>
                    <a:pt x="286740" y="276034"/>
                  </a:moveTo>
                  <a:lnTo>
                    <a:pt x="220472" y="276034"/>
                  </a:lnTo>
                  <a:lnTo>
                    <a:pt x="217297" y="279196"/>
                  </a:lnTo>
                  <a:lnTo>
                    <a:pt x="217297" y="287007"/>
                  </a:lnTo>
                  <a:lnTo>
                    <a:pt x="220472" y="290182"/>
                  </a:lnTo>
                  <a:lnTo>
                    <a:pt x="286740" y="290182"/>
                  </a:lnTo>
                  <a:lnTo>
                    <a:pt x="289915" y="287007"/>
                  </a:lnTo>
                  <a:lnTo>
                    <a:pt x="289915" y="279196"/>
                  </a:lnTo>
                  <a:lnTo>
                    <a:pt x="286740" y="276034"/>
                  </a:lnTo>
                  <a:close/>
                </a:path>
                <a:path w="551180" h="473075">
                  <a:moveTo>
                    <a:pt x="333451" y="225107"/>
                  </a:moveTo>
                  <a:lnTo>
                    <a:pt x="329349" y="226898"/>
                  </a:lnTo>
                  <a:lnTo>
                    <a:pt x="326516" y="234162"/>
                  </a:lnTo>
                  <a:lnTo>
                    <a:pt x="328307" y="238264"/>
                  </a:lnTo>
                  <a:lnTo>
                    <a:pt x="434085" y="279603"/>
                  </a:lnTo>
                  <a:lnTo>
                    <a:pt x="438188" y="277812"/>
                  </a:lnTo>
                  <a:lnTo>
                    <a:pt x="444186" y="262458"/>
                  </a:lnTo>
                  <a:lnTo>
                    <a:pt x="429018" y="262458"/>
                  </a:lnTo>
                  <a:lnTo>
                    <a:pt x="333451" y="225107"/>
                  </a:lnTo>
                  <a:close/>
                </a:path>
                <a:path w="551180" h="473075">
                  <a:moveTo>
                    <a:pt x="457758" y="249834"/>
                  </a:moveTo>
                  <a:lnTo>
                    <a:pt x="453644" y="251548"/>
                  </a:lnTo>
                  <a:lnTo>
                    <a:pt x="450684" y="258749"/>
                  </a:lnTo>
                  <a:lnTo>
                    <a:pt x="452399" y="262877"/>
                  </a:lnTo>
                  <a:lnTo>
                    <a:pt x="458050" y="265201"/>
                  </a:lnTo>
                  <a:lnTo>
                    <a:pt x="469506" y="269786"/>
                  </a:lnTo>
                  <a:lnTo>
                    <a:pt x="480792" y="273638"/>
                  </a:lnTo>
                  <a:lnTo>
                    <a:pt x="490575" y="275364"/>
                  </a:lnTo>
                  <a:lnTo>
                    <a:pt x="499092" y="274961"/>
                  </a:lnTo>
                  <a:lnTo>
                    <a:pt x="506577" y="272427"/>
                  </a:lnTo>
                  <a:lnTo>
                    <a:pt x="512958" y="267947"/>
                  </a:lnTo>
                  <a:lnTo>
                    <a:pt x="517673" y="262420"/>
                  </a:lnTo>
                  <a:lnTo>
                    <a:pt x="495096" y="262420"/>
                  </a:lnTo>
                  <a:lnTo>
                    <a:pt x="487870" y="261810"/>
                  </a:lnTo>
                  <a:lnTo>
                    <a:pt x="474319" y="256527"/>
                  </a:lnTo>
                  <a:lnTo>
                    <a:pt x="471525" y="255384"/>
                  </a:lnTo>
                  <a:lnTo>
                    <a:pt x="464197" y="252476"/>
                  </a:lnTo>
                  <a:lnTo>
                    <a:pt x="457758" y="249834"/>
                  </a:lnTo>
                  <a:close/>
                </a:path>
                <a:path w="551180" h="473075">
                  <a:moveTo>
                    <a:pt x="257517" y="251206"/>
                  </a:moveTo>
                  <a:lnTo>
                    <a:pt x="249694" y="251206"/>
                  </a:lnTo>
                  <a:lnTo>
                    <a:pt x="246532" y="254381"/>
                  </a:lnTo>
                  <a:lnTo>
                    <a:pt x="246532" y="269290"/>
                  </a:lnTo>
                  <a:lnTo>
                    <a:pt x="249694" y="272453"/>
                  </a:lnTo>
                  <a:lnTo>
                    <a:pt x="257517" y="272453"/>
                  </a:lnTo>
                  <a:lnTo>
                    <a:pt x="260680" y="269290"/>
                  </a:lnTo>
                  <a:lnTo>
                    <a:pt x="260680" y="254381"/>
                  </a:lnTo>
                  <a:lnTo>
                    <a:pt x="257517" y="251206"/>
                  </a:lnTo>
                  <a:close/>
                </a:path>
                <a:path w="551180" h="473075">
                  <a:moveTo>
                    <a:pt x="353745" y="165036"/>
                  </a:moveTo>
                  <a:lnTo>
                    <a:pt x="349656" y="166827"/>
                  </a:lnTo>
                  <a:lnTo>
                    <a:pt x="346811" y="174091"/>
                  </a:lnTo>
                  <a:lnTo>
                    <a:pt x="348614" y="178193"/>
                  </a:lnTo>
                  <a:lnTo>
                    <a:pt x="446938" y="216611"/>
                  </a:lnTo>
                  <a:lnTo>
                    <a:pt x="429018" y="262458"/>
                  </a:lnTo>
                  <a:lnTo>
                    <a:pt x="444186" y="262458"/>
                  </a:lnTo>
                  <a:lnTo>
                    <a:pt x="464083" y="211531"/>
                  </a:lnTo>
                  <a:lnTo>
                    <a:pt x="462292" y="207441"/>
                  </a:lnTo>
                  <a:lnTo>
                    <a:pt x="353745" y="165036"/>
                  </a:lnTo>
                  <a:close/>
                </a:path>
                <a:path w="551180" h="473075">
                  <a:moveTo>
                    <a:pt x="550210" y="196049"/>
                  </a:moveTo>
                  <a:lnTo>
                    <a:pt x="515696" y="196049"/>
                  </a:lnTo>
                  <a:lnTo>
                    <a:pt x="531977" y="202412"/>
                  </a:lnTo>
                  <a:lnTo>
                    <a:pt x="524548" y="212458"/>
                  </a:lnTo>
                  <a:lnTo>
                    <a:pt x="524243" y="213029"/>
                  </a:lnTo>
                  <a:lnTo>
                    <a:pt x="523011" y="216141"/>
                  </a:lnTo>
                  <a:lnTo>
                    <a:pt x="516447" y="232321"/>
                  </a:lnTo>
                  <a:lnTo>
                    <a:pt x="495096" y="262420"/>
                  </a:lnTo>
                  <a:lnTo>
                    <a:pt x="517673" y="262420"/>
                  </a:lnTo>
                  <a:lnTo>
                    <a:pt x="518401" y="261567"/>
                  </a:lnTo>
                  <a:lnTo>
                    <a:pt x="523158" y="253280"/>
                  </a:lnTo>
                  <a:lnTo>
                    <a:pt x="527586" y="242798"/>
                  </a:lnTo>
                  <a:lnTo>
                    <a:pt x="529346" y="238150"/>
                  </a:lnTo>
                  <a:lnTo>
                    <a:pt x="535597" y="222719"/>
                  </a:lnTo>
                  <a:lnTo>
                    <a:pt x="536841" y="219570"/>
                  </a:lnTo>
                  <a:lnTo>
                    <a:pt x="548563" y="203695"/>
                  </a:lnTo>
                  <a:lnTo>
                    <a:pt x="549033" y="203123"/>
                  </a:lnTo>
                  <a:lnTo>
                    <a:pt x="549452" y="202412"/>
                  </a:lnTo>
                  <a:lnTo>
                    <a:pt x="551116" y="198120"/>
                  </a:lnTo>
                  <a:lnTo>
                    <a:pt x="550210" y="196049"/>
                  </a:lnTo>
                  <a:close/>
                </a:path>
                <a:path w="551180" h="473075">
                  <a:moveTo>
                    <a:pt x="465518" y="228219"/>
                  </a:moveTo>
                  <a:lnTo>
                    <a:pt x="461416" y="230009"/>
                  </a:lnTo>
                  <a:lnTo>
                    <a:pt x="458584" y="237274"/>
                  </a:lnTo>
                  <a:lnTo>
                    <a:pt x="460375" y="241363"/>
                  </a:lnTo>
                  <a:lnTo>
                    <a:pt x="466928" y="243928"/>
                  </a:lnTo>
                  <a:lnTo>
                    <a:pt x="470623" y="245427"/>
                  </a:lnTo>
                  <a:lnTo>
                    <a:pt x="485087" y="249118"/>
                  </a:lnTo>
                  <a:lnTo>
                    <a:pt x="494623" y="247269"/>
                  </a:lnTo>
                  <a:lnTo>
                    <a:pt x="501431" y="239666"/>
                  </a:lnTo>
                  <a:lnTo>
                    <a:pt x="503635" y="234901"/>
                  </a:lnTo>
                  <a:lnTo>
                    <a:pt x="482992" y="234901"/>
                  </a:lnTo>
                  <a:lnTo>
                    <a:pt x="475881" y="232321"/>
                  </a:lnTo>
                  <a:lnTo>
                    <a:pt x="471157" y="230416"/>
                  </a:lnTo>
                  <a:lnTo>
                    <a:pt x="465518" y="228219"/>
                  </a:lnTo>
                  <a:close/>
                </a:path>
                <a:path w="551180" h="473075">
                  <a:moveTo>
                    <a:pt x="294779" y="225094"/>
                  </a:moveTo>
                  <a:lnTo>
                    <a:pt x="290677" y="226898"/>
                  </a:lnTo>
                  <a:lnTo>
                    <a:pt x="287845" y="234162"/>
                  </a:lnTo>
                  <a:lnTo>
                    <a:pt x="289591" y="238150"/>
                  </a:lnTo>
                  <a:lnTo>
                    <a:pt x="299885" y="242252"/>
                  </a:lnTo>
                  <a:lnTo>
                    <a:pt x="302564" y="243687"/>
                  </a:lnTo>
                  <a:lnTo>
                    <a:pt x="307619" y="243281"/>
                  </a:lnTo>
                  <a:lnTo>
                    <a:pt x="310019" y="241617"/>
                  </a:lnTo>
                  <a:lnTo>
                    <a:pt x="315573" y="227317"/>
                  </a:lnTo>
                  <a:lnTo>
                    <a:pt x="300431" y="227317"/>
                  </a:lnTo>
                  <a:lnTo>
                    <a:pt x="294779" y="225094"/>
                  </a:lnTo>
                  <a:close/>
                </a:path>
                <a:path w="551180" h="473075">
                  <a:moveTo>
                    <a:pt x="506361" y="178689"/>
                  </a:moveTo>
                  <a:lnTo>
                    <a:pt x="502919" y="181533"/>
                  </a:lnTo>
                  <a:lnTo>
                    <a:pt x="500621" y="205447"/>
                  </a:lnTo>
                  <a:lnTo>
                    <a:pt x="494550" y="220967"/>
                  </a:lnTo>
                  <a:lnTo>
                    <a:pt x="490640" y="230317"/>
                  </a:lnTo>
                  <a:lnTo>
                    <a:pt x="487349" y="234597"/>
                  </a:lnTo>
                  <a:lnTo>
                    <a:pt x="482992" y="234901"/>
                  </a:lnTo>
                  <a:lnTo>
                    <a:pt x="503635" y="234901"/>
                  </a:lnTo>
                  <a:lnTo>
                    <a:pt x="507707" y="226098"/>
                  </a:lnTo>
                  <a:lnTo>
                    <a:pt x="514413" y="208953"/>
                  </a:lnTo>
                  <a:lnTo>
                    <a:pt x="514565" y="208191"/>
                  </a:lnTo>
                  <a:lnTo>
                    <a:pt x="514603" y="207429"/>
                  </a:lnTo>
                  <a:lnTo>
                    <a:pt x="515696" y="196049"/>
                  </a:lnTo>
                  <a:lnTo>
                    <a:pt x="550210" y="196049"/>
                  </a:lnTo>
                  <a:lnTo>
                    <a:pt x="549325" y="194030"/>
                  </a:lnTo>
                  <a:lnTo>
                    <a:pt x="511556" y="179273"/>
                  </a:lnTo>
                  <a:lnTo>
                    <a:pt x="510908" y="179120"/>
                  </a:lnTo>
                  <a:lnTo>
                    <a:pt x="506361" y="178689"/>
                  </a:lnTo>
                  <a:close/>
                </a:path>
                <a:path w="551180" h="473075">
                  <a:moveTo>
                    <a:pt x="145110" y="68326"/>
                  </a:moveTo>
                  <a:lnTo>
                    <a:pt x="141020" y="70129"/>
                  </a:lnTo>
                  <a:lnTo>
                    <a:pt x="138175" y="77393"/>
                  </a:lnTo>
                  <a:lnTo>
                    <a:pt x="139979" y="81483"/>
                  </a:lnTo>
                  <a:lnTo>
                    <a:pt x="328472" y="155143"/>
                  </a:lnTo>
                  <a:lnTo>
                    <a:pt x="300431" y="227317"/>
                  </a:lnTo>
                  <a:lnTo>
                    <a:pt x="315573" y="227317"/>
                  </a:lnTo>
                  <a:lnTo>
                    <a:pt x="344042" y="154012"/>
                  </a:lnTo>
                  <a:lnTo>
                    <a:pt x="345592" y="150063"/>
                  </a:lnTo>
                  <a:lnTo>
                    <a:pt x="343801" y="145961"/>
                  </a:lnTo>
                  <a:lnTo>
                    <a:pt x="145110" y="68326"/>
                  </a:lnTo>
                  <a:close/>
                </a:path>
                <a:path w="551180" h="473075">
                  <a:moveTo>
                    <a:pt x="113080" y="154178"/>
                  </a:moveTo>
                  <a:lnTo>
                    <a:pt x="108978" y="155968"/>
                  </a:lnTo>
                  <a:lnTo>
                    <a:pt x="106146" y="163233"/>
                  </a:lnTo>
                  <a:lnTo>
                    <a:pt x="107937" y="167335"/>
                  </a:lnTo>
                  <a:lnTo>
                    <a:pt x="216268" y="209600"/>
                  </a:lnTo>
                  <a:lnTo>
                    <a:pt x="220370" y="207797"/>
                  </a:lnTo>
                  <a:lnTo>
                    <a:pt x="223202" y="200533"/>
                  </a:lnTo>
                  <a:lnTo>
                    <a:pt x="221411" y="196443"/>
                  </a:lnTo>
                  <a:lnTo>
                    <a:pt x="113080" y="154178"/>
                  </a:lnTo>
                  <a:close/>
                </a:path>
                <a:path w="551180" h="473075">
                  <a:moveTo>
                    <a:pt x="67678" y="0"/>
                  </a:moveTo>
                  <a:lnTo>
                    <a:pt x="63258" y="647"/>
                  </a:lnTo>
                  <a:lnTo>
                    <a:pt x="60566" y="4292"/>
                  </a:lnTo>
                  <a:lnTo>
                    <a:pt x="60261" y="4851"/>
                  </a:lnTo>
                  <a:lnTo>
                    <a:pt x="0" y="159016"/>
                  </a:lnTo>
                  <a:lnTo>
                    <a:pt x="1803" y="163118"/>
                  </a:lnTo>
                  <a:lnTo>
                    <a:pt x="6159" y="164820"/>
                  </a:lnTo>
                  <a:lnTo>
                    <a:pt x="6896" y="164973"/>
                  </a:lnTo>
                  <a:lnTo>
                    <a:pt x="7632" y="165011"/>
                  </a:lnTo>
                  <a:lnTo>
                    <a:pt x="86512" y="173329"/>
                  </a:lnTo>
                  <a:lnTo>
                    <a:pt x="89458" y="171437"/>
                  </a:lnTo>
                  <a:lnTo>
                    <a:pt x="94554" y="158394"/>
                  </a:lnTo>
                  <a:lnTo>
                    <a:pt x="79387" y="158394"/>
                  </a:lnTo>
                  <a:lnTo>
                    <a:pt x="17945" y="151904"/>
                  </a:lnTo>
                  <a:lnTo>
                    <a:pt x="69824" y="19164"/>
                  </a:lnTo>
                  <a:lnTo>
                    <a:pt x="93450" y="19164"/>
                  </a:lnTo>
                  <a:lnTo>
                    <a:pt x="67678" y="0"/>
                  </a:lnTo>
                  <a:close/>
                </a:path>
                <a:path w="551180" h="473075">
                  <a:moveTo>
                    <a:pt x="93450" y="19164"/>
                  </a:moveTo>
                  <a:lnTo>
                    <a:pt x="69824" y="19164"/>
                  </a:lnTo>
                  <a:lnTo>
                    <a:pt x="119379" y="56045"/>
                  </a:lnTo>
                  <a:lnTo>
                    <a:pt x="79387" y="158394"/>
                  </a:lnTo>
                  <a:lnTo>
                    <a:pt x="94554" y="158394"/>
                  </a:lnTo>
                  <a:lnTo>
                    <a:pt x="135712" y="53047"/>
                  </a:lnTo>
                  <a:lnTo>
                    <a:pt x="134543" y="49568"/>
                  </a:lnTo>
                  <a:lnTo>
                    <a:pt x="131864" y="47764"/>
                  </a:lnTo>
                  <a:lnTo>
                    <a:pt x="93450" y="19164"/>
                  </a:lnTo>
                  <a:close/>
                </a:path>
                <a:path w="551180" h="473075">
                  <a:moveTo>
                    <a:pt x="257517" y="294881"/>
                  </a:moveTo>
                  <a:lnTo>
                    <a:pt x="249694" y="294881"/>
                  </a:lnTo>
                  <a:lnTo>
                    <a:pt x="246532" y="298043"/>
                  </a:lnTo>
                  <a:lnTo>
                    <a:pt x="246532" y="468731"/>
                  </a:lnTo>
                  <a:lnTo>
                    <a:pt x="249694" y="471906"/>
                  </a:lnTo>
                  <a:lnTo>
                    <a:pt x="257517" y="471906"/>
                  </a:lnTo>
                  <a:lnTo>
                    <a:pt x="260680" y="468731"/>
                  </a:lnTo>
                  <a:lnTo>
                    <a:pt x="260680" y="298043"/>
                  </a:lnTo>
                  <a:lnTo>
                    <a:pt x="257517" y="294881"/>
                  </a:lnTo>
                  <a:close/>
                </a:path>
                <a:path w="551180" h="473075">
                  <a:moveTo>
                    <a:pt x="288518" y="293916"/>
                  </a:moveTo>
                  <a:lnTo>
                    <a:pt x="281330" y="296913"/>
                  </a:lnTo>
                  <a:lnTo>
                    <a:pt x="279615" y="301040"/>
                  </a:lnTo>
                  <a:lnTo>
                    <a:pt x="350786" y="471055"/>
                  </a:lnTo>
                  <a:lnTo>
                    <a:pt x="354926" y="472757"/>
                  </a:lnTo>
                  <a:lnTo>
                    <a:pt x="362115" y="469760"/>
                  </a:lnTo>
                  <a:lnTo>
                    <a:pt x="363829" y="465632"/>
                  </a:lnTo>
                  <a:lnTo>
                    <a:pt x="362343" y="462026"/>
                  </a:lnTo>
                  <a:lnTo>
                    <a:pt x="292658" y="295630"/>
                  </a:lnTo>
                  <a:lnTo>
                    <a:pt x="288518" y="293916"/>
                  </a:lnTo>
                  <a:close/>
                </a:path>
              </a:pathLst>
            </a:custGeom>
            <a:solidFill>
              <a:srgbClr val="231F20"/>
            </a:solidFill>
          </p:spPr>
          <p:txBody>
            <a:bodyPr wrap="square" lIns="0" tIns="0" rIns="0" bIns="0" rtlCol="0"/>
            <a:lstStyle/>
            <a:p>
              <a:endParaRPr/>
            </a:p>
          </p:txBody>
        </p:sp>
      </p:grpSp>
      <p:grpSp>
        <p:nvGrpSpPr>
          <p:cNvPr id="35" name="object 35"/>
          <p:cNvGrpSpPr/>
          <p:nvPr/>
        </p:nvGrpSpPr>
        <p:grpSpPr>
          <a:xfrm>
            <a:off x="1141703" y="4970100"/>
            <a:ext cx="467995" cy="474980"/>
            <a:chOff x="1141703" y="4970100"/>
            <a:chExt cx="467995" cy="474980"/>
          </a:xfrm>
        </p:grpSpPr>
        <p:sp>
          <p:nvSpPr>
            <p:cNvPr id="36" name="object 36"/>
            <p:cNvSpPr/>
            <p:nvPr/>
          </p:nvSpPr>
          <p:spPr>
            <a:xfrm>
              <a:off x="1153699" y="4985580"/>
              <a:ext cx="355600" cy="217170"/>
            </a:xfrm>
            <a:custGeom>
              <a:avLst/>
              <a:gdLst/>
              <a:ahLst/>
              <a:cxnLst/>
              <a:rect l="l" t="t" r="r" b="b"/>
              <a:pathLst>
                <a:path w="355600" h="217170">
                  <a:moveTo>
                    <a:pt x="299034" y="3848"/>
                  </a:moveTo>
                  <a:lnTo>
                    <a:pt x="200405" y="93929"/>
                  </a:lnTo>
                  <a:lnTo>
                    <a:pt x="202661" y="95330"/>
                  </a:lnTo>
                  <a:lnTo>
                    <a:pt x="208841" y="98412"/>
                  </a:lnTo>
                  <a:lnTo>
                    <a:pt x="218065" y="101494"/>
                  </a:lnTo>
                  <a:lnTo>
                    <a:pt x="229450" y="102895"/>
                  </a:lnTo>
                  <a:lnTo>
                    <a:pt x="239186" y="102688"/>
                  </a:lnTo>
                  <a:lnTo>
                    <a:pt x="246565" y="101241"/>
                  </a:lnTo>
                  <a:lnTo>
                    <a:pt x="255309" y="97312"/>
                  </a:lnTo>
                  <a:lnTo>
                    <a:pt x="269138" y="89661"/>
                  </a:lnTo>
                  <a:lnTo>
                    <a:pt x="345057" y="10747"/>
                  </a:lnTo>
                  <a:lnTo>
                    <a:pt x="321733" y="10747"/>
                  </a:lnTo>
                  <a:lnTo>
                    <a:pt x="316220" y="10618"/>
                  </a:lnTo>
                  <a:lnTo>
                    <a:pt x="309588" y="8492"/>
                  </a:lnTo>
                  <a:lnTo>
                    <a:pt x="299034" y="3848"/>
                  </a:lnTo>
                  <a:close/>
                </a:path>
                <a:path w="355600" h="217170">
                  <a:moveTo>
                    <a:pt x="156653" y="68935"/>
                  </a:moveTo>
                  <a:lnTo>
                    <a:pt x="88785" y="68935"/>
                  </a:lnTo>
                  <a:lnTo>
                    <a:pt x="104856" y="76336"/>
                  </a:lnTo>
                  <a:lnTo>
                    <a:pt x="115958" y="79425"/>
                  </a:lnTo>
                  <a:lnTo>
                    <a:pt x="127263" y="78761"/>
                  </a:lnTo>
                  <a:lnTo>
                    <a:pt x="143941" y="74904"/>
                  </a:lnTo>
                  <a:lnTo>
                    <a:pt x="156653" y="68935"/>
                  </a:lnTo>
                  <a:close/>
                </a:path>
                <a:path w="355600" h="217170">
                  <a:moveTo>
                    <a:pt x="102628" y="380"/>
                  </a:moveTo>
                  <a:lnTo>
                    <a:pt x="0" y="62560"/>
                  </a:lnTo>
                  <a:lnTo>
                    <a:pt x="18021" y="72460"/>
                  </a:lnTo>
                  <a:lnTo>
                    <a:pt x="30018" y="77135"/>
                  </a:lnTo>
                  <a:lnTo>
                    <a:pt x="41378" y="77821"/>
                  </a:lnTo>
                  <a:lnTo>
                    <a:pt x="57492" y="75755"/>
                  </a:lnTo>
                  <a:lnTo>
                    <a:pt x="73789" y="72980"/>
                  </a:lnTo>
                  <a:lnTo>
                    <a:pt x="83278" y="70826"/>
                  </a:lnTo>
                  <a:lnTo>
                    <a:pt x="87698" y="69431"/>
                  </a:lnTo>
                  <a:lnTo>
                    <a:pt x="88785" y="68935"/>
                  </a:lnTo>
                  <a:lnTo>
                    <a:pt x="156653" y="68935"/>
                  </a:lnTo>
                  <a:lnTo>
                    <a:pt x="172349" y="61564"/>
                  </a:lnTo>
                  <a:lnTo>
                    <a:pt x="207365" y="39081"/>
                  </a:lnTo>
                  <a:lnTo>
                    <a:pt x="236914" y="17954"/>
                  </a:lnTo>
                  <a:lnTo>
                    <a:pt x="246208" y="10779"/>
                  </a:lnTo>
                  <a:lnTo>
                    <a:pt x="223340" y="10779"/>
                  </a:lnTo>
                  <a:lnTo>
                    <a:pt x="210159" y="10591"/>
                  </a:lnTo>
                  <a:lnTo>
                    <a:pt x="209539" y="10521"/>
                  </a:lnTo>
                  <a:lnTo>
                    <a:pt x="134400" y="10521"/>
                  </a:lnTo>
                  <a:lnTo>
                    <a:pt x="120369" y="7637"/>
                  </a:lnTo>
                  <a:lnTo>
                    <a:pt x="102628" y="380"/>
                  </a:lnTo>
                  <a:close/>
                </a:path>
                <a:path w="355600" h="217170">
                  <a:moveTo>
                    <a:pt x="248919" y="8686"/>
                  </a:moveTo>
                  <a:lnTo>
                    <a:pt x="244833" y="9227"/>
                  </a:lnTo>
                  <a:lnTo>
                    <a:pt x="235602" y="10125"/>
                  </a:lnTo>
                  <a:lnTo>
                    <a:pt x="223340" y="10779"/>
                  </a:lnTo>
                  <a:lnTo>
                    <a:pt x="246208" y="10779"/>
                  </a:lnTo>
                  <a:lnTo>
                    <a:pt x="248919" y="8686"/>
                  </a:lnTo>
                  <a:close/>
                </a:path>
                <a:path w="355600" h="217170">
                  <a:moveTo>
                    <a:pt x="355396" y="0"/>
                  </a:moveTo>
                  <a:lnTo>
                    <a:pt x="321733" y="10747"/>
                  </a:lnTo>
                  <a:lnTo>
                    <a:pt x="345057" y="10747"/>
                  </a:lnTo>
                  <a:lnTo>
                    <a:pt x="355396" y="0"/>
                  </a:lnTo>
                  <a:close/>
                </a:path>
                <a:path w="355600" h="217170">
                  <a:moveTo>
                    <a:pt x="180555" y="4851"/>
                  </a:moveTo>
                  <a:lnTo>
                    <a:pt x="152027" y="9453"/>
                  </a:lnTo>
                  <a:lnTo>
                    <a:pt x="134400" y="10521"/>
                  </a:lnTo>
                  <a:lnTo>
                    <a:pt x="209539" y="10521"/>
                  </a:lnTo>
                  <a:lnTo>
                    <a:pt x="198146" y="9227"/>
                  </a:lnTo>
                  <a:lnTo>
                    <a:pt x="188890" y="7326"/>
                  </a:lnTo>
                  <a:lnTo>
                    <a:pt x="182756" y="5600"/>
                  </a:lnTo>
                  <a:lnTo>
                    <a:pt x="180555" y="4851"/>
                  </a:lnTo>
                  <a:close/>
                </a:path>
                <a:path w="355600" h="217170">
                  <a:moveTo>
                    <a:pt x="266522" y="148551"/>
                  </a:moveTo>
                  <a:lnTo>
                    <a:pt x="233337" y="156451"/>
                  </a:lnTo>
                  <a:lnTo>
                    <a:pt x="247776" y="217106"/>
                  </a:lnTo>
                  <a:lnTo>
                    <a:pt x="280974" y="209207"/>
                  </a:lnTo>
                  <a:lnTo>
                    <a:pt x="266522" y="148551"/>
                  </a:lnTo>
                  <a:close/>
                </a:path>
                <a:path w="355600" h="217170">
                  <a:moveTo>
                    <a:pt x="138468" y="146253"/>
                  </a:moveTo>
                  <a:lnTo>
                    <a:pt x="104851" y="146253"/>
                  </a:lnTo>
                  <a:lnTo>
                    <a:pt x="104851" y="207695"/>
                  </a:lnTo>
                  <a:lnTo>
                    <a:pt x="138468" y="207695"/>
                  </a:lnTo>
                  <a:lnTo>
                    <a:pt x="138468" y="146253"/>
                  </a:lnTo>
                  <a:close/>
                </a:path>
                <a:path w="355600" h="217170">
                  <a:moveTo>
                    <a:pt x="53289" y="146253"/>
                  </a:moveTo>
                  <a:lnTo>
                    <a:pt x="19672" y="146253"/>
                  </a:lnTo>
                  <a:lnTo>
                    <a:pt x="19672" y="207695"/>
                  </a:lnTo>
                  <a:lnTo>
                    <a:pt x="53289" y="207695"/>
                  </a:lnTo>
                  <a:lnTo>
                    <a:pt x="53289" y="146253"/>
                  </a:lnTo>
                  <a:close/>
                </a:path>
              </a:pathLst>
            </a:custGeom>
            <a:solidFill>
              <a:srgbClr val="16A5DE"/>
            </a:solidFill>
          </p:spPr>
          <p:txBody>
            <a:bodyPr wrap="square" lIns="0" tIns="0" rIns="0" bIns="0" rtlCol="0"/>
            <a:lstStyle/>
            <a:p>
              <a:endParaRPr/>
            </a:p>
          </p:txBody>
        </p:sp>
        <p:sp>
          <p:nvSpPr>
            <p:cNvPr id="37" name="object 37"/>
            <p:cNvSpPr/>
            <p:nvPr/>
          </p:nvSpPr>
          <p:spPr>
            <a:xfrm>
              <a:off x="1426144" y="4981883"/>
              <a:ext cx="178435" cy="426720"/>
            </a:xfrm>
            <a:custGeom>
              <a:avLst/>
              <a:gdLst/>
              <a:ahLst/>
              <a:cxnLst/>
              <a:rect l="l" t="t" r="r" b="b"/>
              <a:pathLst>
                <a:path w="178434" h="426720">
                  <a:moveTo>
                    <a:pt x="89776" y="0"/>
                  </a:moveTo>
                  <a:lnTo>
                    <a:pt x="0" y="91478"/>
                  </a:lnTo>
                  <a:lnTo>
                    <a:pt x="88061" y="426631"/>
                  </a:lnTo>
                  <a:lnTo>
                    <a:pt x="177838" y="343700"/>
                  </a:lnTo>
                  <a:lnTo>
                    <a:pt x="89776" y="0"/>
                  </a:lnTo>
                  <a:close/>
                </a:path>
              </a:pathLst>
            </a:custGeom>
            <a:solidFill>
              <a:srgbClr val="FECF00"/>
            </a:solidFill>
          </p:spPr>
          <p:txBody>
            <a:bodyPr wrap="square" lIns="0" tIns="0" rIns="0" bIns="0" rtlCol="0"/>
            <a:lstStyle/>
            <a:p>
              <a:endParaRPr/>
            </a:p>
          </p:txBody>
        </p:sp>
        <p:sp>
          <p:nvSpPr>
            <p:cNvPr id="38" name="object 38"/>
            <p:cNvSpPr/>
            <p:nvPr/>
          </p:nvSpPr>
          <p:spPr>
            <a:xfrm>
              <a:off x="1141703" y="4970100"/>
              <a:ext cx="467995" cy="474980"/>
            </a:xfrm>
            <a:custGeom>
              <a:avLst/>
              <a:gdLst/>
              <a:ahLst/>
              <a:cxnLst/>
              <a:rect l="l" t="t" r="r" b="b"/>
              <a:pathLst>
                <a:path w="467994" h="474979">
                  <a:moveTo>
                    <a:pt x="120472" y="6349"/>
                  </a:moveTo>
                  <a:lnTo>
                    <a:pt x="115189" y="6349"/>
                  </a:lnTo>
                  <a:lnTo>
                    <a:pt x="111226" y="8889"/>
                  </a:lnTo>
                  <a:lnTo>
                    <a:pt x="254" y="74929"/>
                  </a:lnTo>
                  <a:lnTo>
                    <a:pt x="0" y="78739"/>
                  </a:lnTo>
                  <a:lnTo>
                    <a:pt x="0" y="458469"/>
                  </a:lnTo>
                  <a:lnTo>
                    <a:pt x="571" y="459739"/>
                  </a:lnTo>
                  <a:lnTo>
                    <a:pt x="1727" y="461009"/>
                  </a:lnTo>
                  <a:lnTo>
                    <a:pt x="15010" y="471169"/>
                  </a:lnTo>
                  <a:lnTo>
                    <a:pt x="33000" y="474979"/>
                  </a:lnTo>
                  <a:lnTo>
                    <a:pt x="53087" y="474979"/>
                  </a:lnTo>
                  <a:lnTo>
                    <a:pt x="72656" y="472439"/>
                  </a:lnTo>
                  <a:lnTo>
                    <a:pt x="79400" y="471169"/>
                  </a:lnTo>
                  <a:lnTo>
                    <a:pt x="86131" y="468629"/>
                  </a:lnTo>
                  <a:lnTo>
                    <a:pt x="92290" y="464819"/>
                  </a:lnTo>
                  <a:lnTo>
                    <a:pt x="180016" y="464819"/>
                  </a:lnTo>
                  <a:lnTo>
                    <a:pt x="187707" y="461009"/>
                  </a:lnTo>
                  <a:lnTo>
                    <a:pt x="38931" y="461009"/>
                  </a:lnTo>
                  <a:lnTo>
                    <a:pt x="25361" y="458469"/>
                  </a:lnTo>
                  <a:lnTo>
                    <a:pt x="15214" y="453389"/>
                  </a:lnTo>
                  <a:lnTo>
                    <a:pt x="15214" y="93979"/>
                  </a:lnTo>
                  <a:lnTo>
                    <a:pt x="175366" y="93979"/>
                  </a:lnTo>
                  <a:lnTo>
                    <a:pt x="179082" y="92709"/>
                  </a:lnTo>
                  <a:lnTo>
                    <a:pt x="181889" y="91439"/>
                  </a:lnTo>
                  <a:lnTo>
                    <a:pt x="183984" y="90169"/>
                  </a:lnTo>
                  <a:lnTo>
                    <a:pt x="187661" y="87629"/>
                  </a:lnTo>
                  <a:lnTo>
                    <a:pt x="60918" y="87629"/>
                  </a:lnTo>
                  <a:lnTo>
                    <a:pt x="41561" y="86359"/>
                  </a:lnTo>
                  <a:lnTo>
                    <a:pt x="21450" y="80009"/>
                  </a:lnTo>
                  <a:lnTo>
                    <a:pt x="116141" y="24129"/>
                  </a:lnTo>
                  <a:lnTo>
                    <a:pt x="279569" y="24129"/>
                  </a:lnTo>
                  <a:lnTo>
                    <a:pt x="286921" y="19049"/>
                  </a:lnTo>
                  <a:lnTo>
                    <a:pt x="227252" y="19049"/>
                  </a:lnTo>
                  <a:lnTo>
                    <a:pt x="214859" y="17779"/>
                  </a:lnTo>
                  <a:lnTo>
                    <a:pt x="152937" y="17779"/>
                  </a:lnTo>
                  <a:lnTo>
                    <a:pt x="139090" y="16509"/>
                  </a:lnTo>
                  <a:lnTo>
                    <a:pt x="128652" y="13969"/>
                  </a:lnTo>
                  <a:lnTo>
                    <a:pt x="123037" y="10159"/>
                  </a:lnTo>
                  <a:lnTo>
                    <a:pt x="120472" y="6349"/>
                  </a:lnTo>
                  <a:close/>
                </a:path>
                <a:path w="467994" h="474979">
                  <a:moveTo>
                    <a:pt x="180016" y="464819"/>
                  </a:moveTo>
                  <a:lnTo>
                    <a:pt x="92290" y="464819"/>
                  </a:lnTo>
                  <a:lnTo>
                    <a:pt x="105999" y="472439"/>
                  </a:lnTo>
                  <a:lnTo>
                    <a:pt x="123058" y="474979"/>
                  </a:lnTo>
                  <a:lnTo>
                    <a:pt x="141480" y="474979"/>
                  </a:lnTo>
                  <a:lnTo>
                    <a:pt x="180016" y="464819"/>
                  </a:lnTo>
                  <a:close/>
                </a:path>
                <a:path w="467994" h="474979">
                  <a:moveTo>
                    <a:pt x="307060" y="8889"/>
                  </a:moveTo>
                  <a:lnTo>
                    <a:pt x="303707" y="12699"/>
                  </a:lnTo>
                  <a:lnTo>
                    <a:pt x="201244" y="106679"/>
                  </a:lnTo>
                  <a:lnTo>
                    <a:pt x="201688" y="110489"/>
                  </a:lnTo>
                  <a:lnTo>
                    <a:pt x="202501" y="114299"/>
                  </a:lnTo>
                  <a:lnTo>
                    <a:pt x="286029" y="464819"/>
                  </a:lnTo>
                  <a:lnTo>
                    <a:pt x="286435" y="466089"/>
                  </a:lnTo>
                  <a:lnTo>
                    <a:pt x="287388" y="467359"/>
                  </a:lnTo>
                  <a:lnTo>
                    <a:pt x="288836" y="468629"/>
                  </a:lnTo>
                  <a:lnTo>
                    <a:pt x="303456" y="474979"/>
                  </a:lnTo>
                  <a:lnTo>
                    <a:pt x="321354" y="474979"/>
                  </a:lnTo>
                  <a:lnTo>
                    <a:pt x="340271" y="469899"/>
                  </a:lnTo>
                  <a:lnTo>
                    <a:pt x="357949" y="463549"/>
                  </a:lnTo>
                  <a:lnTo>
                    <a:pt x="362191" y="461009"/>
                  </a:lnTo>
                  <a:lnTo>
                    <a:pt x="310721" y="461009"/>
                  </a:lnTo>
                  <a:lnTo>
                    <a:pt x="300126" y="458469"/>
                  </a:lnTo>
                  <a:lnTo>
                    <a:pt x="220878" y="125729"/>
                  </a:lnTo>
                  <a:lnTo>
                    <a:pt x="247212" y="125729"/>
                  </a:lnTo>
                  <a:lnTo>
                    <a:pt x="256060" y="124459"/>
                  </a:lnTo>
                  <a:lnTo>
                    <a:pt x="272942" y="118109"/>
                  </a:lnTo>
                  <a:lnTo>
                    <a:pt x="282344" y="111759"/>
                  </a:lnTo>
                  <a:lnTo>
                    <a:pt x="227634" y="111759"/>
                  </a:lnTo>
                  <a:lnTo>
                    <a:pt x="224078" y="110489"/>
                  </a:lnTo>
                  <a:lnTo>
                    <a:pt x="220675" y="109219"/>
                  </a:lnTo>
                  <a:lnTo>
                    <a:pt x="309549" y="27939"/>
                  </a:lnTo>
                  <a:lnTo>
                    <a:pt x="368844" y="27939"/>
                  </a:lnTo>
                  <a:lnTo>
                    <a:pt x="372630" y="24129"/>
                  </a:lnTo>
                  <a:lnTo>
                    <a:pt x="388195" y="24129"/>
                  </a:lnTo>
                  <a:lnTo>
                    <a:pt x="386985" y="19049"/>
                  </a:lnTo>
                  <a:lnTo>
                    <a:pt x="339857" y="19049"/>
                  </a:lnTo>
                  <a:lnTo>
                    <a:pt x="329434" y="17779"/>
                  </a:lnTo>
                  <a:lnTo>
                    <a:pt x="320835" y="16509"/>
                  </a:lnTo>
                  <a:lnTo>
                    <a:pt x="315315" y="12699"/>
                  </a:lnTo>
                  <a:lnTo>
                    <a:pt x="312369" y="10159"/>
                  </a:lnTo>
                  <a:lnTo>
                    <a:pt x="307060" y="8889"/>
                  </a:lnTo>
                  <a:close/>
                </a:path>
                <a:path w="467994" h="474979">
                  <a:moveTo>
                    <a:pt x="164219" y="97789"/>
                  </a:moveTo>
                  <a:lnTo>
                    <a:pt x="86347" y="97789"/>
                  </a:lnTo>
                  <a:lnTo>
                    <a:pt x="84709" y="452119"/>
                  </a:lnTo>
                  <a:lnTo>
                    <a:pt x="79781" y="454659"/>
                  </a:lnTo>
                  <a:lnTo>
                    <a:pt x="69088" y="457199"/>
                  </a:lnTo>
                  <a:lnTo>
                    <a:pt x="54112" y="459739"/>
                  </a:lnTo>
                  <a:lnTo>
                    <a:pt x="38931" y="461009"/>
                  </a:lnTo>
                  <a:lnTo>
                    <a:pt x="126663" y="461009"/>
                  </a:lnTo>
                  <a:lnTo>
                    <a:pt x="111727" y="458469"/>
                  </a:lnTo>
                  <a:lnTo>
                    <a:pt x="99860" y="450849"/>
                  </a:lnTo>
                  <a:lnTo>
                    <a:pt x="101485" y="99059"/>
                  </a:lnTo>
                  <a:lnTo>
                    <a:pt x="160503" y="99059"/>
                  </a:lnTo>
                  <a:lnTo>
                    <a:pt x="164219" y="97789"/>
                  </a:lnTo>
                  <a:close/>
                </a:path>
                <a:path w="467994" h="474979">
                  <a:moveTo>
                    <a:pt x="261493" y="401319"/>
                  </a:moveTo>
                  <a:lnTo>
                    <a:pt x="256832" y="401319"/>
                  </a:lnTo>
                  <a:lnTo>
                    <a:pt x="253238" y="402589"/>
                  </a:lnTo>
                  <a:lnTo>
                    <a:pt x="232293" y="416559"/>
                  </a:lnTo>
                  <a:lnTo>
                    <a:pt x="211005" y="430529"/>
                  </a:lnTo>
                  <a:lnTo>
                    <a:pt x="189224" y="443229"/>
                  </a:lnTo>
                  <a:lnTo>
                    <a:pt x="166801" y="454659"/>
                  </a:lnTo>
                  <a:lnTo>
                    <a:pt x="163436" y="455929"/>
                  </a:lnTo>
                  <a:lnTo>
                    <a:pt x="159677" y="457199"/>
                  </a:lnTo>
                  <a:lnTo>
                    <a:pt x="155714" y="457199"/>
                  </a:lnTo>
                  <a:lnTo>
                    <a:pt x="142161" y="459739"/>
                  </a:lnTo>
                  <a:lnTo>
                    <a:pt x="126663" y="461009"/>
                  </a:lnTo>
                  <a:lnTo>
                    <a:pt x="187707" y="461009"/>
                  </a:lnTo>
                  <a:lnTo>
                    <a:pt x="195397" y="457199"/>
                  </a:lnTo>
                  <a:lnTo>
                    <a:pt x="217776" y="444499"/>
                  </a:lnTo>
                  <a:lnTo>
                    <a:pt x="239616" y="429259"/>
                  </a:lnTo>
                  <a:lnTo>
                    <a:pt x="261073" y="415289"/>
                  </a:lnTo>
                  <a:lnTo>
                    <a:pt x="264668" y="414019"/>
                  </a:lnTo>
                  <a:lnTo>
                    <a:pt x="265823" y="408939"/>
                  </a:lnTo>
                  <a:lnTo>
                    <a:pt x="261493" y="401319"/>
                  </a:lnTo>
                  <a:close/>
                </a:path>
                <a:path w="467994" h="474979">
                  <a:moveTo>
                    <a:pt x="388195" y="24129"/>
                  </a:moveTo>
                  <a:lnTo>
                    <a:pt x="372630" y="24129"/>
                  </a:lnTo>
                  <a:lnTo>
                    <a:pt x="451650" y="355599"/>
                  </a:lnTo>
                  <a:lnTo>
                    <a:pt x="407831" y="401319"/>
                  </a:lnTo>
                  <a:lnTo>
                    <a:pt x="384966" y="424179"/>
                  </a:lnTo>
                  <a:lnTo>
                    <a:pt x="360603" y="444499"/>
                  </a:lnTo>
                  <a:lnTo>
                    <a:pt x="357708" y="445769"/>
                  </a:lnTo>
                  <a:lnTo>
                    <a:pt x="354469" y="448309"/>
                  </a:lnTo>
                  <a:lnTo>
                    <a:pt x="351053" y="449579"/>
                  </a:lnTo>
                  <a:lnTo>
                    <a:pt x="337736" y="455929"/>
                  </a:lnTo>
                  <a:lnTo>
                    <a:pt x="323775" y="459739"/>
                  </a:lnTo>
                  <a:lnTo>
                    <a:pt x="310721" y="461009"/>
                  </a:lnTo>
                  <a:lnTo>
                    <a:pt x="362191" y="461009"/>
                  </a:lnTo>
                  <a:lnTo>
                    <a:pt x="395016" y="435609"/>
                  </a:lnTo>
                  <a:lnTo>
                    <a:pt x="442372" y="387349"/>
                  </a:lnTo>
                  <a:lnTo>
                    <a:pt x="465353" y="363219"/>
                  </a:lnTo>
                  <a:lnTo>
                    <a:pt x="467309" y="361949"/>
                  </a:lnTo>
                  <a:lnTo>
                    <a:pt x="467995" y="359409"/>
                  </a:lnTo>
                  <a:lnTo>
                    <a:pt x="467410" y="356869"/>
                  </a:lnTo>
                  <a:lnTo>
                    <a:pt x="388195" y="24129"/>
                  </a:lnTo>
                  <a:close/>
                </a:path>
                <a:path w="467994" h="474979">
                  <a:moveTo>
                    <a:pt x="182422" y="115569"/>
                  </a:moveTo>
                  <a:lnTo>
                    <a:pt x="174066" y="115569"/>
                  </a:lnTo>
                  <a:lnTo>
                    <a:pt x="170675" y="119379"/>
                  </a:lnTo>
                  <a:lnTo>
                    <a:pt x="170878" y="438149"/>
                  </a:lnTo>
                  <a:lnTo>
                    <a:pt x="174282" y="441959"/>
                  </a:lnTo>
                  <a:lnTo>
                    <a:pt x="182638" y="441959"/>
                  </a:lnTo>
                  <a:lnTo>
                    <a:pt x="186029" y="438149"/>
                  </a:lnTo>
                  <a:lnTo>
                    <a:pt x="185826" y="119379"/>
                  </a:lnTo>
                  <a:lnTo>
                    <a:pt x="182422" y="115569"/>
                  </a:lnTo>
                  <a:close/>
                </a:path>
                <a:path w="467994" h="474979">
                  <a:moveTo>
                    <a:pt x="346189" y="410209"/>
                  </a:moveTo>
                  <a:lnTo>
                    <a:pt x="300012" y="421639"/>
                  </a:lnTo>
                  <a:lnTo>
                    <a:pt x="297497" y="425449"/>
                  </a:lnTo>
                  <a:lnTo>
                    <a:pt x="299427" y="434339"/>
                  </a:lnTo>
                  <a:lnTo>
                    <a:pt x="303517" y="436879"/>
                  </a:lnTo>
                  <a:lnTo>
                    <a:pt x="307606" y="435609"/>
                  </a:lnTo>
                  <a:lnTo>
                    <a:pt x="349694" y="425449"/>
                  </a:lnTo>
                  <a:lnTo>
                    <a:pt x="352221" y="421639"/>
                  </a:lnTo>
                  <a:lnTo>
                    <a:pt x="350291" y="412749"/>
                  </a:lnTo>
                  <a:lnTo>
                    <a:pt x="346189" y="410209"/>
                  </a:lnTo>
                  <a:close/>
                </a:path>
                <a:path w="467994" h="474979">
                  <a:moveTo>
                    <a:pt x="72085" y="416559"/>
                  </a:moveTo>
                  <a:lnTo>
                    <a:pt x="24625" y="416559"/>
                  </a:lnTo>
                  <a:lnTo>
                    <a:pt x="21221" y="420369"/>
                  </a:lnTo>
                  <a:lnTo>
                    <a:pt x="21221" y="427989"/>
                  </a:lnTo>
                  <a:lnTo>
                    <a:pt x="24625" y="431799"/>
                  </a:lnTo>
                  <a:lnTo>
                    <a:pt x="72085" y="431799"/>
                  </a:lnTo>
                  <a:lnTo>
                    <a:pt x="75501" y="427989"/>
                  </a:lnTo>
                  <a:lnTo>
                    <a:pt x="75501" y="420369"/>
                  </a:lnTo>
                  <a:lnTo>
                    <a:pt x="72085" y="416559"/>
                  </a:lnTo>
                  <a:close/>
                </a:path>
                <a:path w="467994" h="474979">
                  <a:moveTo>
                    <a:pt x="159943" y="416559"/>
                  </a:moveTo>
                  <a:lnTo>
                    <a:pt x="112483" y="416559"/>
                  </a:lnTo>
                  <a:lnTo>
                    <a:pt x="109067" y="420369"/>
                  </a:lnTo>
                  <a:lnTo>
                    <a:pt x="109067" y="427989"/>
                  </a:lnTo>
                  <a:lnTo>
                    <a:pt x="112483" y="431799"/>
                  </a:lnTo>
                  <a:lnTo>
                    <a:pt x="159943" y="431799"/>
                  </a:lnTo>
                  <a:lnTo>
                    <a:pt x="163347" y="427989"/>
                  </a:lnTo>
                  <a:lnTo>
                    <a:pt x="163347" y="420369"/>
                  </a:lnTo>
                  <a:lnTo>
                    <a:pt x="159943" y="416559"/>
                  </a:lnTo>
                  <a:close/>
                </a:path>
                <a:path w="467994" h="474979">
                  <a:moveTo>
                    <a:pt x="298221" y="119379"/>
                  </a:moveTo>
                  <a:lnTo>
                    <a:pt x="290080" y="121919"/>
                  </a:lnTo>
                  <a:lnTo>
                    <a:pt x="287591" y="125729"/>
                  </a:lnTo>
                  <a:lnTo>
                    <a:pt x="288594" y="129539"/>
                  </a:lnTo>
                  <a:lnTo>
                    <a:pt x="361340" y="425449"/>
                  </a:lnTo>
                  <a:lnTo>
                    <a:pt x="365455" y="427989"/>
                  </a:lnTo>
                  <a:lnTo>
                    <a:pt x="373583" y="426719"/>
                  </a:lnTo>
                  <a:lnTo>
                    <a:pt x="376072" y="421639"/>
                  </a:lnTo>
                  <a:lnTo>
                    <a:pt x="302336" y="121919"/>
                  </a:lnTo>
                  <a:lnTo>
                    <a:pt x="298221" y="119379"/>
                  </a:lnTo>
                  <a:close/>
                </a:path>
                <a:path w="467994" h="474979">
                  <a:moveTo>
                    <a:pt x="280860" y="156209"/>
                  </a:moveTo>
                  <a:lnTo>
                    <a:pt x="243586" y="165099"/>
                  </a:lnTo>
                  <a:lnTo>
                    <a:pt x="239496" y="166369"/>
                  </a:lnTo>
                  <a:lnTo>
                    <a:pt x="236969" y="170179"/>
                  </a:lnTo>
                  <a:lnTo>
                    <a:pt x="253339" y="238759"/>
                  </a:lnTo>
                  <a:lnTo>
                    <a:pt x="257441" y="241299"/>
                  </a:lnTo>
                  <a:lnTo>
                    <a:pt x="298792" y="231139"/>
                  </a:lnTo>
                  <a:lnTo>
                    <a:pt x="301320" y="227329"/>
                  </a:lnTo>
                  <a:lnTo>
                    <a:pt x="300414" y="223519"/>
                  </a:lnTo>
                  <a:lnTo>
                    <a:pt x="265404" y="223519"/>
                  </a:lnTo>
                  <a:lnTo>
                    <a:pt x="254482" y="177799"/>
                  </a:lnTo>
                  <a:lnTo>
                    <a:pt x="272884" y="173989"/>
                  </a:lnTo>
                  <a:lnTo>
                    <a:pt x="288633" y="173989"/>
                  </a:lnTo>
                  <a:lnTo>
                    <a:pt x="285915" y="162559"/>
                  </a:lnTo>
                  <a:lnTo>
                    <a:pt x="284962" y="158749"/>
                  </a:lnTo>
                  <a:lnTo>
                    <a:pt x="280860" y="156209"/>
                  </a:lnTo>
                  <a:close/>
                </a:path>
                <a:path w="467994" h="474979">
                  <a:moveTo>
                    <a:pt x="69481" y="154939"/>
                  </a:moveTo>
                  <a:lnTo>
                    <a:pt x="27470" y="154939"/>
                  </a:lnTo>
                  <a:lnTo>
                    <a:pt x="24066" y="158749"/>
                  </a:lnTo>
                  <a:lnTo>
                    <a:pt x="24066" y="228599"/>
                  </a:lnTo>
                  <a:lnTo>
                    <a:pt x="27470" y="231139"/>
                  </a:lnTo>
                  <a:lnTo>
                    <a:pt x="69481" y="231139"/>
                  </a:lnTo>
                  <a:lnTo>
                    <a:pt x="72885" y="228599"/>
                  </a:lnTo>
                  <a:lnTo>
                    <a:pt x="72885" y="215899"/>
                  </a:lnTo>
                  <a:lnTo>
                    <a:pt x="39281" y="215899"/>
                  </a:lnTo>
                  <a:lnTo>
                    <a:pt x="39281" y="170179"/>
                  </a:lnTo>
                  <a:lnTo>
                    <a:pt x="72885" y="170179"/>
                  </a:lnTo>
                  <a:lnTo>
                    <a:pt x="72885" y="158749"/>
                  </a:lnTo>
                  <a:lnTo>
                    <a:pt x="69481" y="154939"/>
                  </a:lnTo>
                  <a:close/>
                </a:path>
                <a:path w="467994" h="474979">
                  <a:moveTo>
                    <a:pt x="154660" y="154939"/>
                  </a:moveTo>
                  <a:lnTo>
                    <a:pt x="112649" y="154939"/>
                  </a:lnTo>
                  <a:lnTo>
                    <a:pt x="109232" y="158749"/>
                  </a:lnTo>
                  <a:lnTo>
                    <a:pt x="109232" y="228599"/>
                  </a:lnTo>
                  <a:lnTo>
                    <a:pt x="112649" y="231139"/>
                  </a:lnTo>
                  <a:lnTo>
                    <a:pt x="154660" y="231139"/>
                  </a:lnTo>
                  <a:lnTo>
                    <a:pt x="158064" y="228599"/>
                  </a:lnTo>
                  <a:lnTo>
                    <a:pt x="158064" y="215899"/>
                  </a:lnTo>
                  <a:lnTo>
                    <a:pt x="124447" y="215899"/>
                  </a:lnTo>
                  <a:lnTo>
                    <a:pt x="124447" y="170179"/>
                  </a:lnTo>
                  <a:lnTo>
                    <a:pt x="158064" y="170179"/>
                  </a:lnTo>
                  <a:lnTo>
                    <a:pt x="158064" y="158749"/>
                  </a:lnTo>
                  <a:lnTo>
                    <a:pt x="154660" y="154939"/>
                  </a:lnTo>
                  <a:close/>
                </a:path>
                <a:path w="467994" h="474979">
                  <a:moveTo>
                    <a:pt x="288633" y="173989"/>
                  </a:moveTo>
                  <a:lnTo>
                    <a:pt x="272884" y="173989"/>
                  </a:lnTo>
                  <a:lnTo>
                    <a:pt x="283806" y="219709"/>
                  </a:lnTo>
                  <a:lnTo>
                    <a:pt x="265404" y="223519"/>
                  </a:lnTo>
                  <a:lnTo>
                    <a:pt x="300414" y="223519"/>
                  </a:lnTo>
                  <a:lnTo>
                    <a:pt x="288633" y="173989"/>
                  </a:lnTo>
                  <a:close/>
                </a:path>
                <a:path w="467994" h="474979">
                  <a:moveTo>
                    <a:pt x="72885" y="170179"/>
                  </a:moveTo>
                  <a:lnTo>
                    <a:pt x="57683" y="170179"/>
                  </a:lnTo>
                  <a:lnTo>
                    <a:pt x="57683" y="215899"/>
                  </a:lnTo>
                  <a:lnTo>
                    <a:pt x="72885" y="215899"/>
                  </a:lnTo>
                  <a:lnTo>
                    <a:pt x="72885" y="170179"/>
                  </a:lnTo>
                  <a:close/>
                </a:path>
                <a:path w="467994" h="474979">
                  <a:moveTo>
                    <a:pt x="158064" y="170179"/>
                  </a:moveTo>
                  <a:lnTo>
                    <a:pt x="142849" y="170179"/>
                  </a:lnTo>
                  <a:lnTo>
                    <a:pt x="142849" y="215899"/>
                  </a:lnTo>
                  <a:lnTo>
                    <a:pt x="158064" y="215899"/>
                  </a:lnTo>
                  <a:lnTo>
                    <a:pt x="158064" y="170179"/>
                  </a:lnTo>
                  <a:close/>
                </a:path>
                <a:path w="467994" h="474979">
                  <a:moveTo>
                    <a:pt x="391502" y="135889"/>
                  </a:moveTo>
                  <a:lnTo>
                    <a:pt x="386727" y="135889"/>
                  </a:lnTo>
                  <a:lnTo>
                    <a:pt x="336397" y="175259"/>
                  </a:lnTo>
                  <a:lnTo>
                    <a:pt x="335826" y="180339"/>
                  </a:lnTo>
                  <a:lnTo>
                    <a:pt x="341020" y="186689"/>
                  </a:lnTo>
                  <a:lnTo>
                    <a:pt x="345782" y="186689"/>
                  </a:lnTo>
                  <a:lnTo>
                    <a:pt x="349097" y="184149"/>
                  </a:lnTo>
                  <a:lnTo>
                    <a:pt x="396125" y="147319"/>
                  </a:lnTo>
                  <a:lnTo>
                    <a:pt x="396684" y="142239"/>
                  </a:lnTo>
                  <a:lnTo>
                    <a:pt x="391502" y="135889"/>
                  </a:lnTo>
                  <a:close/>
                </a:path>
                <a:path w="467994" h="474979">
                  <a:moveTo>
                    <a:pt x="371411" y="95249"/>
                  </a:moveTo>
                  <a:lnTo>
                    <a:pt x="321094" y="134619"/>
                  </a:lnTo>
                  <a:lnTo>
                    <a:pt x="320522" y="139699"/>
                  </a:lnTo>
                  <a:lnTo>
                    <a:pt x="325704" y="146049"/>
                  </a:lnTo>
                  <a:lnTo>
                    <a:pt x="330479" y="147319"/>
                  </a:lnTo>
                  <a:lnTo>
                    <a:pt x="333768" y="144779"/>
                  </a:lnTo>
                  <a:lnTo>
                    <a:pt x="380796" y="107949"/>
                  </a:lnTo>
                  <a:lnTo>
                    <a:pt x="381368" y="102869"/>
                  </a:lnTo>
                  <a:lnTo>
                    <a:pt x="376186" y="96519"/>
                  </a:lnTo>
                  <a:lnTo>
                    <a:pt x="371411" y="95249"/>
                  </a:lnTo>
                  <a:close/>
                </a:path>
                <a:path w="467994" h="474979">
                  <a:moveTo>
                    <a:pt x="247212" y="125729"/>
                  </a:moveTo>
                  <a:lnTo>
                    <a:pt x="220878" y="125729"/>
                  </a:lnTo>
                  <a:lnTo>
                    <a:pt x="238364" y="126999"/>
                  </a:lnTo>
                  <a:lnTo>
                    <a:pt x="247212" y="125729"/>
                  </a:lnTo>
                  <a:close/>
                </a:path>
                <a:path w="467994" h="474979">
                  <a:moveTo>
                    <a:pt x="368844" y="27939"/>
                  </a:moveTo>
                  <a:lnTo>
                    <a:pt x="309549" y="27939"/>
                  </a:lnTo>
                  <a:lnTo>
                    <a:pt x="316230" y="30479"/>
                  </a:lnTo>
                  <a:lnTo>
                    <a:pt x="324208" y="33019"/>
                  </a:lnTo>
                  <a:lnTo>
                    <a:pt x="342315" y="33019"/>
                  </a:lnTo>
                  <a:lnTo>
                    <a:pt x="326990" y="49529"/>
                  </a:lnTo>
                  <a:lnTo>
                    <a:pt x="311599" y="64769"/>
                  </a:lnTo>
                  <a:lnTo>
                    <a:pt x="295901" y="81279"/>
                  </a:lnTo>
                  <a:lnTo>
                    <a:pt x="279654" y="95249"/>
                  </a:lnTo>
                  <a:lnTo>
                    <a:pt x="268493" y="102869"/>
                  </a:lnTo>
                  <a:lnTo>
                    <a:pt x="256178" y="107949"/>
                  </a:lnTo>
                  <a:lnTo>
                    <a:pt x="243481" y="111759"/>
                  </a:lnTo>
                  <a:lnTo>
                    <a:pt x="282344" y="111759"/>
                  </a:lnTo>
                  <a:lnTo>
                    <a:pt x="287985" y="107949"/>
                  </a:lnTo>
                  <a:lnTo>
                    <a:pt x="290283" y="106679"/>
                  </a:lnTo>
                  <a:lnTo>
                    <a:pt x="293116" y="104139"/>
                  </a:lnTo>
                  <a:lnTo>
                    <a:pt x="368844" y="27939"/>
                  </a:lnTo>
                  <a:close/>
                </a:path>
                <a:path w="467994" h="474979">
                  <a:moveTo>
                    <a:pt x="160503" y="99059"/>
                  </a:moveTo>
                  <a:lnTo>
                    <a:pt x="101485" y="99059"/>
                  </a:lnTo>
                  <a:lnTo>
                    <a:pt x="103327" y="100329"/>
                  </a:lnTo>
                  <a:lnTo>
                    <a:pt x="107442" y="100329"/>
                  </a:lnTo>
                  <a:lnTo>
                    <a:pt x="122956" y="102869"/>
                  </a:lnTo>
                  <a:lnTo>
                    <a:pt x="141219" y="102869"/>
                  </a:lnTo>
                  <a:lnTo>
                    <a:pt x="160503" y="99059"/>
                  </a:lnTo>
                  <a:close/>
                </a:path>
                <a:path w="467994" h="474979">
                  <a:moveTo>
                    <a:pt x="175366" y="93979"/>
                  </a:moveTo>
                  <a:lnTo>
                    <a:pt x="15214" y="93979"/>
                  </a:lnTo>
                  <a:lnTo>
                    <a:pt x="26850" y="97789"/>
                  </a:lnTo>
                  <a:lnTo>
                    <a:pt x="42389" y="100329"/>
                  </a:lnTo>
                  <a:lnTo>
                    <a:pt x="62124" y="100329"/>
                  </a:lnTo>
                  <a:lnTo>
                    <a:pt x="86347" y="97789"/>
                  </a:lnTo>
                  <a:lnTo>
                    <a:pt x="164219" y="97789"/>
                  </a:lnTo>
                  <a:lnTo>
                    <a:pt x="175366" y="93979"/>
                  </a:lnTo>
                  <a:close/>
                </a:path>
                <a:path w="467994" h="474979">
                  <a:moveTo>
                    <a:pt x="279569" y="24129"/>
                  </a:moveTo>
                  <a:lnTo>
                    <a:pt x="116141" y="24129"/>
                  </a:lnTo>
                  <a:lnTo>
                    <a:pt x="124844" y="27939"/>
                  </a:lnTo>
                  <a:lnTo>
                    <a:pt x="135986" y="30479"/>
                  </a:lnTo>
                  <a:lnTo>
                    <a:pt x="148893" y="33019"/>
                  </a:lnTo>
                  <a:lnTo>
                    <a:pt x="162890" y="33019"/>
                  </a:lnTo>
                  <a:lnTo>
                    <a:pt x="138250" y="50799"/>
                  </a:lnTo>
                  <a:lnTo>
                    <a:pt x="93814" y="80009"/>
                  </a:lnTo>
                  <a:lnTo>
                    <a:pt x="60918" y="87629"/>
                  </a:lnTo>
                  <a:lnTo>
                    <a:pt x="126960" y="87629"/>
                  </a:lnTo>
                  <a:lnTo>
                    <a:pt x="113106" y="86359"/>
                  </a:lnTo>
                  <a:lnTo>
                    <a:pt x="125452" y="78739"/>
                  </a:lnTo>
                  <a:lnTo>
                    <a:pt x="149569" y="60959"/>
                  </a:lnTo>
                  <a:lnTo>
                    <a:pt x="169613" y="46989"/>
                  </a:lnTo>
                  <a:lnTo>
                    <a:pt x="186037" y="34289"/>
                  </a:lnTo>
                  <a:lnTo>
                    <a:pt x="194398" y="29209"/>
                  </a:lnTo>
                  <a:lnTo>
                    <a:pt x="272216" y="29209"/>
                  </a:lnTo>
                  <a:lnTo>
                    <a:pt x="279569" y="24129"/>
                  </a:lnTo>
                  <a:close/>
                </a:path>
                <a:path w="467994" h="474979">
                  <a:moveTo>
                    <a:pt x="266702" y="33019"/>
                  </a:moveTo>
                  <a:lnTo>
                    <a:pt x="239610" y="33019"/>
                  </a:lnTo>
                  <a:lnTo>
                    <a:pt x="174167" y="78739"/>
                  </a:lnTo>
                  <a:lnTo>
                    <a:pt x="158877" y="83819"/>
                  </a:lnTo>
                  <a:lnTo>
                    <a:pt x="142679" y="86359"/>
                  </a:lnTo>
                  <a:lnTo>
                    <a:pt x="126960" y="87629"/>
                  </a:lnTo>
                  <a:lnTo>
                    <a:pt x="187661" y="87629"/>
                  </a:lnTo>
                  <a:lnTo>
                    <a:pt x="266702" y="33019"/>
                  </a:lnTo>
                  <a:close/>
                </a:path>
                <a:path w="467994" h="474979">
                  <a:moveTo>
                    <a:pt x="272216" y="29209"/>
                  </a:moveTo>
                  <a:lnTo>
                    <a:pt x="194398" y="29209"/>
                  </a:lnTo>
                  <a:lnTo>
                    <a:pt x="204268" y="31749"/>
                  </a:lnTo>
                  <a:lnTo>
                    <a:pt x="227319" y="34289"/>
                  </a:lnTo>
                  <a:lnTo>
                    <a:pt x="239610" y="33019"/>
                  </a:lnTo>
                  <a:lnTo>
                    <a:pt x="266702" y="33019"/>
                  </a:lnTo>
                  <a:lnTo>
                    <a:pt x="272216" y="29209"/>
                  </a:lnTo>
                  <a:close/>
                </a:path>
                <a:path w="467994" h="474979">
                  <a:moveTo>
                    <a:pt x="279946" y="5079"/>
                  </a:moveTo>
                  <a:lnTo>
                    <a:pt x="272796" y="10159"/>
                  </a:lnTo>
                  <a:lnTo>
                    <a:pt x="268262" y="12699"/>
                  </a:lnTo>
                  <a:lnTo>
                    <a:pt x="264020" y="13969"/>
                  </a:lnTo>
                  <a:lnTo>
                    <a:pt x="260604" y="13969"/>
                  </a:lnTo>
                  <a:lnTo>
                    <a:pt x="256921" y="15239"/>
                  </a:lnTo>
                  <a:lnTo>
                    <a:pt x="253098" y="16509"/>
                  </a:lnTo>
                  <a:lnTo>
                    <a:pt x="227252" y="19049"/>
                  </a:lnTo>
                  <a:lnTo>
                    <a:pt x="286921" y="19049"/>
                  </a:lnTo>
                  <a:lnTo>
                    <a:pt x="288759" y="17779"/>
                  </a:lnTo>
                  <a:lnTo>
                    <a:pt x="289433" y="12699"/>
                  </a:lnTo>
                  <a:lnTo>
                    <a:pt x="284670" y="6349"/>
                  </a:lnTo>
                  <a:lnTo>
                    <a:pt x="279946" y="5079"/>
                  </a:lnTo>
                  <a:close/>
                </a:path>
                <a:path w="467994" h="474979">
                  <a:moveTo>
                    <a:pt x="375018" y="0"/>
                  </a:moveTo>
                  <a:lnTo>
                    <a:pt x="339857" y="19049"/>
                  </a:lnTo>
                  <a:lnTo>
                    <a:pt x="386985" y="19049"/>
                  </a:lnTo>
                  <a:lnTo>
                    <a:pt x="384263" y="7619"/>
                  </a:lnTo>
                  <a:lnTo>
                    <a:pt x="382828" y="1269"/>
                  </a:lnTo>
                  <a:lnTo>
                    <a:pt x="375018" y="0"/>
                  </a:lnTo>
                  <a:close/>
                </a:path>
                <a:path w="467994" h="474979">
                  <a:moveTo>
                    <a:pt x="203377" y="15239"/>
                  </a:moveTo>
                  <a:lnTo>
                    <a:pt x="184632" y="15239"/>
                  </a:lnTo>
                  <a:lnTo>
                    <a:pt x="177761" y="16509"/>
                  </a:lnTo>
                  <a:lnTo>
                    <a:pt x="173228" y="16509"/>
                  </a:lnTo>
                  <a:lnTo>
                    <a:pt x="168783" y="17779"/>
                  </a:lnTo>
                  <a:lnTo>
                    <a:pt x="214859" y="17779"/>
                  </a:lnTo>
                  <a:lnTo>
                    <a:pt x="203720" y="16509"/>
                  </a:lnTo>
                  <a:lnTo>
                    <a:pt x="203377" y="15239"/>
                  </a:lnTo>
                  <a:close/>
                </a:path>
                <a:path w="467994" h="474979">
                  <a:moveTo>
                    <a:pt x="195541" y="10159"/>
                  </a:moveTo>
                  <a:lnTo>
                    <a:pt x="189280" y="13969"/>
                  </a:lnTo>
                  <a:lnTo>
                    <a:pt x="186982" y="15239"/>
                  </a:lnTo>
                  <a:lnTo>
                    <a:pt x="202933" y="15239"/>
                  </a:lnTo>
                  <a:lnTo>
                    <a:pt x="200253" y="11429"/>
                  </a:lnTo>
                  <a:lnTo>
                    <a:pt x="195541" y="10159"/>
                  </a:lnTo>
                  <a:close/>
                </a:path>
              </a:pathLst>
            </a:custGeom>
            <a:solidFill>
              <a:srgbClr val="231F20"/>
            </a:solidFill>
          </p:spPr>
          <p:txBody>
            <a:bodyPr wrap="square" lIns="0" tIns="0" rIns="0" bIns="0" rtlCol="0"/>
            <a:lstStyle/>
            <a:p>
              <a:endParaRPr/>
            </a:p>
          </p:txBody>
        </p:sp>
      </p:grpSp>
      <p:grpSp>
        <p:nvGrpSpPr>
          <p:cNvPr id="39" name="object 39"/>
          <p:cNvGrpSpPr/>
          <p:nvPr/>
        </p:nvGrpSpPr>
        <p:grpSpPr>
          <a:xfrm>
            <a:off x="4485671" y="4994850"/>
            <a:ext cx="394970" cy="450215"/>
            <a:chOff x="4485671" y="4994850"/>
            <a:chExt cx="394970" cy="450215"/>
          </a:xfrm>
        </p:grpSpPr>
        <p:sp>
          <p:nvSpPr>
            <p:cNvPr id="40" name="object 40"/>
            <p:cNvSpPr/>
            <p:nvPr/>
          </p:nvSpPr>
          <p:spPr>
            <a:xfrm>
              <a:off x="4574512" y="5001698"/>
              <a:ext cx="218440" cy="437515"/>
            </a:xfrm>
            <a:custGeom>
              <a:avLst/>
              <a:gdLst/>
              <a:ahLst/>
              <a:cxnLst/>
              <a:rect l="l" t="t" r="r" b="b"/>
              <a:pathLst>
                <a:path w="218439" h="437514">
                  <a:moveTo>
                    <a:pt x="36423" y="387858"/>
                  </a:moveTo>
                  <a:lnTo>
                    <a:pt x="35774" y="388333"/>
                  </a:lnTo>
                  <a:lnTo>
                    <a:pt x="33991" y="391663"/>
                  </a:lnTo>
                  <a:lnTo>
                    <a:pt x="28460" y="403263"/>
                  </a:lnTo>
                  <a:lnTo>
                    <a:pt x="21386" y="418299"/>
                  </a:lnTo>
                  <a:lnTo>
                    <a:pt x="28390" y="420741"/>
                  </a:lnTo>
                  <a:lnTo>
                    <a:pt x="47153" y="426277"/>
                  </a:lnTo>
                  <a:lnTo>
                    <a:pt x="74305" y="432224"/>
                  </a:lnTo>
                  <a:lnTo>
                    <a:pt x="106476" y="435902"/>
                  </a:lnTo>
                  <a:lnTo>
                    <a:pt x="133065" y="436891"/>
                  </a:lnTo>
                  <a:lnTo>
                    <a:pt x="151401" y="435578"/>
                  </a:lnTo>
                  <a:lnTo>
                    <a:pt x="170011" y="430483"/>
                  </a:lnTo>
                  <a:lnTo>
                    <a:pt x="197421" y="420128"/>
                  </a:lnTo>
                  <a:lnTo>
                    <a:pt x="188505" y="403263"/>
                  </a:lnTo>
                  <a:lnTo>
                    <a:pt x="107200" y="403263"/>
                  </a:lnTo>
                  <a:lnTo>
                    <a:pt x="72469" y="403022"/>
                  </a:lnTo>
                  <a:lnTo>
                    <a:pt x="53519" y="401337"/>
                  </a:lnTo>
                  <a:lnTo>
                    <a:pt x="43715" y="396764"/>
                  </a:lnTo>
                  <a:lnTo>
                    <a:pt x="36423" y="387858"/>
                  </a:lnTo>
                  <a:close/>
                </a:path>
                <a:path w="218439" h="437514">
                  <a:moveTo>
                    <a:pt x="180555" y="388226"/>
                  </a:moveTo>
                  <a:lnTo>
                    <a:pt x="177500" y="390575"/>
                  </a:lnTo>
                  <a:lnTo>
                    <a:pt x="166295" y="395744"/>
                  </a:lnTo>
                  <a:lnTo>
                    <a:pt x="143881" y="400913"/>
                  </a:lnTo>
                  <a:lnTo>
                    <a:pt x="107200" y="403263"/>
                  </a:lnTo>
                  <a:lnTo>
                    <a:pt x="188505" y="403263"/>
                  </a:lnTo>
                  <a:lnTo>
                    <a:pt x="180555" y="388226"/>
                  </a:lnTo>
                  <a:close/>
                </a:path>
                <a:path w="218439" h="437514">
                  <a:moveTo>
                    <a:pt x="108965" y="0"/>
                  </a:moveTo>
                  <a:lnTo>
                    <a:pt x="66560" y="1733"/>
                  </a:lnTo>
                  <a:lnTo>
                    <a:pt x="31923" y="6461"/>
                  </a:lnTo>
                  <a:lnTo>
                    <a:pt x="8565" y="13469"/>
                  </a:lnTo>
                  <a:lnTo>
                    <a:pt x="0" y="22047"/>
                  </a:lnTo>
                  <a:lnTo>
                    <a:pt x="8565" y="30632"/>
                  </a:lnTo>
                  <a:lnTo>
                    <a:pt x="31923" y="37644"/>
                  </a:lnTo>
                  <a:lnTo>
                    <a:pt x="66560" y="42372"/>
                  </a:lnTo>
                  <a:lnTo>
                    <a:pt x="108965" y="44107"/>
                  </a:lnTo>
                  <a:lnTo>
                    <a:pt x="151377" y="42372"/>
                  </a:lnTo>
                  <a:lnTo>
                    <a:pt x="186013" y="37644"/>
                  </a:lnTo>
                  <a:lnTo>
                    <a:pt x="209367" y="30632"/>
                  </a:lnTo>
                  <a:lnTo>
                    <a:pt x="217931" y="22047"/>
                  </a:lnTo>
                  <a:lnTo>
                    <a:pt x="209367" y="13469"/>
                  </a:lnTo>
                  <a:lnTo>
                    <a:pt x="186013" y="6461"/>
                  </a:lnTo>
                  <a:lnTo>
                    <a:pt x="151377" y="1733"/>
                  </a:lnTo>
                  <a:lnTo>
                    <a:pt x="108965" y="0"/>
                  </a:lnTo>
                  <a:close/>
                </a:path>
              </a:pathLst>
            </a:custGeom>
            <a:solidFill>
              <a:srgbClr val="16A5DE"/>
            </a:solidFill>
          </p:spPr>
          <p:txBody>
            <a:bodyPr wrap="square" lIns="0" tIns="0" rIns="0" bIns="0" rtlCol="0"/>
            <a:lstStyle/>
            <a:p>
              <a:endParaRPr/>
            </a:p>
          </p:txBody>
        </p:sp>
        <p:pic>
          <p:nvPicPr>
            <p:cNvPr id="41" name="object 41"/>
            <p:cNvPicPr/>
            <p:nvPr/>
          </p:nvPicPr>
          <p:blipFill>
            <a:blip r:embed="rId7" cstate="print"/>
            <a:stretch>
              <a:fillRect/>
            </a:stretch>
          </p:blipFill>
          <p:spPr>
            <a:xfrm>
              <a:off x="4618772" y="5080566"/>
              <a:ext cx="129413" cy="123088"/>
            </a:xfrm>
            <a:prstGeom prst="rect">
              <a:avLst/>
            </a:prstGeom>
          </p:spPr>
        </p:pic>
        <p:sp>
          <p:nvSpPr>
            <p:cNvPr id="42" name="object 42"/>
            <p:cNvSpPr/>
            <p:nvPr/>
          </p:nvSpPr>
          <p:spPr>
            <a:xfrm>
              <a:off x="4485671" y="4994850"/>
              <a:ext cx="394970" cy="450215"/>
            </a:xfrm>
            <a:custGeom>
              <a:avLst/>
              <a:gdLst/>
              <a:ahLst/>
              <a:cxnLst/>
              <a:rect l="l" t="t" r="r" b="b"/>
              <a:pathLst>
                <a:path w="394970" h="450214">
                  <a:moveTo>
                    <a:pt x="147331" y="374086"/>
                  </a:moveTo>
                  <a:lnTo>
                    <a:pt x="122338" y="386748"/>
                  </a:lnTo>
                  <a:lnTo>
                    <a:pt x="117414" y="393618"/>
                  </a:lnTo>
                  <a:lnTo>
                    <a:pt x="112133" y="402755"/>
                  </a:lnTo>
                  <a:lnTo>
                    <a:pt x="107643" y="412603"/>
                  </a:lnTo>
                  <a:lnTo>
                    <a:pt x="105091" y="421609"/>
                  </a:lnTo>
                  <a:lnTo>
                    <a:pt x="104304" y="426931"/>
                  </a:lnTo>
                  <a:lnTo>
                    <a:pt x="105968" y="430334"/>
                  </a:lnTo>
                  <a:lnTo>
                    <a:pt x="156040" y="446652"/>
                  </a:lnTo>
                  <a:lnTo>
                    <a:pt x="197808" y="450038"/>
                  </a:lnTo>
                  <a:lnTo>
                    <a:pt x="239576" y="446652"/>
                  </a:lnTo>
                  <a:lnTo>
                    <a:pt x="273220" y="437672"/>
                  </a:lnTo>
                  <a:lnTo>
                    <a:pt x="197808" y="437672"/>
                  </a:lnTo>
                  <a:lnTo>
                    <a:pt x="154054" y="433840"/>
                  </a:lnTo>
                  <a:lnTo>
                    <a:pt x="118096" y="422346"/>
                  </a:lnTo>
                  <a:lnTo>
                    <a:pt x="119163" y="418422"/>
                  </a:lnTo>
                  <a:lnTo>
                    <a:pt x="127685" y="403677"/>
                  </a:lnTo>
                  <a:lnTo>
                    <a:pt x="283902" y="403677"/>
                  </a:lnTo>
                  <a:lnTo>
                    <a:pt x="197808" y="403572"/>
                  </a:lnTo>
                  <a:lnTo>
                    <a:pt x="172795" y="402246"/>
                  </a:lnTo>
                  <a:lnTo>
                    <a:pt x="149186" y="398267"/>
                  </a:lnTo>
                  <a:lnTo>
                    <a:pt x="143140" y="396844"/>
                  </a:lnTo>
                  <a:lnTo>
                    <a:pt x="138556" y="395524"/>
                  </a:lnTo>
                  <a:lnTo>
                    <a:pt x="129767" y="391853"/>
                  </a:lnTo>
                  <a:lnTo>
                    <a:pt x="140346" y="389656"/>
                  </a:lnTo>
                  <a:lnTo>
                    <a:pt x="146620" y="387624"/>
                  </a:lnTo>
                  <a:lnTo>
                    <a:pt x="153199" y="385160"/>
                  </a:lnTo>
                  <a:lnTo>
                    <a:pt x="150875" y="376181"/>
                  </a:lnTo>
                  <a:lnTo>
                    <a:pt x="147331" y="374086"/>
                  </a:lnTo>
                  <a:close/>
                </a:path>
                <a:path w="394970" h="450214">
                  <a:moveTo>
                    <a:pt x="283902" y="403677"/>
                  </a:moveTo>
                  <a:lnTo>
                    <a:pt x="267931" y="403677"/>
                  </a:lnTo>
                  <a:lnTo>
                    <a:pt x="271906" y="410522"/>
                  </a:lnTo>
                  <a:lnTo>
                    <a:pt x="276452" y="418422"/>
                  </a:lnTo>
                  <a:lnTo>
                    <a:pt x="277519" y="422346"/>
                  </a:lnTo>
                  <a:lnTo>
                    <a:pt x="241562" y="433840"/>
                  </a:lnTo>
                  <a:lnTo>
                    <a:pt x="197808" y="437672"/>
                  </a:lnTo>
                  <a:lnTo>
                    <a:pt x="273220" y="437672"/>
                  </a:lnTo>
                  <a:lnTo>
                    <a:pt x="291311" y="426931"/>
                  </a:lnTo>
                  <a:lnTo>
                    <a:pt x="290524" y="421609"/>
                  </a:lnTo>
                  <a:lnTo>
                    <a:pt x="287972" y="412603"/>
                  </a:lnTo>
                  <a:lnTo>
                    <a:pt x="283902" y="403677"/>
                  </a:lnTo>
                  <a:close/>
                </a:path>
                <a:path w="394970" h="450214">
                  <a:moveTo>
                    <a:pt x="267931" y="403677"/>
                  </a:moveTo>
                  <a:lnTo>
                    <a:pt x="127685" y="403677"/>
                  </a:lnTo>
                  <a:lnTo>
                    <a:pt x="132117" y="406674"/>
                  </a:lnTo>
                  <a:lnTo>
                    <a:pt x="138441" y="409138"/>
                  </a:lnTo>
                  <a:lnTo>
                    <a:pt x="146227" y="410979"/>
                  </a:lnTo>
                  <a:lnTo>
                    <a:pt x="171340" y="415230"/>
                  </a:lnTo>
                  <a:lnTo>
                    <a:pt x="197808" y="416647"/>
                  </a:lnTo>
                  <a:lnTo>
                    <a:pt x="224276" y="415230"/>
                  </a:lnTo>
                  <a:lnTo>
                    <a:pt x="249389" y="410979"/>
                  </a:lnTo>
                  <a:lnTo>
                    <a:pt x="257174" y="409138"/>
                  </a:lnTo>
                  <a:lnTo>
                    <a:pt x="263498" y="406674"/>
                  </a:lnTo>
                  <a:lnTo>
                    <a:pt x="267931" y="403677"/>
                  </a:lnTo>
                  <a:close/>
                </a:path>
                <a:path w="394970" h="450214">
                  <a:moveTo>
                    <a:pt x="248284" y="374086"/>
                  </a:moveTo>
                  <a:lnTo>
                    <a:pt x="244740" y="376181"/>
                  </a:lnTo>
                  <a:lnTo>
                    <a:pt x="242416" y="385160"/>
                  </a:lnTo>
                  <a:lnTo>
                    <a:pt x="248995" y="387624"/>
                  </a:lnTo>
                  <a:lnTo>
                    <a:pt x="255269" y="389656"/>
                  </a:lnTo>
                  <a:lnTo>
                    <a:pt x="265848" y="391853"/>
                  </a:lnTo>
                  <a:lnTo>
                    <a:pt x="257059" y="395524"/>
                  </a:lnTo>
                  <a:lnTo>
                    <a:pt x="252462" y="396844"/>
                  </a:lnTo>
                  <a:lnTo>
                    <a:pt x="246430" y="398267"/>
                  </a:lnTo>
                  <a:lnTo>
                    <a:pt x="222820" y="402246"/>
                  </a:lnTo>
                  <a:lnTo>
                    <a:pt x="197808" y="403572"/>
                  </a:lnTo>
                  <a:lnTo>
                    <a:pt x="283855" y="403572"/>
                  </a:lnTo>
                  <a:lnTo>
                    <a:pt x="283482" y="402755"/>
                  </a:lnTo>
                  <a:lnTo>
                    <a:pt x="278201" y="393618"/>
                  </a:lnTo>
                  <a:lnTo>
                    <a:pt x="273277" y="386748"/>
                  </a:lnTo>
                  <a:lnTo>
                    <a:pt x="269759" y="381261"/>
                  </a:lnTo>
                  <a:lnTo>
                    <a:pt x="262787" y="378404"/>
                  </a:lnTo>
                  <a:lnTo>
                    <a:pt x="255066" y="375902"/>
                  </a:lnTo>
                  <a:lnTo>
                    <a:pt x="251764" y="374988"/>
                  </a:lnTo>
                  <a:lnTo>
                    <a:pt x="248284" y="374086"/>
                  </a:lnTo>
                  <a:close/>
                </a:path>
                <a:path w="394970" h="450214">
                  <a:moveTo>
                    <a:pt x="177557" y="322778"/>
                  </a:moveTo>
                  <a:lnTo>
                    <a:pt x="174573" y="325623"/>
                  </a:lnTo>
                  <a:lnTo>
                    <a:pt x="174281" y="337421"/>
                  </a:lnTo>
                  <a:lnTo>
                    <a:pt x="173049" y="344101"/>
                  </a:lnTo>
                  <a:lnTo>
                    <a:pt x="156982" y="377642"/>
                  </a:lnTo>
                  <a:lnTo>
                    <a:pt x="155288" y="380804"/>
                  </a:lnTo>
                  <a:lnTo>
                    <a:pt x="197803" y="394285"/>
                  </a:lnTo>
                  <a:lnTo>
                    <a:pt x="208371" y="393804"/>
                  </a:lnTo>
                  <a:lnTo>
                    <a:pt x="240211" y="381223"/>
                  </a:lnTo>
                  <a:lnTo>
                    <a:pt x="197803" y="381223"/>
                  </a:lnTo>
                  <a:lnTo>
                    <a:pt x="188497" y="380804"/>
                  </a:lnTo>
                  <a:lnTo>
                    <a:pt x="172033" y="377591"/>
                  </a:lnTo>
                  <a:lnTo>
                    <a:pt x="176732" y="369260"/>
                  </a:lnTo>
                  <a:lnTo>
                    <a:pt x="180186" y="362377"/>
                  </a:lnTo>
                  <a:lnTo>
                    <a:pt x="187590" y="325928"/>
                  </a:lnTo>
                  <a:lnTo>
                    <a:pt x="184746" y="322943"/>
                  </a:lnTo>
                  <a:lnTo>
                    <a:pt x="177557" y="322778"/>
                  </a:lnTo>
                  <a:close/>
                </a:path>
                <a:path w="394970" h="450214">
                  <a:moveTo>
                    <a:pt x="218058" y="322778"/>
                  </a:moveTo>
                  <a:lnTo>
                    <a:pt x="210870" y="322943"/>
                  </a:lnTo>
                  <a:lnTo>
                    <a:pt x="208025" y="325928"/>
                  </a:lnTo>
                  <a:lnTo>
                    <a:pt x="208101" y="329522"/>
                  </a:lnTo>
                  <a:lnTo>
                    <a:pt x="218883" y="369260"/>
                  </a:lnTo>
                  <a:lnTo>
                    <a:pt x="223582" y="377591"/>
                  </a:lnTo>
                  <a:lnTo>
                    <a:pt x="222007" y="378112"/>
                  </a:lnTo>
                  <a:lnTo>
                    <a:pt x="197803" y="381223"/>
                  </a:lnTo>
                  <a:lnTo>
                    <a:pt x="240211" y="381223"/>
                  </a:lnTo>
                  <a:lnTo>
                    <a:pt x="240327" y="380804"/>
                  </a:lnTo>
                  <a:lnTo>
                    <a:pt x="238508" y="377426"/>
                  </a:lnTo>
                  <a:lnTo>
                    <a:pt x="234147" y="369790"/>
                  </a:lnTo>
                  <a:lnTo>
                    <a:pt x="230536" y="363064"/>
                  </a:lnTo>
                  <a:lnTo>
                    <a:pt x="221042" y="325623"/>
                  </a:lnTo>
                  <a:lnTo>
                    <a:pt x="218058" y="322778"/>
                  </a:lnTo>
                  <a:close/>
                </a:path>
                <a:path w="394970" h="450214">
                  <a:moveTo>
                    <a:pt x="53682" y="10523"/>
                  </a:moveTo>
                  <a:lnTo>
                    <a:pt x="6882" y="10523"/>
                  </a:lnTo>
                  <a:lnTo>
                    <a:pt x="3555" y="10561"/>
                  </a:lnTo>
                  <a:lnTo>
                    <a:pt x="779" y="13039"/>
                  </a:lnTo>
                  <a:lnTo>
                    <a:pt x="678" y="13457"/>
                  </a:lnTo>
                  <a:lnTo>
                    <a:pt x="418" y="16340"/>
                  </a:lnTo>
                  <a:lnTo>
                    <a:pt x="0" y="68163"/>
                  </a:lnTo>
                  <a:lnTo>
                    <a:pt x="7648" y="120003"/>
                  </a:lnTo>
                  <a:lnTo>
                    <a:pt x="22772" y="169478"/>
                  </a:lnTo>
                  <a:lnTo>
                    <a:pt x="44795" y="214064"/>
                  </a:lnTo>
                  <a:lnTo>
                    <a:pt x="73138" y="251239"/>
                  </a:lnTo>
                  <a:lnTo>
                    <a:pt x="106806" y="278328"/>
                  </a:lnTo>
                  <a:lnTo>
                    <a:pt x="146036" y="293619"/>
                  </a:lnTo>
                  <a:lnTo>
                    <a:pt x="171517" y="313725"/>
                  </a:lnTo>
                  <a:lnTo>
                    <a:pt x="197970" y="320378"/>
                  </a:lnTo>
                  <a:lnTo>
                    <a:pt x="224417" y="313571"/>
                  </a:lnTo>
                  <a:lnTo>
                    <a:pt x="235905" y="304428"/>
                  </a:lnTo>
                  <a:lnTo>
                    <a:pt x="182277" y="304426"/>
                  </a:lnTo>
                  <a:lnTo>
                    <a:pt x="152040" y="281048"/>
                  </a:lnTo>
                  <a:lnTo>
                    <a:pt x="149157" y="276194"/>
                  </a:lnTo>
                  <a:lnTo>
                    <a:pt x="132371" y="276194"/>
                  </a:lnTo>
                  <a:lnTo>
                    <a:pt x="125856" y="273756"/>
                  </a:lnTo>
                  <a:lnTo>
                    <a:pt x="89809" y="249352"/>
                  </a:lnTo>
                  <a:lnTo>
                    <a:pt x="56137" y="207721"/>
                  </a:lnTo>
                  <a:lnTo>
                    <a:pt x="35464" y="166376"/>
                  </a:lnTo>
                  <a:lnTo>
                    <a:pt x="21026" y="120414"/>
                  </a:lnTo>
                  <a:lnTo>
                    <a:pt x="13332" y="72076"/>
                  </a:lnTo>
                  <a:lnTo>
                    <a:pt x="12889" y="23604"/>
                  </a:lnTo>
                  <a:lnTo>
                    <a:pt x="56603" y="23604"/>
                  </a:lnTo>
                  <a:lnTo>
                    <a:pt x="56603" y="13457"/>
                  </a:lnTo>
                  <a:lnTo>
                    <a:pt x="53682" y="10523"/>
                  </a:lnTo>
                  <a:close/>
                </a:path>
                <a:path w="394970" h="450214">
                  <a:moveTo>
                    <a:pt x="315022" y="42425"/>
                  </a:moveTo>
                  <a:lnTo>
                    <a:pt x="302094" y="42425"/>
                  </a:lnTo>
                  <a:lnTo>
                    <a:pt x="303687" y="91335"/>
                  </a:lnTo>
                  <a:lnTo>
                    <a:pt x="298901" y="140576"/>
                  </a:lnTo>
                  <a:lnTo>
                    <a:pt x="288022" y="188710"/>
                  </a:lnTo>
                  <a:lnTo>
                    <a:pt x="271334" y="234297"/>
                  </a:lnTo>
                  <a:lnTo>
                    <a:pt x="243568" y="281052"/>
                  </a:lnTo>
                  <a:lnTo>
                    <a:pt x="213335" y="304428"/>
                  </a:lnTo>
                  <a:lnTo>
                    <a:pt x="235907" y="304426"/>
                  </a:lnTo>
                  <a:lnTo>
                    <a:pt x="249884" y="293301"/>
                  </a:lnTo>
                  <a:lnTo>
                    <a:pt x="259746" y="290726"/>
                  </a:lnTo>
                  <a:lnTo>
                    <a:pt x="269323" y="287348"/>
                  </a:lnTo>
                  <a:lnTo>
                    <a:pt x="278607" y="283204"/>
                  </a:lnTo>
                  <a:lnTo>
                    <a:pt x="287590" y="278328"/>
                  </a:lnTo>
                  <a:lnTo>
                    <a:pt x="291866" y="275572"/>
                  </a:lnTo>
                  <a:lnTo>
                    <a:pt x="263676" y="275572"/>
                  </a:lnTo>
                  <a:lnTo>
                    <a:pt x="268775" y="267568"/>
                  </a:lnTo>
                  <a:lnTo>
                    <a:pt x="300590" y="192120"/>
                  </a:lnTo>
                  <a:lnTo>
                    <a:pt x="311882" y="141936"/>
                  </a:lnTo>
                  <a:lnTo>
                    <a:pt x="316769" y="90600"/>
                  </a:lnTo>
                  <a:lnTo>
                    <a:pt x="315022" y="42425"/>
                  </a:lnTo>
                  <a:close/>
                </a:path>
                <a:path w="394970" h="450214">
                  <a:moveTo>
                    <a:pt x="197819" y="0"/>
                  </a:moveTo>
                  <a:lnTo>
                    <a:pt x="156778" y="1734"/>
                  </a:lnTo>
                  <a:lnTo>
                    <a:pt x="111099" y="8867"/>
                  </a:lnTo>
                  <a:lnTo>
                    <a:pt x="80700" y="37271"/>
                  </a:lnTo>
                  <a:lnTo>
                    <a:pt x="79274" y="98463"/>
                  </a:lnTo>
                  <a:lnTo>
                    <a:pt x="84636" y="146994"/>
                  </a:lnTo>
                  <a:lnTo>
                    <a:pt x="95721" y="194435"/>
                  </a:lnTo>
                  <a:lnTo>
                    <a:pt x="112400" y="239618"/>
                  </a:lnTo>
                  <a:lnTo>
                    <a:pt x="132371" y="276194"/>
                  </a:lnTo>
                  <a:lnTo>
                    <a:pt x="149157" y="276194"/>
                  </a:lnTo>
                  <a:lnTo>
                    <a:pt x="124268" y="234297"/>
                  </a:lnTo>
                  <a:lnTo>
                    <a:pt x="108165" y="190611"/>
                  </a:lnTo>
                  <a:lnTo>
                    <a:pt x="97468" y="144726"/>
                  </a:lnTo>
                  <a:lnTo>
                    <a:pt x="92375" y="98463"/>
                  </a:lnTo>
                  <a:lnTo>
                    <a:pt x="92374" y="90600"/>
                  </a:lnTo>
                  <a:lnTo>
                    <a:pt x="92732" y="56064"/>
                  </a:lnTo>
                  <a:lnTo>
                    <a:pt x="92848" y="49982"/>
                  </a:lnTo>
                  <a:lnTo>
                    <a:pt x="93297" y="44756"/>
                  </a:lnTo>
                  <a:lnTo>
                    <a:pt x="93522" y="42425"/>
                  </a:lnTo>
                  <a:lnTo>
                    <a:pt x="153198" y="42425"/>
                  </a:lnTo>
                  <a:lnTo>
                    <a:pt x="122033" y="38107"/>
                  </a:lnTo>
                  <a:lnTo>
                    <a:pt x="101907" y="33194"/>
                  </a:lnTo>
                  <a:lnTo>
                    <a:pt x="95196" y="28900"/>
                  </a:lnTo>
                  <a:lnTo>
                    <a:pt x="101904" y="24606"/>
                  </a:lnTo>
                  <a:lnTo>
                    <a:pt x="122033" y="19692"/>
                  </a:lnTo>
                  <a:lnTo>
                    <a:pt x="158036" y="14701"/>
                  </a:lnTo>
                  <a:lnTo>
                    <a:pt x="197817" y="13039"/>
                  </a:lnTo>
                  <a:lnTo>
                    <a:pt x="296913" y="13039"/>
                  </a:lnTo>
                  <a:lnTo>
                    <a:pt x="293251" y="11531"/>
                  </a:lnTo>
                  <a:lnTo>
                    <a:pt x="285254" y="9059"/>
                  </a:lnTo>
                  <a:lnTo>
                    <a:pt x="276135" y="6929"/>
                  </a:lnTo>
                  <a:lnTo>
                    <a:pt x="238747" y="1730"/>
                  </a:lnTo>
                  <a:lnTo>
                    <a:pt x="197819" y="0"/>
                  </a:lnTo>
                  <a:close/>
                </a:path>
                <a:path w="394970" h="450214">
                  <a:moveTo>
                    <a:pt x="394059" y="23604"/>
                  </a:moveTo>
                  <a:lnTo>
                    <a:pt x="381507" y="23604"/>
                  </a:lnTo>
                  <a:lnTo>
                    <a:pt x="381066" y="72076"/>
                  </a:lnTo>
                  <a:lnTo>
                    <a:pt x="373374" y="120414"/>
                  </a:lnTo>
                  <a:lnTo>
                    <a:pt x="358940" y="166376"/>
                  </a:lnTo>
                  <a:lnTo>
                    <a:pt x="338271" y="207721"/>
                  </a:lnTo>
                  <a:lnTo>
                    <a:pt x="311873" y="242209"/>
                  </a:lnTo>
                  <a:lnTo>
                    <a:pt x="280961" y="267101"/>
                  </a:lnTo>
                  <a:lnTo>
                    <a:pt x="263676" y="275572"/>
                  </a:lnTo>
                  <a:lnTo>
                    <a:pt x="291866" y="275572"/>
                  </a:lnTo>
                  <a:lnTo>
                    <a:pt x="321258" y="251239"/>
                  </a:lnTo>
                  <a:lnTo>
                    <a:pt x="349606" y="214064"/>
                  </a:lnTo>
                  <a:lnTo>
                    <a:pt x="371630" y="169478"/>
                  </a:lnTo>
                  <a:lnTo>
                    <a:pt x="386755" y="120003"/>
                  </a:lnTo>
                  <a:lnTo>
                    <a:pt x="394404" y="68163"/>
                  </a:lnTo>
                  <a:lnTo>
                    <a:pt x="394059" y="23604"/>
                  </a:lnTo>
                  <a:close/>
                </a:path>
                <a:path w="394970" h="450214">
                  <a:moveTo>
                    <a:pt x="153198" y="42425"/>
                  </a:moveTo>
                  <a:lnTo>
                    <a:pt x="93522" y="42425"/>
                  </a:lnTo>
                  <a:lnTo>
                    <a:pt x="98747" y="44881"/>
                  </a:lnTo>
                  <a:lnTo>
                    <a:pt x="156786" y="56064"/>
                  </a:lnTo>
                  <a:lnTo>
                    <a:pt x="197801" y="57796"/>
                  </a:lnTo>
                  <a:lnTo>
                    <a:pt x="238817" y="56064"/>
                  </a:lnTo>
                  <a:lnTo>
                    <a:pt x="283836" y="49116"/>
                  </a:lnTo>
                  <a:lnTo>
                    <a:pt x="297139" y="44756"/>
                  </a:lnTo>
                  <a:lnTo>
                    <a:pt x="197797" y="44756"/>
                  </a:lnTo>
                  <a:lnTo>
                    <a:pt x="158021" y="43094"/>
                  </a:lnTo>
                  <a:lnTo>
                    <a:pt x="153198" y="42425"/>
                  </a:lnTo>
                  <a:close/>
                </a:path>
                <a:path w="394970" h="450214">
                  <a:moveTo>
                    <a:pt x="56603" y="23604"/>
                  </a:moveTo>
                  <a:lnTo>
                    <a:pt x="43547" y="23604"/>
                  </a:lnTo>
                  <a:lnTo>
                    <a:pt x="43547" y="52827"/>
                  </a:lnTo>
                  <a:lnTo>
                    <a:pt x="46468" y="55748"/>
                  </a:lnTo>
                  <a:lnTo>
                    <a:pt x="68884" y="55722"/>
                  </a:lnTo>
                  <a:lnTo>
                    <a:pt x="71779" y="52827"/>
                  </a:lnTo>
                  <a:lnTo>
                    <a:pt x="71754" y="45588"/>
                  </a:lnTo>
                  <a:lnTo>
                    <a:pt x="68884" y="42718"/>
                  </a:lnTo>
                  <a:lnTo>
                    <a:pt x="56603" y="42718"/>
                  </a:lnTo>
                  <a:lnTo>
                    <a:pt x="56603" y="23604"/>
                  </a:lnTo>
                  <a:close/>
                </a:path>
                <a:path w="394970" h="450214">
                  <a:moveTo>
                    <a:pt x="387514" y="10523"/>
                  </a:moveTo>
                  <a:lnTo>
                    <a:pt x="340714" y="10523"/>
                  </a:lnTo>
                  <a:lnTo>
                    <a:pt x="337793" y="13457"/>
                  </a:lnTo>
                  <a:lnTo>
                    <a:pt x="337793" y="42718"/>
                  </a:lnTo>
                  <a:lnTo>
                    <a:pt x="325512" y="42718"/>
                  </a:lnTo>
                  <a:lnTo>
                    <a:pt x="322642" y="45588"/>
                  </a:lnTo>
                  <a:lnTo>
                    <a:pt x="322617" y="52827"/>
                  </a:lnTo>
                  <a:lnTo>
                    <a:pt x="325512" y="55722"/>
                  </a:lnTo>
                  <a:lnTo>
                    <a:pt x="347928" y="55748"/>
                  </a:lnTo>
                  <a:lnTo>
                    <a:pt x="350862" y="52827"/>
                  </a:lnTo>
                  <a:lnTo>
                    <a:pt x="350862" y="23604"/>
                  </a:lnTo>
                  <a:lnTo>
                    <a:pt x="394059" y="23604"/>
                  </a:lnTo>
                  <a:lnTo>
                    <a:pt x="393991" y="16340"/>
                  </a:lnTo>
                  <a:lnTo>
                    <a:pt x="393731" y="13457"/>
                  </a:lnTo>
                  <a:lnTo>
                    <a:pt x="393629" y="13039"/>
                  </a:lnTo>
                  <a:lnTo>
                    <a:pt x="390841" y="10561"/>
                  </a:lnTo>
                  <a:lnTo>
                    <a:pt x="387514" y="10561"/>
                  </a:lnTo>
                  <a:close/>
                </a:path>
                <a:path w="394970" h="450214">
                  <a:moveTo>
                    <a:pt x="296913" y="13039"/>
                  </a:moveTo>
                  <a:lnTo>
                    <a:pt x="197817" y="13039"/>
                  </a:lnTo>
                  <a:lnTo>
                    <a:pt x="237594" y="14704"/>
                  </a:lnTo>
                  <a:lnTo>
                    <a:pt x="273582" y="19692"/>
                  </a:lnTo>
                  <a:lnTo>
                    <a:pt x="293701" y="24606"/>
                  </a:lnTo>
                  <a:lnTo>
                    <a:pt x="300408" y="28900"/>
                  </a:lnTo>
                  <a:lnTo>
                    <a:pt x="293699" y="33194"/>
                  </a:lnTo>
                  <a:lnTo>
                    <a:pt x="273569" y="38107"/>
                  </a:lnTo>
                  <a:lnTo>
                    <a:pt x="237574" y="43094"/>
                  </a:lnTo>
                  <a:lnTo>
                    <a:pt x="197797" y="44756"/>
                  </a:lnTo>
                  <a:lnTo>
                    <a:pt x="297139" y="44756"/>
                  </a:lnTo>
                  <a:lnTo>
                    <a:pt x="302094" y="42425"/>
                  </a:lnTo>
                  <a:lnTo>
                    <a:pt x="315022" y="42425"/>
                  </a:lnTo>
                  <a:lnTo>
                    <a:pt x="314921" y="39644"/>
                  </a:lnTo>
                  <a:lnTo>
                    <a:pt x="300034" y="14325"/>
                  </a:lnTo>
                  <a:lnTo>
                    <a:pt x="296913" y="13039"/>
                  </a:lnTo>
                  <a:close/>
                </a:path>
              </a:pathLst>
            </a:custGeom>
            <a:solidFill>
              <a:srgbClr val="231F20"/>
            </a:solidFill>
          </p:spPr>
          <p:txBody>
            <a:bodyPr wrap="square" lIns="0" tIns="0" rIns="0" bIns="0" rtlCol="0"/>
            <a:lstStyle/>
            <a:p>
              <a:endParaRPr/>
            </a:p>
          </p:txBody>
        </p:sp>
      </p:grpSp>
      <p:sp>
        <p:nvSpPr>
          <p:cNvPr id="43" name="object 43"/>
          <p:cNvSpPr txBox="1">
            <a:spLocks noGrp="1"/>
          </p:cNvSpPr>
          <p:nvPr>
            <p:ph type="ftr" sz="quarter" idx="5"/>
          </p:nvPr>
        </p:nvSpPr>
        <p:spPr>
          <a:xfrm>
            <a:off x="317320" y="9587910"/>
            <a:ext cx="5412740" cy="166712"/>
          </a:xfrm>
          <a:prstGeom prst="rect">
            <a:avLst/>
          </a:prstGeom>
        </p:spPr>
        <p:txBody>
          <a:bodyPr vert="horz" wrap="square" lIns="0" tIns="0" rIns="0" bIns="0" rtlCol="0">
            <a:spAutoFit/>
          </a:bodyPr>
          <a:lstStyle/>
          <a:p>
            <a:pPr marL="12700">
              <a:lnSpc>
                <a:spcPts val="1300"/>
              </a:lnSpc>
            </a:pPr>
            <a:r>
              <a:rPr dirty="0"/>
              <a:t>202</a:t>
            </a:r>
            <a:r>
              <a:rPr lang="en-US" dirty="0"/>
              <a:t>3</a:t>
            </a:r>
            <a:r>
              <a:rPr spc="-60" dirty="0"/>
              <a:t> </a:t>
            </a:r>
            <a:r>
              <a:rPr spc="-90" dirty="0"/>
              <a:t>SUPPLY</a:t>
            </a:r>
            <a:r>
              <a:rPr spc="-55" dirty="0"/>
              <a:t> DRIVE </a:t>
            </a:r>
            <a:r>
              <a:rPr spc="-45" dirty="0"/>
              <a:t>COORDINATOR</a:t>
            </a:r>
            <a:r>
              <a:rPr spc="-60" dirty="0"/>
              <a:t> </a:t>
            </a:r>
            <a:r>
              <a:rPr spc="-10" dirty="0"/>
              <a:t>TOOLKIT</a:t>
            </a:r>
            <a:r>
              <a:rPr spc="225" dirty="0"/>
              <a:t> </a:t>
            </a:r>
            <a:r>
              <a:rPr dirty="0"/>
              <a:t>|</a:t>
            </a:r>
            <a:r>
              <a:rPr spc="220" dirty="0"/>
              <a:t> </a:t>
            </a:r>
            <a:r>
              <a:rPr spc="-20" dirty="0"/>
              <a:t>CLASSROOMCENTRAL.ORG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2148522"/>
            <a:ext cx="6160770" cy="5578450"/>
          </a:xfrm>
          <a:prstGeom prst="rect">
            <a:avLst/>
          </a:prstGeom>
        </p:spPr>
        <p:txBody>
          <a:bodyPr vert="horz" wrap="square" lIns="0" tIns="12700" rIns="0" bIns="0" rtlCol="0">
            <a:spAutoFit/>
          </a:bodyPr>
          <a:lstStyle/>
          <a:p>
            <a:pPr marL="12700">
              <a:lnSpc>
                <a:spcPct val="100000"/>
              </a:lnSpc>
              <a:spcBef>
                <a:spcPts val="100"/>
              </a:spcBef>
            </a:pPr>
            <a:r>
              <a:rPr sz="1050" b="1" i="1" dirty="0">
                <a:solidFill>
                  <a:srgbClr val="231F20"/>
                </a:solidFill>
                <a:latin typeface="Myriad Pro"/>
                <a:cs typeface="Myriad Pro"/>
              </a:rPr>
              <a:t>Promoting</a:t>
            </a:r>
            <a:r>
              <a:rPr sz="1050" b="1" i="1" spc="-15" dirty="0">
                <a:solidFill>
                  <a:srgbClr val="231F20"/>
                </a:solidFill>
                <a:latin typeface="Myriad Pro"/>
                <a:cs typeface="Myriad Pro"/>
              </a:rPr>
              <a:t> </a:t>
            </a:r>
            <a:r>
              <a:rPr sz="1050" b="1" i="1" dirty="0">
                <a:solidFill>
                  <a:srgbClr val="231F20"/>
                </a:solidFill>
                <a:latin typeface="Myriad Pro"/>
                <a:cs typeface="Myriad Pro"/>
              </a:rPr>
              <a:t>your</a:t>
            </a:r>
            <a:r>
              <a:rPr sz="1050" b="1" i="1" spc="-10" dirty="0">
                <a:solidFill>
                  <a:srgbClr val="231F20"/>
                </a:solidFill>
                <a:latin typeface="Myriad Pro"/>
                <a:cs typeface="Myriad Pro"/>
              </a:rPr>
              <a:t> </a:t>
            </a:r>
            <a:r>
              <a:rPr sz="1050" b="1" i="1" dirty="0">
                <a:solidFill>
                  <a:srgbClr val="231F20"/>
                </a:solidFill>
                <a:latin typeface="Myriad Pro"/>
                <a:cs typeface="Myriad Pro"/>
              </a:rPr>
              <a:t>drive</a:t>
            </a:r>
            <a:r>
              <a:rPr sz="1050" b="1" i="1" spc="-10" dirty="0">
                <a:solidFill>
                  <a:srgbClr val="231F20"/>
                </a:solidFill>
                <a:latin typeface="Myriad Pro"/>
                <a:cs typeface="Myriad Pro"/>
              </a:rPr>
              <a:t> continued</a:t>
            </a:r>
            <a:endParaRPr sz="1050" dirty="0">
              <a:latin typeface="Myriad Pro"/>
              <a:cs typeface="Myriad Pro"/>
            </a:endParaRPr>
          </a:p>
          <a:p>
            <a:pPr>
              <a:lnSpc>
                <a:spcPct val="100000"/>
              </a:lnSpc>
              <a:spcBef>
                <a:spcPts val="40"/>
              </a:spcBef>
            </a:pPr>
            <a:endParaRPr sz="1250" dirty="0">
              <a:latin typeface="Myriad Pro"/>
              <a:cs typeface="Myriad Pro"/>
            </a:endParaRPr>
          </a:p>
          <a:p>
            <a:pPr marL="12700">
              <a:lnSpc>
                <a:spcPct val="100000"/>
              </a:lnSpc>
            </a:pPr>
            <a:r>
              <a:rPr sz="1100" spc="75" dirty="0">
                <a:solidFill>
                  <a:srgbClr val="08A6DE"/>
                </a:solidFill>
                <a:latin typeface="Arial"/>
                <a:cs typeface="Arial"/>
              </a:rPr>
              <a:t>Facebook</a:t>
            </a:r>
            <a:r>
              <a:rPr sz="1100" spc="-40" dirty="0">
                <a:solidFill>
                  <a:srgbClr val="08A6DE"/>
                </a:solidFill>
                <a:latin typeface="Arial"/>
                <a:cs typeface="Arial"/>
              </a:rPr>
              <a:t> </a:t>
            </a:r>
            <a:r>
              <a:rPr sz="1100" spc="100" dirty="0">
                <a:solidFill>
                  <a:srgbClr val="08A6DE"/>
                </a:solidFill>
                <a:latin typeface="Arial"/>
                <a:cs typeface="Arial"/>
              </a:rPr>
              <a:t>&amp;</a:t>
            </a:r>
            <a:r>
              <a:rPr sz="1100" spc="-35" dirty="0">
                <a:solidFill>
                  <a:srgbClr val="08A6DE"/>
                </a:solidFill>
                <a:latin typeface="Arial"/>
                <a:cs typeface="Arial"/>
              </a:rPr>
              <a:t> </a:t>
            </a:r>
            <a:r>
              <a:rPr sz="1100" spc="90" dirty="0">
                <a:solidFill>
                  <a:srgbClr val="08A6DE"/>
                </a:solidFill>
                <a:latin typeface="Arial"/>
                <a:cs typeface="Arial"/>
              </a:rPr>
              <a:t>Instagram</a:t>
            </a:r>
            <a:r>
              <a:rPr sz="1100" spc="-40" dirty="0">
                <a:solidFill>
                  <a:srgbClr val="08A6DE"/>
                </a:solidFill>
                <a:latin typeface="Arial"/>
                <a:cs typeface="Arial"/>
              </a:rPr>
              <a:t> </a:t>
            </a:r>
            <a:r>
              <a:rPr sz="1100" spc="40" dirty="0">
                <a:solidFill>
                  <a:srgbClr val="08A6DE"/>
                </a:solidFill>
                <a:latin typeface="Arial"/>
                <a:cs typeface="Arial"/>
              </a:rPr>
              <a:t>Captions:</a:t>
            </a:r>
            <a:endParaRPr sz="1100" dirty="0">
              <a:latin typeface="Arial"/>
              <a:cs typeface="Arial"/>
            </a:endParaRPr>
          </a:p>
          <a:p>
            <a:pPr marL="12700" marR="120014" indent="163195" algn="just">
              <a:lnSpc>
                <a:spcPts val="1400"/>
              </a:lnSpc>
              <a:spcBef>
                <a:spcPts val="60"/>
              </a:spcBef>
              <a:buAutoNum type="arabicParenR"/>
              <a:tabLst>
                <a:tab pos="175895" algn="l"/>
              </a:tabLst>
            </a:pPr>
            <a:r>
              <a:rPr sz="1050" dirty="0">
                <a:solidFill>
                  <a:srgbClr val="231F20"/>
                </a:solidFill>
                <a:latin typeface="Myriad Pro"/>
                <a:cs typeface="Myriad Pro"/>
              </a:rPr>
              <a:t>71%</a:t>
            </a:r>
            <a:r>
              <a:rPr sz="1050" spc="-15" dirty="0">
                <a:solidFill>
                  <a:srgbClr val="231F20"/>
                </a:solidFill>
                <a:latin typeface="Myriad Pro"/>
                <a:cs typeface="Myriad Pro"/>
              </a:rPr>
              <a:t> </a:t>
            </a:r>
            <a:r>
              <a:rPr sz="1050" dirty="0">
                <a:solidFill>
                  <a:srgbClr val="231F20"/>
                </a:solidFill>
                <a:latin typeface="Myriad Pro"/>
                <a:cs typeface="Myriad Pro"/>
              </a:rPr>
              <a:t>of</a:t>
            </a:r>
            <a:r>
              <a:rPr sz="1050" spc="-5" dirty="0">
                <a:solidFill>
                  <a:srgbClr val="231F20"/>
                </a:solidFill>
                <a:latin typeface="Myriad Pro"/>
                <a:cs typeface="Myriad Pro"/>
              </a:rPr>
              <a:t> </a:t>
            </a:r>
            <a:r>
              <a:rPr sz="1050" dirty="0">
                <a:solidFill>
                  <a:srgbClr val="231F20"/>
                </a:solidFill>
                <a:latin typeface="Myriad Pro"/>
                <a:cs typeface="Myriad Pro"/>
              </a:rPr>
              <a:t>economically</a:t>
            </a:r>
            <a:r>
              <a:rPr sz="1050" spc="-5" dirty="0">
                <a:solidFill>
                  <a:srgbClr val="231F20"/>
                </a:solidFill>
                <a:latin typeface="Myriad Pro"/>
                <a:cs typeface="Myriad Pro"/>
              </a:rPr>
              <a:t> </a:t>
            </a:r>
            <a:r>
              <a:rPr sz="1050" dirty="0">
                <a:solidFill>
                  <a:srgbClr val="231F20"/>
                </a:solidFill>
                <a:latin typeface="Myriad Pro"/>
                <a:cs typeface="Myriad Pro"/>
              </a:rPr>
              <a:t>disadvantaged</a:t>
            </a:r>
            <a:r>
              <a:rPr sz="1050" spc="-5" dirty="0">
                <a:solidFill>
                  <a:srgbClr val="231F20"/>
                </a:solidFill>
                <a:latin typeface="Myriad Pro"/>
                <a:cs typeface="Myriad Pro"/>
              </a:rPr>
              <a:t> </a:t>
            </a:r>
            <a:r>
              <a:rPr sz="1050" dirty="0">
                <a:solidFill>
                  <a:srgbClr val="231F20"/>
                </a:solidFill>
                <a:latin typeface="Myriad Pro"/>
                <a:cs typeface="Myriad Pro"/>
              </a:rPr>
              <a:t>students</a:t>
            </a:r>
            <a:r>
              <a:rPr sz="1050" spc="-5" dirty="0">
                <a:solidFill>
                  <a:srgbClr val="231F20"/>
                </a:solidFill>
                <a:latin typeface="Myriad Pro"/>
                <a:cs typeface="Myriad Pro"/>
              </a:rPr>
              <a:t> </a:t>
            </a:r>
            <a:r>
              <a:rPr sz="1050" dirty="0">
                <a:solidFill>
                  <a:srgbClr val="231F20"/>
                </a:solidFill>
                <a:latin typeface="Myriad Pro"/>
                <a:cs typeface="Myriad Pro"/>
              </a:rPr>
              <a:t>failed</a:t>
            </a:r>
            <a:r>
              <a:rPr sz="1050" spc="-5" dirty="0">
                <a:solidFill>
                  <a:srgbClr val="231F20"/>
                </a:solidFill>
                <a:latin typeface="Myriad Pro"/>
                <a:cs typeface="Myriad Pro"/>
              </a:rPr>
              <a:t> </a:t>
            </a:r>
            <a:r>
              <a:rPr sz="1050" dirty="0">
                <a:solidFill>
                  <a:srgbClr val="231F20"/>
                </a:solidFill>
                <a:latin typeface="Myriad Pro"/>
                <a:cs typeface="Myriad Pro"/>
              </a:rPr>
              <a:t>NC</a:t>
            </a:r>
            <a:r>
              <a:rPr sz="1050" spc="-5" dirty="0">
                <a:solidFill>
                  <a:srgbClr val="231F20"/>
                </a:solidFill>
                <a:latin typeface="Myriad Pro"/>
                <a:cs typeface="Myriad Pro"/>
              </a:rPr>
              <a:t> </a:t>
            </a:r>
            <a:r>
              <a:rPr sz="1050" dirty="0">
                <a:solidFill>
                  <a:srgbClr val="231F20"/>
                </a:solidFill>
                <a:latin typeface="Myriad Pro"/>
                <a:cs typeface="Myriad Pro"/>
              </a:rPr>
              <a:t>state</a:t>
            </a:r>
            <a:r>
              <a:rPr sz="1050" spc="-5" dirty="0">
                <a:solidFill>
                  <a:srgbClr val="231F20"/>
                </a:solidFill>
                <a:latin typeface="Myriad Pro"/>
                <a:cs typeface="Myriad Pro"/>
              </a:rPr>
              <a:t> </a:t>
            </a:r>
            <a:r>
              <a:rPr sz="1050" dirty="0">
                <a:solidFill>
                  <a:srgbClr val="231F20"/>
                </a:solidFill>
                <a:latin typeface="Myriad Pro"/>
                <a:cs typeface="Myriad Pro"/>
              </a:rPr>
              <a:t>exams.</a:t>
            </a:r>
            <a:r>
              <a:rPr sz="1050" spc="-5" dirty="0">
                <a:solidFill>
                  <a:srgbClr val="231F20"/>
                </a:solidFill>
                <a:latin typeface="Myriad Pro"/>
                <a:cs typeface="Myriad Pro"/>
              </a:rPr>
              <a:t> </a:t>
            </a:r>
            <a:r>
              <a:rPr sz="1050" dirty="0">
                <a:solidFill>
                  <a:srgbClr val="231F20"/>
                </a:solidFill>
                <a:latin typeface="Myriad Pro"/>
                <a:cs typeface="Myriad Pro"/>
              </a:rPr>
              <a:t>Help</a:t>
            </a:r>
            <a:r>
              <a:rPr sz="1050" spc="-5" dirty="0">
                <a:solidFill>
                  <a:srgbClr val="231F20"/>
                </a:solidFill>
                <a:latin typeface="Myriad Pro"/>
                <a:cs typeface="Myriad Pro"/>
              </a:rPr>
              <a:t> </a:t>
            </a:r>
            <a:r>
              <a:rPr sz="1050" dirty="0">
                <a:solidFill>
                  <a:srgbClr val="231F20"/>
                </a:solidFill>
                <a:latin typeface="Myriad Pro"/>
                <a:cs typeface="Myriad Pro"/>
              </a:rPr>
              <a:t>us</a:t>
            </a:r>
            <a:r>
              <a:rPr sz="1050" spc="-5" dirty="0">
                <a:solidFill>
                  <a:srgbClr val="231F20"/>
                </a:solidFill>
                <a:latin typeface="Myriad Pro"/>
                <a:cs typeface="Myriad Pro"/>
              </a:rPr>
              <a:t> </a:t>
            </a:r>
            <a:r>
              <a:rPr sz="1050" dirty="0">
                <a:solidFill>
                  <a:srgbClr val="231F20"/>
                </a:solidFill>
                <a:latin typeface="Myriad Pro"/>
                <a:cs typeface="Myriad Pro"/>
              </a:rPr>
              <a:t>ensure</a:t>
            </a:r>
            <a:r>
              <a:rPr sz="1050" spc="-5" dirty="0">
                <a:solidFill>
                  <a:srgbClr val="231F20"/>
                </a:solidFill>
                <a:latin typeface="Myriad Pro"/>
                <a:cs typeface="Myriad Pro"/>
              </a:rPr>
              <a:t> </a:t>
            </a:r>
            <a:r>
              <a:rPr sz="1050" dirty="0">
                <a:solidFill>
                  <a:srgbClr val="231F20"/>
                </a:solidFill>
                <a:latin typeface="Myriad Pro"/>
                <a:cs typeface="Myriad Pro"/>
              </a:rPr>
              <a:t>every</a:t>
            </a:r>
            <a:r>
              <a:rPr sz="1050" spc="-5" dirty="0">
                <a:solidFill>
                  <a:srgbClr val="231F20"/>
                </a:solidFill>
                <a:latin typeface="Myriad Pro"/>
                <a:cs typeface="Myriad Pro"/>
              </a:rPr>
              <a:t> </a:t>
            </a:r>
            <a:r>
              <a:rPr sz="1050" dirty="0">
                <a:solidFill>
                  <a:srgbClr val="231F20"/>
                </a:solidFill>
                <a:latin typeface="Myriad Pro"/>
                <a:cs typeface="Myriad Pro"/>
              </a:rPr>
              <a:t>student</a:t>
            </a:r>
            <a:r>
              <a:rPr sz="1050" spc="-5" dirty="0">
                <a:solidFill>
                  <a:srgbClr val="231F20"/>
                </a:solidFill>
                <a:latin typeface="Myriad Pro"/>
                <a:cs typeface="Myriad Pro"/>
              </a:rPr>
              <a:t> </a:t>
            </a:r>
            <a:r>
              <a:rPr sz="1050" dirty="0">
                <a:solidFill>
                  <a:srgbClr val="231F20"/>
                </a:solidFill>
                <a:latin typeface="Myriad Pro"/>
                <a:cs typeface="Myriad Pro"/>
              </a:rPr>
              <a:t>has </a:t>
            </a:r>
            <a:r>
              <a:rPr sz="1050" spc="-25" dirty="0">
                <a:solidFill>
                  <a:srgbClr val="231F20"/>
                </a:solidFill>
                <a:latin typeface="Myriad Pro"/>
                <a:cs typeface="Myriad Pro"/>
              </a:rPr>
              <a:t>the</a:t>
            </a:r>
            <a:r>
              <a:rPr sz="1050" dirty="0">
                <a:solidFill>
                  <a:srgbClr val="231F20"/>
                </a:solidFill>
                <a:latin typeface="Myriad Pro"/>
                <a:cs typeface="Myriad Pro"/>
              </a:rPr>
              <a:t> supplies</a:t>
            </a:r>
            <a:r>
              <a:rPr sz="1050" spc="-20" dirty="0">
                <a:solidFill>
                  <a:srgbClr val="231F20"/>
                </a:solidFill>
                <a:latin typeface="Myriad Pro"/>
                <a:cs typeface="Myriad Pro"/>
              </a:rPr>
              <a:t> </a:t>
            </a:r>
            <a:r>
              <a:rPr sz="1050" dirty="0">
                <a:solidFill>
                  <a:srgbClr val="231F20"/>
                </a:solidFill>
                <a:latin typeface="Myriad Pro"/>
                <a:cs typeface="Myriad Pro"/>
              </a:rPr>
              <a:t>they</a:t>
            </a:r>
            <a:r>
              <a:rPr sz="1050" spc="-10" dirty="0">
                <a:solidFill>
                  <a:srgbClr val="231F20"/>
                </a:solidFill>
                <a:latin typeface="Myriad Pro"/>
                <a:cs typeface="Myriad Pro"/>
              </a:rPr>
              <a:t> </a:t>
            </a:r>
            <a:r>
              <a:rPr sz="1050" dirty="0">
                <a:solidFill>
                  <a:srgbClr val="231F20"/>
                </a:solidFill>
                <a:latin typeface="Myriad Pro"/>
                <a:cs typeface="Myriad Pro"/>
              </a:rPr>
              <a:t>need</a:t>
            </a:r>
            <a:r>
              <a:rPr sz="1050" spc="-10" dirty="0">
                <a:solidFill>
                  <a:srgbClr val="231F20"/>
                </a:solidFill>
                <a:latin typeface="Myriad Pro"/>
                <a:cs typeface="Myriad Pro"/>
              </a:rPr>
              <a:t> </a:t>
            </a:r>
            <a:r>
              <a:rPr sz="1050" dirty="0">
                <a:solidFill>
                  <a:srgbClr val="231F20"/>
                </a:solidFill>
                <a:latin typeface="Myriad Pro"/>
                <a:cs typeface="Myriad Pro"/>
              </a:rPr>
              <a:t>to</a:t>
            </a:r>
            <a:r>
              <a:rPr sz="1050" spc="-10" dirty="0">
                <a:solidFill>
                  <a:srgbClr val="231F20"/>
                </a:solidFill>
                <a:latin typeface="Myriad Pro"/>
                <a:cs typeface="Myriad Pro"/>
              </a:rPr>
              <a:t> </a:t>
            </a:r>
            <a:r>
              <a:rPr sz="1050" dirty="0">
                <a:solidFill>
                  <a:srgbClr val="231F20"/>
                </a:solidFill>
                <a:latin typeface="Myriad Pro"/>
                <a:cs typeface="Myriad Pro"/>
              </a:rPr>
              <a:t>overcome</a:t>
            </a:r>
            <a:r>
              <a:rPr sz="1050" spc="-10" dirty="0">
                <a:solidFill>
                  <a:srgbClr val="231F20"/>
                </a:solidFill>
                <a:latin typeface="Myriad Pro"/>
                <a:cs typeface="Myriad Pro"/>
              </a:rPr>
              <a:t> </a:t>
            </a:r>
            <a:r>
              <a:rPr sz="1050" dirty="0">
                <a:solidFill>
                  <a:srgbClr val="231F20"/>
                </a:solidFill>
                <a:latin typeface="Myriad Pro"/>
                <a:cs typeface="Myriad Pro"/>
              </a:rPr>
              <a:t>pandemic</a:t>
            </a:r>
            <a:r>
              <a:rPr sz="1050" spc="-10" dirty="0">
                <a:solidFill>
                  <a:srgbClr val="231F20"/>
                </a:solidFill>
                <a:latin typeface="Myriad Pro"/>
                <a:cs typeface="Myriad Pro"/>
              </a:rPr>
              <a:t> </a:t>
            </a:r>
            <a:r>
              <a:rPr sz="1050" dirty="0">
                <a:solidFill>
                  <a:srgbClr val="231F20"/>
                </a:solidFill>
                <a:latin typeface="Myriad Pro"/>
                <a:cs typeface="Myriad Pro"/>
              </a:rPr>
              <a:t>learning</a:t>
            </a:r>
            <a:r>
              <a:rPr sz="1050" spc="-5" dirty="0">
                <a:solidFill>
                  <a:srgbClr val="231F20"/>
                </a:solidFill>
                <a:latin typeface="Myriad Pro"/>
                <a:cs typeface="Myriad Pro"/>
              </a:rPr>
              <a:t> </a:t>
            </a:r>
            <a:r>
              <a:rPr sz="1050" dirty="0">
                <a:solidFill>
                  <a:srgbClr val="231F20"/>
                </a:solidFill>
                <a:latin typeface="Myriad Pro"/>
                <a:cs typeface="Myriad Pro"/>
              </a:rPr>
              <a:t>loss.</a:t>
            </a:r>
            <a:r>
              <a:rPr sz="1050" spc="-10" dirty="0">
                <a:solidFill>
                  <a:srgbClr val="231F20"/>
                </a:solidFill>
                <a:latin typeface="Myriad Pro"/>
                <a:cs typeface="Myriad Pro"/>
              </a:rPr>
              <a:t> </a:t>
            </a:r>
            <a:r>
              <a:rPr sz="1050" dirty="0">
                <a:solidFill>
                  <a:srgbClr val="231F20"/>
                </a:solidFill>
                <a:latin typeface="Myriad Pro"/>
                <a:cs typeface="Myriad Pro"/>
              </a:rPr>
              <a:t>Donate</a:t>
            </a:r>
            <a:r>
              <a:rPr sz="1050" spc="-10" dirty="0">
                <a:solidFill>
                  <a:srgbClr val="231F20"/>
                </a:solidFill>
                <a:latin typeface="Myriad Pro"/>
                <a:cs typeface="Myriad Pro"/>
              </a:rPr>
              <a:t> </a:t>
            </a:r>
            <a:r>
              <a:rPr sz="1050" dirty="0">
                <a:solidFill>
                  <a:srgbClr val="231F20"/>
                </a:solidFill>
                <a:latin typeface="Myriad Pro"/>
                <a:cs typeface="Myriad Pro"/>
              </a:rPr>
              <a:t>to</a:t>
            </a:r>
            <a:r>
              <a:rPr sz="1050" spc="-10" dirty="0">
                <a:solidFill>
                  <a:srgbClr val="231F20"/>
                </a:solidFill>
                <a:latin typeface="Myriad Pro"/>
                <a:cs typeface="Myriad Pro"/>
              </a:rPr>
              <a:t> </a:t>
            </a:r>
            <a:r>
              <a:rPr sz="1050" dirty="0">
                <a:solidFill>
                  <a:srgbClr val="231F20"/>
                </a:solidFill>
                <a:latin typeface="Myriad Pro"/>
                <a:cs typeface="Myriad Pro"/>
              </a:rPr>
              <a:t>our</a:t>
            </a:r>
            <a:r>
              <a:rPr sz="1050" spc="-10" dirty="0">
                <a:solidFill>
                  <a:srgbClr val="231F20"/>
                </a:solidFill>
                <a:latin typeface="Myriad Pro"/>
                <a:cs typeface="Myriad Pro"/>
              </a:rPr>
              <a:t> </a:t>
            </a:r>
            <a:r>
              <a:rPr sz="1050" dirty="0">
                <a:solidFill>
                  <a:srgbClr val="231F20"/>
                </a:solidFill>
                <a:latin typeface="Myriad Pro"/>
                <a:cs typeface="Myriad Pro"/>
              </a:rPr>
              <a:t>supply</a:t>
            </a:r>
            <a:r>
              <a:rPr sz="1050" spc="-10" dirty="0">
                <a:solidFill>
                  <a:srgbClr val="231F20"/>
                </a:solidFill>
                <a:latin typeface="Myriad Pro"/>
                <a:cs typeface="Myriad Pro"/>
              </a:rPr>
              <a:t> </a:t>
            </a:r>
            <a:r>
              <a:rPr sz="1050" dirty="0">
                <a:solidFill>
                  <a:srgbClr val="231F20"/>
                </a:solidFill>
                <a:latin typeface="Myriad Pro"/>
                <a:cs typeface="Myriad Pro"/>
              </a:rPr>
              <a:t>drive</a:t>
            </a:r>
            <a:r>
              <a:rPr sz="1050" spc="-10" dirty="0">
                <a:solidFill>
                  <a:srgbClr val="231F20"/>
                </a:solidFill>
                <a:latin typeface="Myriad Pro"/>
                <a:cs typeface="Myriad Pro"/>
              </a:rPr>
              <a:t> </a:t>
            </a:r>
            <a:r>
              <a:rPr sz="1050" dirty="0">
                <a:solidFill>
                  <a:srgbClr val="231F20"/>
                </a:solidFill>
                <a:latin typeface="Myriad Pro"/>
                <a:cs typeface="Myriad Pro"/>
              </a:rPr>
              <a:t>for</a:t>
            </a:r>
            <a:r>
              <a:rPr sz="1050" spc="-5" dirty="0">
                <a:solidFill>
                  <a:srgbClr val="231F20"/>
                </a:solidFill>
                <a:latin typeface="Myriad Pro"/>
                <a:cs typeface="Myriad Pro"/>
              </a:rPr>
              <a:t> </a:t>
            </a:r>
            <a:r>
              <a:rPr sz="1050" b="1" spc="-10" dirty="0">
                <a:solidFill>
                  <a:srgbClr val="231F20"/>
                </a:solidFill>
                <a:latin typeface="Myriad Pro"/>
                <a:cs typeface="Myriad Pro"/>
              </a:rPr>
              <a:t>@ClassroomCentral</a:t>
            </a:r>
            <a:r>
              <a:rPr sz="1050" spc="-10" dirty="0">
                <a:solidFill>
                  <a:srgbClr val="231F20"/>
                </a:solidFill>
                <a:latin typeface="Myriad Pro"/>
                <a:cs typeface="Myriad Pro"/>
              </a:rPr>
              <a:t>! </a:t>
            </a:r>
            <a:r>
              <a:rPr sz="1050" i="1" dirty="0">
                <a:solidFill>
                  <a:srgbClr val="231F20"/>
                </a:solidFill>
                <a:latin typeface="Myriad Pro"/>
                <a:cs typeface="Myriad Pro"/>
              </a:rPr>
              <a:t>[Insert</a:t>
            </a:r>
            <a:r>
              <a:rPr sz="1050" i="1" spc="-15" dirty="0">
                <a:solidFill>
                  <a:srgbClr val="231F20"/>
                </a:solidFill>
                <a:latin typeface="Myriad Pro"/>
                <a:cs typeface="Myriad Pro"/>
              </a:rPr>
              <a:t> </a:t>
            </a:r>
            <a:r>
              <a:rPr sz="1050" i="1" dirty="0">
                <a:solidFill>
                  <a:srgbClr val="231F20"/>
                </a:solidFill>
                <a:latin typeface="Myriad Pro"/>
                <a:cs typeface="Myriad Pro"/>
              </a:rPr>
              <a:t>your school supply</a:t>
            </a:r>
            <a:r>
              <a:rPr sz="1050" i="1" spc="-5" dirty="0">
                <a:solidFill>
                  <a:srgbClr val="231F20"/>
                </a:solidFill>
                <a:latin typeface="Myriad Pro"/>
                <a:cs typeface="Myriad Pro"/>
              </a:rPr>
              <a:t> </a:t>
            </a:r>
            <a:r>
              <a:rPr sz="1050" i="1" dirty="0">
                <a:solidFill>
                  <a:srgbClr val="231F20"/>
                </a:solidFill>
                <a:latin typeface="Myriad Pro"/>
                <a:cs typeface="Myriad Pro"/>
              </a:rPr>
              <a:t>drive location or</a:t>
            </a:r>
            <a:r>
              <a:rPr sz="1050" i="1" spc="-5" dirty="0">
                <a:solidFill>
                  <a:srgbClr val="231F20"/>
                </a:solidFill>
                <a:latin typeface="Myriad Pro"/>
                <a:cs typeface="Myriad Pro"/>
              </a:rPr>
              <a:t> </a:t>
            </a:r>
            <a:r>
              <a:rPr sz="1050" i="1" dirty="0">
                <a:solidFill>
                  <a:srgbClr val="231F20"/>
                </a:solidFill>
                <a:latin typeface="Myriad Pro"/>
                <a:cs typeface="Myriad Pro"/>
              </a:rPr>
              <a:t>your virtual supply</a:t>
            </a:r>
            <a:r>
              <a:rPr sz="1050" i="1" spc="-5" dirty="0">
                <a:solidFill>
                  <a:srgbClr val="231F20"/>
                </a:solidFill>
                <a:latin typeface="Myriad Pro"/>
                <a:cs typeface="Myriad Pro"/>
              </a:rPr>
              <a:t> </a:t>
            </a:r>
            <a:r>
              <a:rPr sz="1050" i="1" dirty="0">
                <a:solidFill>
                  <a:srgbClr val="231F20"/>
                </a:solidFill>
                <a:latin typeface="Myriad Pro"/>
                <a:cs typeface="Myriad Pro"/>
              </a:rPr>
              <a:t>drive link]</a:t>
            </a:r>
            <a:endParaRPr lang="en-US" sz="1050" i="1" dirty="0">
              <a:solidFill>
                <a:srgbClr val="231F20"/>
              </a:solidFill>
              <a:latin typeface="Myriad Pro"/>
              <a:cs typeface="Myriad Pro"/>
            </a:endParaRPr>
          </a:p>
          <a:p>
            <a:pPr marL="12700" marR="120014" indent="163195" algn="just">
              <a:lnSpc>
                <a:spcPts val="1400"/>
              </a:lnSpc>
              <a:spcBef>
                <a:spcPts val="60"/>
              </a:spcBef>
              <a:buAutoNum type="arabicParenR"/>
              <a:tabLst>
                <a:tab pos="175895" algn="l"/>
              </a:tabLst>
            </a:pPr>
            <a:endParaRPr sz="1100" dirty="0">
              <a:latin typeface="Myriad Pro"/>
              <a:cs typeface="Myriad Pro"/>
            </a:endParaRPr>
          </a:p>
          <a:p>
            <a:pPr marL="141605" marR="5080" indent="-129539">
              <a:lnSpc>
                <a:spcPct val="111100"/>
              </a:lnSpc>
              <a:buAutoNum type="arabicParenR"/>
              <a:tabLst>
                <a:tab pos="142240" algn="l"/>
              </a:tabLst>
            </a:pPr>
            <a:r>
              <a:rPr sz="1050" dirty="0">
                <a:solidFill>
                  <a:srgbClr val="231F20"/>
                </a:solidFill>
                <a:latin typeface="Myriad Pro"/>
                <a:cs typeface="Myriad Pro"/>
              </a:rPr>
              <a:t>This</a:t>
            </a:r>
            <a:r>
              <a:rPr sz="1050" spc="-15" dirty="0">
                <a:solidFill>
                  <a:srgbClr val="231F20"/>
                </a:solidFill>
                <a:latin typeface="Myriad Pro"/>
                <a:cs typeface="Myriad Pro"/>
              </a:rPr>
              <a:t> </a:t>
            </a:r>
            <a:r>
              <a:rPr sz="1050" dirty="0">
                <a:solidFill>
                  <a:srgbClr val="231F20"/>
                </a:solidFill>
                <a:latin typeface="Myriad Pro"/>
                <a:cs typeface="Myriad Pro"/>
              </a:rPr>
              <a:t>upcoming</a:t>
            </a:r>
            <a:r>
              <a:rPr sz="1050" spc="-5" dirty="0">
                <a:solidFill>
                  <a:srgbClr val="231F20"/>
                </a:solidFill>
                <a:latin typeface="Myriad Pro"/>
                <a:cs typeface="Myriad Pro"/>
              </a:rPr>
              <a:t> </a:t>
            </a:r>
            <a:r>
              <a:rPr sz="1050" dirty="0">
                <a:solidFill>
                  <a:srgbClr val="231F20"/>
                </a:solidFill>
                <a:latin typeface="Myriad Pro"/>
                <a:cs typeface="Myriad Pro"/>
              </a:rPr>
              <a:t>school</a:t>
            </a:r>
            <a:r>
              <a:rPr sz="1050" spc="-10" dirty="0">
                <a:solidFill>
                  <a:srgbClr val="231F20"/>
                </a:solidFill>
                <a:latin typeface="Myriad Pro"/>
                <a:cs typeface="Myriad Pro"/>
              </a:rPr>
              <a:t> </a:t>
            </a:r>
            <a:r>
              <a:rPr sz="1050" dirty="0">
                <a:solidFill>
                  <a:srgbClr val="231F20"/>
                </a:solidFill>
                <a:latin typeface="Myriad Pro"/>
                <a:cs typeface="Myriad Pro"/>
              </a:rPr>
              <a:t>year</a:t>
            </a:r>
            <a:r>
              <a:rPr sz="1050" spc="-5" dirty="0">
                <a:solidFill>
                  <a:srgbClr val="231F20"/>
                </a:solidFill>
                <a:latin typeface="Myriad Pro"/>
                <a:cs typeface="Myriad Pro"/>
              </a:rPr>
              <a:t> </a:t>
            </a:r>
            <a:r>
              <a:rPr sz="1050" dirty="0">
                <a:solidFill>
                  <a:srgbClr val="231F20"/>
                </a:solidFill>
                <a:latin typeface="Myriad Pro"/>
                <a:cs typeface="Myriad Pro"/>
              </a:rPr>
              <a:t>is</a:t>
            </a:r>
            <a:r>
              <a:rPr sz="1050" spc="-10" dirty="0">
                <a:solidFill>
                  <a:srgbClr val="231F20"/>
                </a:solidFill>
                <a:latin typeface="Myriad Pro"/>
                <a:cs typeface="Myriad Pro"/>
              </a:rPr>
              <a:t> </a:t>
            </a:r>
            <a:r>
              <a:rPr sz="1050" dirty="0">
                <a:solidFill>
                  <a:srgbClr val="231F20"/>
                </a:solidFill>
                <a:latin typeface="Myriad Pro"/>
                <a:cs typeface="Myriad Pro"/>
              </a:rPr>
              <a:t>a</a:t>
            </a:r>
            <a:r>
              <a:rPr sz="1050" spc="-10" dirty="0">
                <a:solidFill>
                  <a:srgbClr val="231F20"/>
                </a:solidFill>
                <a:latin typeface="Myriad Pro"/>
                <a:cs typeface="Myriad Pro"/>
              </a:rPr>
              <a:t> </a:t>
            </a:r>
            <a:r>
              <a:rPr sz="1050" dirty="0">
                <a:solidFill>
                  <a:srgbClr val="231F20"/>
                </a:solidFill>
                <a:latin typeface="Myriad Pro"/>
                <a:cs typeface="Myriad Pro"/>
              </a:rPr>
              <a:t>crucial</a:t>
            </a:r>
            <a:r>
              <a:rPr sz="1050" spc="-5" dirty="0">
                <a:solidFill>
                  <a:srgbClr val="231F20"/>
                </a:solidFill>
                <a:latin typeface="Myriad Pro"/>
                <a:cs typeface="Myriad Pro"/>
              </a:rPr>
              <a:t> </a:t>
            </a:r>
            <a:r>
              <a:rPr sz="1050" dirty="0">
                <a:solidFill>
                  <a:srgbClr val="231F20"/>
                </a:solidFill>
                <a:latin typeface="Myriad Pro"/>
                <a:cs typeface="Myriad Pro"/>
              </a:rPr>
              <a:t>opportunity</a:t>
            </a:r>
            <a:r>
              <a:rPr sz="1050" spc="-10" dirty="0">
                <a:solidFill>
                  <a:srgbClr val="231F20"/>
                </a:solidFill>
                <a:latin typeface="Myriad Pro"/>
                <a:cs typeface="Myriad Pro"/>
              </a:rPr>
              <a:t>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dirty="0">
                <a:solidFill>
                  <a:srgbClr val="231F20"/>
                </a:solidFill>
                <a:latin typeface="Myriad Pro"/>
                <a:cs typeface="Myriad Pro"/>
              </a:rPr>
              <a:t>overcome</a:t>
            </a:r>
            <a:r>
              <a:rPr sz="1050" spc="-10" dirty="0">
                <a:solidFill>
                  <a:srgbClr val="231F20"/>
                </a:solidFill>
                <a:latin typeface="Myriad Pro"/>
                <a:cs typeface="Myriad Pro"/>
              </a:rPr>
              <a:t> </a:t>
            </a:r>
            <a:r>
              <a:rPr sz="1050" dirty="0">
                <a:solidFill>
                  <a:srgbClr val="231F20"/>
                </a:solidFill>
                <a:latin typeface="Myriad Pro"/>
                <a:cs typeface="Myriad Pro"/>
              </a:rPr>
              <a:t>pandemic</a:t>
            </a:r>
            <a:r>
              <a:rPr sz="1050" spc="-10" dirty="0">
                <a:solidFill>
                  <a:srgbClr val="231F20"/>
                </a:solidFill>
                <a:latin typeface="Myriad Pro"/>
                <a:cs typeface="Myriad Pro"/>
              </a:rPr>
              <a:t> </a:t>
            </a:r>
            <a:r>
              <a:rPr sz="1050" dirty="0">
                <a:solidFill>
                  <a:srgbClr val="231F20"/>
                </a:solidFill>
                <a:latin typeface="Myriad Pro"/>
                <a:cs typeface="Myriad Pro"/>
              </a:rPr>
              <a:t>learning</a:t>
            </a:r>
            <a:r>
              <a:rPr sz="1050" spc="-5" dirty="0">
                <a:solidFill>
                  <a:srgbClr val="231F20"/>
                </a:solidFill>
                <a:latin typeface="Myriad Pro"/>
                <a:cs typeface="Myriad Pro"/>
              </a:rPr>
              <a:t> </a:t>
            </a:r>
            <a:r>
              <a:rPr sz="1050" spc="-10" dirty="0">
                <a:solidFill>
                  <a:srgbClr val="231F20"/>
                </a:solidFill>
                <a:latin typeface="Myriad Pro"/>
                <a:cs typeface="Myriad Pro"/>
              </a:rPr>
              <a:t>loss.</a:t>
            </a:r>
            <a:r>
              <a:rPr sz="1050" spc="-50" dirty="0">
                <a:solidFill>
                  <a:srgbClr val="231F20"/>
                </a:solidFill>
                <a:latin typeface="Myriad Pro"/>
                <a:cs typeface="Myriad Pro"/>
              </a:rPr>
              <a:t> </a:t>
            </a:r>
            <a:r>
              <a:rPr sz="1050" spc="-20" dirty="0">
                <a:solidFill>
                  <a:srgbClr val="231F20"/>
                </a:solidFill>
                <a:latin typeface="Myriad Pro"/>
                <a:cs typeface="Myriad Pro"/>
              </a:rPr>
              <a:t>You</a:t>
            </a:r>
            <a:r>
              <a:rPr sz="1050" spc="-10" dirty="0">
                <a:solidFill>
                  <a:srgbClr val="231F20"/>
                </a:solidFill>
                <a:latin typeface="Myriad Pro"/>
                <a:cs typeface="Myriad Pro"/>
              </a:rPr>
              <a:t> </a:t>
            </a:r>
            <a:r>
              <a:rPr sz="1050" dirty="0">
                <a:solidFill>
                  <a:srgbClr val="231F20"/>
                </a:solidFill>
                <a:latin typeface="Myriad Pro"/>
                <a:cs typeface="Myriad Pro"/>
              </a:rPr>
              <a:t>can</a:t>
            </a:r>
            <a:r>
              <a:rPr sz="1050" spc="-5" dirty="0">
                <a:solidFill>
                  <a:srgbClr val="231F20"/>
                </a:solidFill>
                <a:latin typeface="Myriad Pro"/>
                <a:cs typeface="Myriad Pro"/>
              </a:rPr>
              <a:t> </a:t>
            </a:r>
            <a:r>
              <a:rPr sz="1050" dirty="0">
                <a:solidFill>
                  <a:srgbClr val="231F20"/>
                </a:solidFill>
                <a:latin typeface="Myriad Pro"/>
                <a:cs typeface="Myriad Pro"/>
              </a:rPr>
              <a:t>make</a:t>
            </a:r>
            <a:r>
              <a:rPr sz="1050" spc="-10" dirty="0">
                <a:solidFill>
                  <a:srgbClr val="231F20"/>
                </a:solidFill>
                <a:latin typeface="Myriad Pro"/>
                <a:cs typeface="Myriad Pro"/>
              </a:rPr>
              <a:t> </a:t>
            </a:r>
            <a:r>
              <a:rPr sz="1050" dirty="0">
                <a:solidFill>
                  <a:srgbClr val="231F20"/>
                </a:solidFill>
                <a:latin typeface="Myriad Pro"/>
                <a:cs typeface="Myriad Pro"/>
              </a:rPr>
              <a:t>all</a:t>
            </a:r>
            <a:r>
              <a:rPr sz="1050" spc="-5" dirty="0">
                <a:solidFill>
                  <a:srgbClr val="231F20"/>
                </a:solidFill>
                <a:latin typeface="Myriad Pro"/>
                <a:cs typeface="Myriad Pro"/>
              </a:rPr>
              <a:t> </a:t>
            </a:r>
            <a:r>
              <a:rPr sz="1050" spc="-25" dirty="0">
                <a:solidFill>
                  <a:srgbClr val="231F20"/>
                </a:solidFill>
                <a:latin typeface="Myriad Pro"/>
                <a:cs typeface="Myriad Pro"/>
              </a:rPr>
              <a:t>the</a:t>
            </a:r>
            <a:r>
              <a:rPr sz="1050" dirty="0">
                <a:solidFill>
                  <a:srgbClr val="231F20"/>
                </a:solidFill>
                <a:latin typeface="Myriad Pro"/>
                <a:cs typeface="Myriad Pro"/>
              </a:rPr>
              <a:t> difference for</a:t>
            </a:r>
            <a:r>
              <a:rPr sz="1050" spc="5" dirty="0">
                <a:solidFill>
                  <a:srgbClr val="231F20"/>
                </a:solidFill>
                <a:latin typeface="Myriad Pro"/>
                <a:cs typeface="Myriad Pro"/>
              </a:rPr>
              <a:t> </a:t>
            </a:r>
            <a:r>
              <a:rPr sz="1050" dirty="0">
                <a:solidFill>
                  <a:srgbClr val="231F20"/>
                </a:solidFill>
                <a:latin typeface="Myriad Pro"/>
                <a:cs typeface="Myriad Pro"/>
              </a:rPr>
              <a:t>a student</a:t>
            </a:r>
            <a:r>
              <a:rPr sz="1050" spc="5" dirty="0">
                <a:solidFill>
                  <a:srgbClr val="231F20"/>
                </a:solidFill>
                <a:latin typeface="Myriad Pro"/>
                <a:cs typeface="Myriad Pro"/>
              </a:rPr>
              <a:t> </a:t>
            </a:r>
            <a:r>
              <a:rPr sz="1050" dirty="0">
                <a:solidFill>
                  <a:srgbClr val="231F20"/>
                </a:solidFill>
                <a:latin typeface="Myriad Pro"/>
                <a:cs typeface="Myriad Pro"/>
              </a:rPr>
              <a:t>in need</a:t>
            </a:r>
            <a:r>
              <a:rPr sz="1050" spc="5" dirty="0">
                <a:solidFill>
                  <a:srgbClr val="231F20"/>
                </a:solidFill>
                <a:latin typeface="Myriad Pro"/>
                <a:cs typeface="Myriad Pro"/>
              </a:rPr>
              <a:t> </a:t>
            </a:r>
            <a:r>
              <a:rPr sz="1050" dirty="0">
                <a:solidFill>
                  <a:srgbClr val="231F20"/>
                </a:solidFill>
                <a:latin typeface="Myriad Pro"/>
                <a:cs typeface="Myriad Pro"/>
              </a:rPr>
              <a:t>by supporting</a:t>
            </a:r>
            <a:r>
              <a:rPr sz="1050" spc="5" dirty="0">
                <a:solidFill>
                  <a:srgbClr val="231F20"/>
                </a:solidFill>
                <a:latin typeface="Myriad Pro"/>
                <a:cs typeface="Myriad Pro"/>
              </a:rPr>
              <a:t> </a:t>
            </a:r>
            <a:r>
              <a:rPr sz="1050" dirty="0">
                <a:solidFill>
                  <a:srgbClr val="231F20"/>
                </a:solidFill>
                <a:latin typeface="Myriad Pro"/>
                <a:cs typeface="Myriad Pro"/>
              </a:rPr>
              <a:t>our supply</a:t>
            </a:r>
            <a:r>
              <a:rPr sz="1050" spc="5" dirty="0">
                <a:solidFill>
                  <a:srgbClr val="231F20"/>
                </a:solidFill>
                <a:latin typeface="Myriad Pro"/>
                <a:cs typeface="Myriad Pro"/>
              </a:rPr>
              <a:t> </a:t>
            </a:r>
            <a:r>
              <a:rPr sz="1050" dirty="0">
                <a:solidFill>
                  <a:srgbClr val="231F20"/>
                </a:solidFill>
                <a:latin typeface="Myriad Pro"/>
                <a:cs typeface="Myriad Pro"/>
              </a:rPr>
              <a:t>drive</a:t>
            </a:r>
            <a:r>
              <a:rPr sz="1050" spc="5" dirty="0">
                <a:solidFill>
                  <a:srgbClr val="231F20"/>
                </a:solidFill>
                <a:latin typeface="Myriad Pro"/>
                <a:cs typeface="Myriad Pro"/>
              </a:rPr>
              <a:t> </a:t>
            </a:r>
            <a:r>
              <a:rPr sz="1050" dirty="0">
                <a:solidFill>
                  <a:srgbClr val="231F20"/>
                </a:solidFill>
                <a:latin typeface="Myriad Pro"/>
                <a:cs typeface="Myriad Pro"/>
              </a:rPr>
              <a:t>for </a:t>
            </a:r>
            <a:r>
              <a:rPr sz="1050" b="1" spc="-10" dirty="0">
                <a:solidFill>
                  <a:srgbClr val="231F20"/>
                </a:solidFill>
                <a:latin typeface="Myriad Pro"/>
                <a:cs typeface="Myriad Pro"/>
              </a:rPr>
              <a:t>@ClassroomCentral</a:t>
            </a:r>
            <a:r>
              <a:rPr sz="1050" spc="-10" dirty="0">
                <a:solidFill>
                  <a:srgbClr val="231F20"/>
                </a:solidFill>
                <a:latin typeface="Myriad Pro"/>
                <a:cs typeface="Myriad Pro"/>
              </a:rPr>
              <a:t>!</a:t>
            </a:r>
            <a:r>
              <a:rPr sz="1050" spc="5" dirty="0">
                <a:solidFill>
                  <a:srgbClr val="231F20"/>
                </a:solidFill>
                <a:latin typeface="Myriad Pro"/>
                <a:cs typeface="Myriad Pro"/>
              </a:rPr>
              <a:t> </a:t>
            </a:r>
            <a:r>
              <a:rPr sz="1050" i="1" dirty="0">
                <a:solidFill>
                  <a:srgbClr val="231F20"/>
                </a:solidFill>
                <a:latin typeface="Myriad Pro"/>
                <a:cs typeface="Myriad Pro"/>
              </a:rPr>
              <a:t>[Insert your</a:t>
            </a:r>
            <a:r>
              <a:rPr sz="1050" i="1" spc="5" dirty="0">
                <a:solidFill>
                  <a:srgbClr val="231F20"/>
                </a:solidFill>
                <a:latin typeface="Myriad Pro"/>
                <a:cs typeface="Myriad Pro"/>
              </a:rPr>
              <a:t> </a:t>
            </a:r>
            <a:r>
              <a:rPr sz="1050" i="1" spc="-10" dirty="0">
                <a:solidFill>
                  <a:srgbClr val="231F20"/>
                </a:solidFill>
                <a:latin typeface="Myriad Pro"/>
                <a:cs typeface="Myriad Pro"/>
              </a:rPr>
              <a:t>school</a:t>
            </a:r>
            <a:r>
              <a:rPr sz="1050" i="1" spc="500" dirty="0">
                <a:solidFill>
                  <a:srgbClr val="231F20"/>
                </a:solidFill>
                <a:latin typeface="Myriad Pro"/>
                <a:cs typeface="Myriad Pro"/>
              </a:rPr>
              <a:t> </a:t>
            </a:r>
            <a:r>
              <a:rPr sz="1050" i="1" dirty="0">
                <a:solidFill>
                  <a:srgbClr val="231F20"/>
                </a:solidFill>
                <a:latin typeface="Myriad Pro"/>
                <a:cs typeface="Myriad Pro"/>
              </a:rPr>
              <a:t>supply</a:t>
            </a:r>
            <a:r>
              <a:rPr sz="1050" i="1" spc="-5" dirty="0">
                <a:solidFill>
                  <a:srgbClr val="231F20"/>
                </a:solidFill>
                <a:latin typeface="Myriad Pro"/>
                <a:cs typeface="Myriad Pro"/>
              </a:rPr>
              <a:t> </a:t>
            </a:r>
            <a:r>
              <a:rPr sz="1050" i="1" dirty="0">
                <a:solidFill>
                  <a:srgbClr val="231F20"/>
                </a:solidFill>
                <a:latin typeface="Myriad Pro"/>
                <a:cs typeface="Myriad Pro"/>
              </a:rPr>
              <a:t>drive</a:t>
            </a:r>
            <a:r>
              <a:rPr sz="1050" i="1" spc="-5" dirty="0">
                <a:solidFill>
                  <a:srgbClr val="231F20"/>
                </a:solidFill>
                <a:latin typeface="Myriad Pro"/>
                <a:cs typeface="Myriad Pro"/>
              </a:rPr>
              <a:t> </a:t>
            </a:r>
            <a:r>
              <a:rPr sz="1050" i="1" dirty="0">
                <a:solidFill>
                  <a:srgbClr val="231F20"/>
                </a:solidFill>
                <a:latin typeface="Myriad Pro"/>
                <a:cs typeface="Myriad Pro"/>
              </a:rPr>
              <a:t>location</a:t>
            </a:r>
            <a:r>
              <a:rPr sz="1050" i="1" spc="-5" dirty="0">
                <a:solidFill>
                  <a:srgbClr val="231F20"/>
                </a:solidFill>
                <a:latin typeface="Myriad Pro"/>
                <a:cs typeface="Myriad Pro"/>
              </a:rPr>
              <a:t> </a:t>
            </a:r>
            <a:r>
              <a:rPr sz="1050" i="1" dirty="0">
                <a:solidFill>
                  <a:srgbClr val="231F20"/>
                </a:solidFill>
                <a:latin typeface="Myriad Pro"/>
                <a:cs typeface="Myriad Pro"/>
              </a:rPr>
              <a:t>or</a:t>
            </a:r>
            <a:r>
              <a:rPr sz="1050" i="1" spc="-5" dirty="0">
                <a:solidFill>
                  <a:srgbClr val="231F20"/>
                </a:solidFill>
                <a:latin typeface="Myriad Pro"/>
                <a:cs typeface="Myriad Pro"/>
              </a:rPr>
              <a:t> </a:t>
            </a:r>
            <a:r>
              <a:rPr sz="1050" i="1" dirty="0">
                <a:solidFill>
                  <a:srgbClr val="231F20"/>
                </a:solidFill>
                <a:latin typeface="Myriad Pro"/>
                <a:cs typeface="Myriad Pro"/>
              </a:rPr>
              <a:t>your virtual</a:t>
            </a:r>
            <a:r>
              <a:rPr sz="1050" i="1" spc="-5" dirty="0">
                <a:solidFill>
                  <a:srgbClr val="231F20"/>
                </a:solidFill>
                <a:latin typeface="Myriad Pro"/>
                <a:cs typeface="Myriad Pro"/>
              </a:rPr>
              <a:t> </a:t>
            </a:r>
            <a:r>
              <a:rPr sz="1050" i="1" dirty="0">
                <a:solidFill>
                  <a:srgbClr val="231F20"/>
                </a:solidFill>
                <a:latin typeface="Myriad Pro"/>
                <a:cs typeface="Myriad Pro"/>
              </a:rPr>
              <a:t>supply</a:t>
            </a:r>
            <a:r>
              <a:rPr sz="1050" i="1" spc="-5" dirty="0">
                <a:solidFill>
                  <a:srgbClr val="231F20"/>
                </a:solidFill>
                <a:latin typeface="Myriad Pro"/>
                <a:cs typeface="Myriad Pro"/>
              </a:rPr>
              <a:t> </a:t>
            </a:r>
            <a:r>
              <a:rPr sz="1050" i="1" dirty="0">
                <a:solidFill>
                  <a:srgbClr val="231F20"/>
                </a:solidFill>
                <a:latin typeface="Myriad Pro"/>
                <a:cs typeface="Myriad Pro"/>
              </a:rPr>
              <a:t>drive</a:t>
            </a:r>
            <a:r>
              <a:rPr sz="1050" i="1" spc="-5" dirty="0">
                <a:solidFill>
                  <a:srgbClr val="231F20"/>
                </a:solidFill>
                <a:latin typeface="Myriad Pro"/>
                <a:cs typeface="Myriad Pro"/>
              </a:rPr>
              <a:t> </a:t>
            </a:r>
            <a:r>
              <a:rPr sz="1050" i="1" dirty="0">
                <a:solidFill>
                  <a:srgbClr val="231F20"/>
                </a:solidFill>
                <a:latin typeface="Myriad Pro"/>
                <a:cs typeface="Myriad Pro"/>
              </a:rPr>
              <a:t>link]</a:t>
            </a:r>
            <a:endParaRPr lang="en-US" sz="1050" i="1" dirty="0">
              <a:solidFill>
                <a:srgbClr val="231F20"/>
              </a:solidFill>
              <a:latin typeface="Myriad Pro"/>
              <a:cs typeface="Myriad Pro"/>
            </a:endParaRPr>
          </a:p>
          <a:p>
            <a:pPr marL="141605" marR="5080" indent="-129539">
              <a:lnSpc>
                <a:spcPct val="111100"/>
              </a:lnSpc>
              <a:buAutoNum type="arabicParenR"/>
              <a:tabLst>
                <a:tab pos="142240" algn="l"/>
              </a:tabLst>
            </a:pPr>
            <a:endParaRPr sz="1150" dirty="0">
              <a:latin typeface="Myriad Pro"/>
              <a:cs typeface="Myriad Pro"/>
            </a:endParaRPr>
          </a:p>
          <a:p>
            <a:pPr marL="146685" marR="241935" indent="-134620" algn="just">
              <a:lnSpc>
                <a:spcPct val="111100"/>
              </a:lnSpc>
              <a:spcBef>
                <a:spcPts val="5"/>
              </a:spcBef>
              <a:buAutoNum type="arabicParenR"/>
              <a:tabLst>
                <a:tab pos="147320" algn="l"/>
              </a:tabLst>
            </a:pPr>
            <a:r>
              <a:rPr sz="1050" dirty="0">
                <a:solidFill>
                  <a:srgbClr val="231F20"/>
                </a:solidFill>
                <a:latin typeface="Myriad Pro"/>
                <a:cs typeface="Myriad Pro"/>
              </a:rPr>
              <a:t>54%</a:t>
            </a:r>
            <a:r>
              <a:rPr sz="1050" spc="-5" dirty="0">
                <a:solidFill>
                  <a:srgbClr val="231F20"/>
                </a:solidFill>
                <a:latin typeface="Myriad Pro"/>
                <a:cs typeface="Myriad Pro"/>
              </a:rPr>
              <a:t> </a:t>
            </a:r>
            <a:r>
              <a:rPr sz="1050" dirty="0">
                <a:solidFill>
                  <a:srgbClr val="231F20"/>
                </a:solidFill>
                <a:latin typeface="Myriad Pro"/>
                <a:cs typeface="Myriad Pro"/>
              </a:rPr>
              <a:t>of CMS</a:t>
            </a:r>
            <a:r>
              <a:rPr sz="1050" spc="-5" dirty="0">
                <a:solidFill>
                  <a:srgbClr val="231F20"/>
                </a:solidFill>
                <a:latin typeface="Myriad Pro"/>
                <a:cs typeface="Myriad Pro"/>
              </a:rPr>
              <a:t> </a:t>
            </a:r>
            <a:r>
              <a:rPr sz="1050" dirty="0">
                <a:solidFill>
                  <a:srgbClr val="231F20"/>
                </a:solidFill>
                <a:latin typeface="Myriad Pro"/>
                <a:cs typeface="Myriad Pro"/>
              </a:rPr>
              <a:t>students live below</a:t>
            </a:r>
            <a:r>
              <a:rPr sz="1050" spc="-5" dirty="0">
                <a:solidFill>
                  <a:srgbClr val="231F20"/>
                </a:solidFill>
                <a:latin typeface="Myriad Pro"/>
                <a:cs typeface="Myriad Pro"/>
              </a:rPr>
              <a:t> </a:t>
            </a:r>
            <a:r>
              <a:rPr sz="1050" dirty="0">
                <a:solidFill>
                  <a:srgbClr val="231F20"/>
                </a:solidFill>
                <a:latin typeface="Myriad Pro"/>
                <a:cs typeface="Myriad Pro"/>
              </a:rPr>
              <a:t>the poverty</a:t>
            </a:r>
            <a:r>
              <a:rPr sz="1050" spc="-5" dirty="0">
                <a:solidFill>
                  <a:srgbClr val="231F20"/>
                </a:solidFill>
                <a:latin typeface="Myriad Pro"/>
                <a:cs typeface="Myriad Pro"/>
              </a:rPr>
              <a:t> </a:t>
            </a:r>
            <a:r>
              <a:rPr sz="1050" dirty="0">
                <a:solidFill>
                  <a:srgbClr val="231F20"/>
                </a:solidFill>
                <a:latin typeface="Myriad Pro"/>
                <a:cs typeface="Myriad Pro"/>
              </a:rPr>
              <a:t>line, which means</a:t>
            </a:r>
            <a:r>
              <a:rPr sz="1050" spc="-5" dirty="0">
                <a:solidFill>
                  <a:srgbClr val="231F20"/>
                </a:solidFill>
                <a:latin typeface="Myriad Pro"/>
                <a:cs typeface="Myriad Pro"/>
              </a:rPr>
              <a:t> </a:t>
            </a:r>
            <a:r>
              <a:rPr sz="1050" dirty="0">
                <a:solidFill>
                  <a:srgbClr val="231F20"/>
                </a:solidFill>
                <a:latin typeface="Myriad Pro"/>
                <a:cs typeface="Myriad Pro"/>
              </a:rPr>
              <a:t>1 in</a:t>
            </a:r>
            <a:r>
              <a:rPr sz="1050" spc="-5" dirty="0">
                <a:solidFill>
                  <a:srgbClr val="231F20"/>
                </a:solidFill>
                <a:latin typeface="Myriad Pro"/>
                <a:cs typeface="Myriad Pro"/>
              </a:rPr>
              <a:t> </a:t>
            </a:r>
            <a:r>
              <a:rPr sz="1050" dirty="0">
                <a:solidFill>
                  <a:srgbClr val="231F20"/>
                </a:solidFill>
                <a:latin typeface="Myriad Pro"/>
                <a:cs typeface="Myriad Pro"/>
              </a:rPr>
              <a:t>every 2 students</a:t>
            </a:r>
            <a:r>
              <a:rPr sz="1050" spc="-5" dirty="0">
                <a:solidFill>
                  <a:srgbClr val="231F20"/>
                </a:solidFill>
                <a:latin typeface="Myriad Pro"/>
                <a:cs typeface="Myriad Pro"/>
              </a:rPr>
              <a:t> </a:t>
            </a:r>
            <a:r>
              <a:rPr sz="1050" dirty="0">
                <a:solidFill>
                  <a:srgbClr val="231F20"/>
                </a:solidFill>
                <a:latin typeface="Myriad Pro"/>
                <a:cs typeface="Myriad Pro"/>
              </a:rPr>
              <a:t>will be </a:t>
            </a:r>
            <a:r>
              <a:rPr sz="1050" spc="-10" dirty="0">
                <a:solidFill>
                  <a:srgbClr val="231F20"/>
                </a:solidFill>
                <a:latin typeface="Myriad Pro"/>
                <a:cs typeface="Myriad Pro"/>
              </a:rPr>
              <a:t>unequipped </a:t>
            </a:r>
            <a:r>
              <a:rPr sz="1050" dirty="0">
                <a:solidFill>
                  <a:srgbClr val="231F20"/>
                </a:solidFill>
                <a:latin typeface="Myriad Pro"/>
                <a:cs typeface="Myriad Pro"/>
              </a:rPr>
              <a:t>to</a:t>
            </a:r>
            <a:r>
              <a:rPr sz="1050" spc="-10" dirty="0">
                <a:solidFill>
                  <a:srgbClr val="231F20"/>
                </a:solidFill>
                <a:latin typeface="Myriad Pro"/>
                <a:cs typeface="Myriad Pro"/>
              </a:rPr>
              <a:t> </a:t>
            </a:r>
            <a:r>
              <a:rPr sz="1050" dirty="0">
                <a:solidFill>
                  <a:srgbClr val="231F20"/>
                </a:solidFill>
                <a:latin typeface="Myriad Pro"/>
                <a:cs typeface="Myriad Pro"/>
              </a:rPr>
              <a:t>overcome</a:t>
            </a:r>
            <a:r>
              <a:rPr sz="1050" spc="-10" dirty="0">
                <a:solidFill>
                  <a:srgbClr val="231F20"/>
                </a:solidFill>
                <a:latin typeface="Myriad Pro"/>
                <a:cs typeface="Myriad Pro"/>
              </a:rPr>
              <a:t> </a:t>
            </a:r>
            <a:r>
              <a:rPr sz="1050" dirty="0">
                <a:solidFill>
                  <a:srgbClr val="231F20"/>
                </a:solidFill>
                <a:latin typeface="Myriad Pro"/>
                <a:cs typeface="Myriad Pro"/>
              </a:rPr>
              <a:t>pandemic</a:t>
            </a:r>
            <a:r>
              <a:rPr sz="1050" spc="-10" dirty="0">
                <a:solidFill>
                  <a:srgbClr val="231F20"/>
                </a:solidFill>
                <a:latin typeface="Myriad Pro"/>
                <a:cs typeface="Myriad Pro"/>
              </a:rPr>
              <a:t> </a:t>
            </a:r>
            <a:r>
              <a:rPr sz="1050" dirty="0">
                <a:solidFill>
                  <a:srgbClr val="231F20"/>
                </a:solidFill>
                <a:latin typeface="Myriad Pro"/>
                <a:cs typeface="Myriad Pro"/>
              </a:rPr>
              <a:t>learning</a:t>
            </a:r>
            <a:r>
              <a:rPr sz="1050" spc="-10" dirty="0">
                <a:solidFill>
                  <a:srgbClr val="231F20"/>
                </a:solidFill>
                <a:latin typeface="Myriad Pro"/>
                <a:cs typeface="Myriad Pro"/>
              </a:rPr>
              <a:t> </a:t>
            </a:r>
            <a:r>
              <a:rPr sz="1050" dirty="0">
                <a:solidFill>
                  <a:srgbClr val="231F20"/>
                </a:solidFill>
                <a:latin typeface="Myriad Pro"/>
                <a:cs typeface="Myriad Pro"/>
              </a:rPr>
              <a:t>loss,</a:t>
            </a:r>
            <a:r>
              <a:rPr sz="1050" spc="-10" dirty="0">
                <a:solidFill>
                  <a:srgbClr val="231F20"/>
                </a:solidFill>
                <a:latin typeface="Myriad Pro"/>
                <a:cs typeface="Myriad Pro"/>
              </a:rPr>
              <a:t> </a:t>
            </a:r>
            <a:r>
              <a:rPr sz="1050" dirty="0">
                <a:solidFill>
                  <a:srgbClr val="231F20"/>
                </a:solidFill>
                <a:latin typeface="Myriad Pro"/>
                <a:cs typeface="Myriad Pro"/>
              </a:rPr>
              <a:t>let</a:t>
            </a:r>
            <a:r>
              <a:rPr sz="1050" spc="-10" dirty="0">
                <a:solidFill>
                  <a:srgbClr val="231F20"/>
                </a:solidFill>
                <a:latin typeface="Myriad Pro"/>
                <a:cs typeface="Myriad Pro"/>
              </a:rPr>
              <a:t> </a:t>
            </a:r>
            <a:r>
              <a:rPr sz="1050" dirty="0">
                <a:solidFill>
                  <a:srgbClr val="231F20"/>
                </a:solidFill>
                <a:latin typeface="Myriad Pro"/>
                <a:cs typeface="Myriad Pro"/>
              </a:rPr>
              <a:t>alone</a:t>
            </a:r>
            <a:r>
              <a:rPr sz="1050" spc="-10" dirty="0">
                <a:solidFill>
                  <a:srgbClr val="231F20"/>
                </a:solidFill>
                <a:latin typeface="Myriad Pro"/>
                <a:cs typeface="Myriad Pro"/>
              </a:rPr>
              <a:t> </a:t>
            </a:r>
            <a:r>
              <a:rPr sz="1050" dirty="0">
                <a:solidFill>
                  <a:srgbClr val="231F20"/>
                </a:solidFill>
                <a:latin typeface="Myriad Pro"/>
                <a:cs typeface="Myriad Pro"/>
              </a:rPr>
              <a:t>learn</a:t>
            </a:r>
            <a:r>
              <a:rPr sz="1050" spc="-10" dirty="0">
                <a:solidFill>
                  <a:srgbClr val="231F20"/>
                </a:solidFill>
                <a:latin typeface="Myriad Pro"/>
                <a:cs typeface="Myriad Pro"/>
              </a:rPr>
              <a:t> </a:t>
            </a:r>
            <a:r>
              <a:rPr sz="1050" dirty="0">
                <a:solidFill>
                  <a:srgbClr val="231F20"/>
                </a:solidFill>
                <a:latin typeface="Myriad Pro"/>
                <a:cs typeface="Myriad Pro"/>
              </a:rPr>
              <a:t>new</a:t>
            </a:r>
            <a:r>
              <a:rPr sz="1050" spc="-5" dirty="0">
                <a:solidFill>
                  <a:srgbClr val="231F20"/>
                </a:solidFill>
                <a:latin typeface="Myriad Pro"/>
                <a:cs typeface="Myriad Pro"/>
              </a:rPr>
              <a:t> </a:t>
            </a:r>
            <a:r>
              <a:rPr sz="1050" dirty="0">
                <a:solidFill>
                  <a:srgbClr val="231F20"/>
                </a:solidFill>
                <a:latin typeface="Myriad Pro"/>
                <a:cs typeface="Myriad Pro"/>
              </a:rPr>
              <a:t>lessons.</a:t>
            </a:r>
            <a:r>
              <a:rPr sz="1050" spc="-10" dirty="0">
                <a:solidFill>
                  <a:srgbClr val="231F20"/>
                </a:solidFill>
                <a:latin typeface="Myriad Pro"/>
                <a:cs typeface="Myriad Pro"/>
              </a:rPr>
              <a:t> </a:t>
            </a:r>
            <a:r>
              <a:rPr sz="1050" dirty="0">
                <a:solidFill>
                  <a:srgbClr val="231F20"/>
                </a:solidFill>
                <a:latin typeface="Myriad Pro"/>
                <a:cs typeface="Myriad Pro"/>
              </a:rPr>
              <a:t>But</a:t>
            </a:r>
            <a:r>
              <a:rPr sz="1050" spc="-10" dirty="0">
                <a:solidFill>
                  <a:srgbClr val="231F20"/>
                </a:solidFill>
                <a:latin typeface="Myriad Pro"/>
                <a:cs typeface="Myriad Pro"/>
              </a:rPr>
              <a:t> </a:t>
            </a:r>
            <a:r>
              <a:rPr sz="1050" dirty="0">
                <a:solidFill>
                  <a:srgbClr val="231F20"/>
                </a:solidFill>
                <a:latin typeface="Myriad Pro"/>
                <a:cs typeface="Myriad Pro"/>
              </a:rPr>
              <a:t>you</a:t>
            </a:r>
            <a:r>
              <a:rPr sz="1050" spc="-10" dirty="0">
                <a:solidFill>
                  <a:srgbClr val="231F20"/>
                </a:solidFill>
                <a:latin typeface="Myriad Pro"/>
                <a:cs typeface="Myriad Pro"/>
              </a:rPr>
              <a:t> </a:t>
            </a:r>
            <a:r>
              <a:rPr sz="1050" dirty="0">
                <a:solidFill>
                  <a:srgbClr val="231F20"/>
                </a:solidFill>
                <a:latin typeface="Myriad Pro"/>
                <a:cs typeface="Myriad Pro"/>
              </a:rPr>
              <a:t>can</a:t>
            </a:r>
            <a:r>
              <a:rPr sz="1050" spc="-10" dirty="0">
                <a:solidFill>
                  <a:srgbClr val="231F20"/>
                </a:solidFill>
                <a:latin typeface="Myriad Pro"/>
                <a:cs typeface="Myriad Pro"/>
              </a:rPr>
              <a:t> </a:t>
            </a:r>
            <a:r>
              <a:rPr sz="1050" dirty="0">
                <a:solidFill>
                  <a:srgbClr val="231F20"/>
                </a:solidFill>
                <a:latin typeface="Myriad Pro"/>
                <a:cs typeface="Myriad Pro"/>
              </a:rPr>
              <a:t>make</a:t>
            </a:r>
            <a:r>
              <a:rPr sz="1050" spc="-10" dirty="0">
                <a:solidFill>
                  <a:srgbClr val="231F20"/>
                </a:solidFill>
                <a:latin typeface="Myriad Pro"/>
                <a:cs typeface="Myriad Pro"/>
              </a:rPr>
              <a:t> </a:t>
            </a:r>
            <a:r>
              <a:rPr sz="1050" dirty="0">
                <a:solidFill>
                  <a:srgbClr val="231F20"/>
                </a:solidFill>
                <a:latin typeface="Myriad Pro"/>
                <a:cs typeface="Myriad Pro"/>
              </a:rPr>
              <a:t>all</a:t>
            </a:r>
            <a:r>
              <a:rPr sz="1050" spc="-10" dirty="0">
                <a:solidFill>
                  <a:srgbClr val="231F20"/>
                </a:solidFill>
                <a:latin typeface="Myriad Pro"/>
                <a:cs typeface="Myriad Pro"/>
              </a:rPr>
              <a:t> </a:t>
            </a:r>
            <a:r>
              <a:rPr sz="1050" dirty="0">
                <a:solidFill>
                  <a:srgbClr val="231F20"/>
                </a:solidFill>
                <a:latin typeface="Myriad Pro"/>
                <a:cs typeface="Myriad Pro"/>
              </a:rPr>
              <a:t>the</a:t>
            </a:r>
            <a:r>
              <a:rPr sz="1050" spc="-10" dirty="0">
                <a:solidFill>
                  <a:srgbClr val="231F20"/>
                </a:solidFill>
                <a:latin typeface="Myriad Pro"/>
                <a:cs typeface="Myriad Pro"/>
              </a:rPr>
              <a:t> </a:t>
            </a:r>
            <a:r>
              <a:rPr sz="1050" dirty="0">
                <a:solidFill>
                  <a:srgbClr val="231F20"/>
                </a:solidFill>
                <a:latin typeface="Myriad Pro"/>
                <a:cs typeface="Myriad Pro"/>
              </a:rPr>
              <a:t>difference</a:t>
            </a:r>
            <a:r>
              <a:rPr sz="1050" spc="-5" dirty="0">
                <a:solidFill>
                  <a:srgbClr val="231F20"/>
                </a:solidFill>
                <a:latin typeface="Myriad Pro"/>
                <a:cs typeface="Myriad Pro"/>
              </a:rPr>
              <a:t> </a:t>
            </a:r>
            <a:r>
              <a:rPr sz="1050" spc="-25" dirty="0">
                <a:solidFill>
                  <a:srgbClr val="231F20"/>
                </a:solidFill>
                <a:latin typeface="Myriad Pro"/>
                <a:cs typeface="Myriad Pro"/>
              </a:rPr>
              <a:t>for</a:t>
            </a:r>
            <a:r>
              <a:rPr sz="1050" dirty="0">
                <a:solidFill>
                  <a:srgbClr val="231F20"/>
                </a:solidFill>
                <a:latin typeface="Myriad Pro"/>
                <a:cs typeface="Myriad Pro"/>
              </a:rPr>
              <a:t> a</a:t>
            </a:r>
            <a:r>
              <a:rPr sz="1050" spc="-5" dirty="0">
                <a:solidFill>
                  <a:srgbClr val="231F20"/>
                </a:solidFill>
                <a:latin typeface="Myriad Pro"/>
                <a:cs typeface="Myriad Pro"/>
              </a:rPr>
              <a:t> </a:t>
            </a:r>
            <a:r>
              <a:rPr sz="1050" dirty="0">
                <a:solidFill>
                  <a:srgbClr val="231F20"/>
                </a:solidFill>
                <a:latin typeface="Myriad Pro"/>
                <a:cs typeface="Myriad Pro"/>
              </a:rPr>
              <a:t>student</a:t>
            </a:r>
            <a:r>
              <a:rPr sz="1050" spc="10" dirty="0">
                <a:solidFill>
                  <a:srgbClr val="231F20"/>
                </a:solidFill>
                <a:latin typeface="Myriad Pro"/>
                <a:cs typeface="Myriad Pro"/>
              </a:rPr>
              <a:t> </a:t>
            </a:r>
            <a:r>
              <a:rPr sz="1050" dirty="0">
                <a:solidFill>
                  <a:srgbClr val="231F20"/>
                </a:solidFill>
                <a:latin typeface="Myriad Pro"/>
                <a:cs typeface="Myriad Pro"/>
              </a:rPr>
              <a:t>in</a:t>
            </a:r>
            <a:r>
              <a:rPr sz="1050" spc="5" dirty="0">
                <a:solidFill>
                  <a:srgbClr val="231F20"/>
                </a:solidFill>
                <a:latin typeface="Myriad Pro"/>
                <a:cs typeface="Myriad Pro"/>
              </a:rPr>
              <a:t> </a:t>
            </a:r>
            <a:r>
              <a:rPr sz="1050" dirty="0">
                <a:solidFill>
                  <a:srgbClr val="231F20"/>
                </a:solidFill>
                <a:latin typeface="Myriad Pro"/>
                <a:cs typeface="Myriad Pro"/>
              </a:rPr>
              <a:t>need</a:t>
            </a:r>
            <a:r>
              <a:rPr sz="1050" spc="10" dirty="0">
                <a:solidFill>
                  <a:srgbClr val="231F20"/>
                </a:solidFill>
                <a:latin typeface="Myriad Pro"/>
                <a:cs typeface="Myriad Pro"/>
              </a:rPr>
              <a:t> </a:t>
            </a:r>
            <a:r>
              <a:rPr sz="1050" dirty="0">
                <a:solidFill>
                  <a:srgbClr val="231F20"/>
                </a:solidFill>
                <a:latin typeface="Myriad Pro"/>
                <a:cs typeface="Myriad Pro"/>
              </a:rPr>
              <a:t>by</a:t>
            </a:r>
            <a:r>
              <a:rPr sz="1050" spc="10" dirty="0">
                <a:solidFill>
                  <a:srgbClr val="231F20"/>
                </a:solidFill>
                <a:latin typeface="Myriad Pro"/>
                <a:cs typeface="Myriad Pro"/>
              </a:rPr>
              <a:t> </a:t>
            </a:r>
            <a:r>
              <a:rPr sz="1050" dirty="0">
                <a:solidFill>
                  <a:srgbClr val="231F20"/>
                </a:solidFill>
                <a:latin typeface="Myriad Pro"/>
                <a:cs typeface="Myriad Pro"/>
              </a:rPr>
              <a:t>supporting</a:t>
            </a:r>
            <a:r>
              <a:rPr sz="1050" spc="5" dirty="0">
                <a:solidFill>
                  <a:srgbClr val="231F20"/>
                </a:solidFill>
                <a:latin typeface="Myriad Pro"/>
                <a:cs typeface="Myriad Pro"/>
              </a:rPr>
              <a:t> </a:t>
            </a:r>
            <a:r>
              <a:rPr sz="1050" dirty="0">
                <a:solidFill>
                  <a:srgbClr val="231F20"/>
                </a:solidFill>
                <a:latin typeface="Myriad Pro"/>
                <a:cs typeface="Myriad Pro"/>
              </a:rPr>
              <a:t>our</a:t>
            </a:r>
            <a:r>
              <a:rPr sz="1050" spc="10" dirty="0">
                <a:solidFill>
                  <a:srgbClr val="231F20"/>
                </a:solidFill>
                <a:latin typeface="Myriad Pro"/>
                <a:cs typeface="Myriad Pro"/>
              </a:rPr>
              <a:t> </a:t>
            </a:r>
            <a:r>
              <a:rPr sz="1050" dirty="0">
                <a:solidFill>
                  <a:srgbClr val="231F20"/>
                </a:solidFill>
                <a:latin typeface="Myriad Pro"/>
                <a:cs typeface="Myriad Pro"/>
              </a:rPr>
              <a:t>supply</a:t>
            </a:r>
            <a:r>
              <a:rPr sz="1050" spc="5" dirty="0">
                <a:solidFill>
                  <a:srgbClr val="231F20"/>
                </a:solidFill>
                <a:latin typeface="Myriad Pro"/>
                <a:cs typeface="Myriad Pro"/>
              </a:rPr>
              <a:t> </a:t>
            </a:r>
            <a:r>
              <a:rPr sz="1050" dirty="0">
                <a:solidFill>
                  <a:srgbClr val="231F20"/>
                </a:solidFill>
                <a:latin typeface="Myriad Pro"/>
                <a:cs typeface="Myriad Pro"/>
              </a:rPr>
              <a:t>drive</a:t>
            </a:r>
            <a:r>
              <a:rPr sz="1050" spc="10" dirty="0">
                <a:solidFill>
                  <a:srgbClr val="231F20"/>
                </a:solidFill>
                <a:latin typeface="Myriad Pro"/>
                <a:cs typeface="Myriad Pro"/>
              </a:rPr>
              <a:t> </a:t>
            </a:r>
            <a:r>
              <a:rPr sz="1050" dirty="0">
                <a:solidFill>
                  <a:srgbClr val="231F20"/>
                </a:solidFill>
                <a:latin typeface="Myriad Pro"/>
                <a:cs typeface="Myriad Pro"/>
              </a:rPr>
              <a:t>for</a:t>
            </a:r>
            <a:r>
              <a:rPr sz="1050" spc="10" dirty="0">
                <a:solidFill>
                  <a:srgbClr val="231F20"/>
                </a:solidFill>
                <a:latin typeface="Myriad Pro"/>
                <a:cs typeface="Myriad Pro"/>
              </a:rPr>
              <a:t> </a:t>
            </a:r>
            <a:r>
              <a:rPr sz="1050" b="1" spc="-10" dirty="0">
                <a:solidFill>
                  <a:srgbClr val="231F20"/>
                </a:solidFill>
                <a:latin typeface="Myriad Pro"/>
                <a:cs typeface="Myriad Pro"/>
              </a:rPr>
              <a:t>@ClassroomCentral</a:t>
            </a:r>
            <a:r>
              <a:rPr sz="1050" spc="-10" dirty="0">
                <a:solidFill>
                  <a:srgbClr val="231F20"/>
                </a:solidFill>
                <a:latin typeface="Myriad Pro"/>
                <a:cs typeface="Myriad Pro"/>
              </a:rPr>
              <a:t>!</a:t>
            </a:r>
            <a:r>
              <a:rPr sz="1050" spc="-30" dirty="0">
                <a:solidFill>
                  <a:srgbClr val="231F20"/>
                </a:solidFill>
                <a:latin typeface="Myriad Pro"/>
                <a:cs typeface="Myriad Pro"/>
              </a:rPr>
              <a:t> </a:t>
            </a:r>
            <a:r>
              <a:rPr sz="1050" i="1" dirty="0">
                <a:solidFill>
                  <a:srgbClr val="231F20"/>
                </a:solidFill>
                <a:latin typeface="Myriad Pro"/>
                <a:cs typeface="Myriad Pro"/>
              </a:rPr>
              <a:t>[Insert</a:t>
            </a:r>
            <a:r>
              <a:rPr sz="1050" i="1" spc="5" dirty="0">
                <a:solidFill>
                  <a:srgbClr val="231F20"/>
                </a:solidFill>
                <a:latin typeface="Myriad Pro"/>
                <a:cs typeface="Myriad Pro"/>
              </a:rPr>
              <a:t> </a:t>
            </a:r>
            <a:r>
              <a:rPr sz="1050" i="1" dirty="0">
                <a:solidFill>
                  <a:srgbClr val="231F20"/>
                </a:solidFill>
                <a:latin typeface="Myriad Pro"/>
                <a:cs typeface="Myriad Pro"/>
              </a:rPr>
              <a:t>your</a:t>
            </a:r>
            <a:r>
              <a:rPr sz="1050" i="1" spc="10" dirty="0">
                <a:solidFill>
                  <a:srgbClr val="231F20"/>
                </a:solidFill>
                <a:latin typeface="Myriad Pro"/>
                <a:cs typeface="Myriad Pro"/>
              </a:rPr>
              <a:t> </a:t>
            </a:r>
            <a:r>
              <a:rPr sz="1050" i="1" dirty="0">
                <a:solidFill>
                  <a:srgbClr val="231F20"/>
                </a:solidFill>
                <a:latin typeface="Myriad Pro"/>
                <a:cs typeface="Myriad Pro"/>
              </a:rPr>
              <a:t>school</a:t>
            </a:r>
            <a:r>
              <a:rPr sz="1050" i="1" spc="5" dirty="0">
                <a:solidFill>
                  <a:srgbClr val="231F20"/>
                </a:solidFill>
                <a:latin typeface="Myriad Pro"/>
                <a:cs typeface="Myriad Pro"/>
              </a:rPr>
              <a:t> </a:t>
            </a:r>
            <a:r>
              <a:rPr sz="1050" i="1" dirty="0">
                <a:solidFill>
                  <a:srgbClr val="231F20"/>
                </a:solidFill>
                <a:latin typeface="Myriad Pro"/>
                <a:cs typeface="Myriad Pro"/>
              </a:rPr>
              <a:t>supply</a:t>
            </a:r>
            <a:r>
              <a:rPr sz="1050" i="1" spc="10" dirty="0">
                <a:solidFill>
                  <a:srgbClr val="231F20"/>
                </a:solidFill>
                <a:latin typeface="Myriad Pro"/>
                <a:cs typeface="Myriad Pro"/>
              </a:rPr>
              <a:t> </a:t>
            </a:r>
            <a:r>
              <a:rPr sz="1050" i="1" spc="-20" dirty="0">
                <a:solidFill>
                  <a:srgbClr val="231F20"/>
                </a:solidFill>
                <a:latin typeface="Myriad Pro"/>
                <a:cs typeface="Myriad Pro"/>
              </a:rPr>
              <a:t>drive</a:t>
            </a:r>
            <a:r>
              <a:rPr sz="1050" i="1" spc="500" dirty="0">
                <a:solidFill>
                  <a:srgbClr val="231F20"/>
                </a:solidFill>
                <a:latin typeface="Myriad Pro"/>
                <a:cs typeface="Myriad Pro"/>
              </a:rPr>
              <a:t> </a:t>
            </a:r>
            <a:r>
              <a:rPr sz="1050" i="1" dirty="0">
                <a:solidFill>
                  <a:srgbClr val="231F20"/>
                </a:solidFill>
                <a:latin typeface="Myriad Pro"/>
                <a:cs typeface="Myriad Pro"/>
              </a:rPr>
              <a:t>location</a:t>
            </a:r>
            <a:r>
              <a:rPr sz="1050" i="1" spc="-5" dirty="0">
                <a:solidFill>
                  <a:srgbClr val="231F20"/>
                </a:solidFill>
                <a:latin typeface="Myriad Pro"/>
                <a:cs typeface="Myriad Pro"/>
              </a:rPr>
              <a:t> </a:t>
            </a:r>
            <a:r>
              <a:rPr sz="1050" i="1" dirty="0">
                <a:solidFill>
                  <a:srgbClr val="231F20"/>
                </a:solidFill>
                <a:latin typeface="Myriad Pro"/>
                <a:cs typeface="Myriad Pro"/>
              </a:rPr>
              <a:t>or</a:t>
            </a:r>
            <a:r>
              <a:rPr sz="1050" i="1" spc="-5" dirty="0">
                <a:solidFill>
                  <a:srgbClr val="231F20"/>
                </a:solidFill>
                <a:latin typeface="Myriad Pro"/>
                <a:cs typeface="Myriad Pro"/>
              </a:rPr>
              <a:t> </a:t>
            </a:r>
            <a:r>
              <a:rPr sz="1050" i="1" dirty="0">
                <a:solidFill>
                  <a:srgbClr val="231F20"/>
                </a:solidFill>
                <a:latin typeface="Myriad Pro"/>
                <a:cs typeface="Myriad Pro"/>
              </a:rPr>
              <a:t>your</a:t>
            </a:r>
            <a:r>
              <a:rPr sz="1050" i="1" spc="-5" dirty="0">
                <a:solidFill>
                  <a:srgbClr val="231F20"/>
                </a:solidFill>
                <a:latin typeface="Myriad Pro"/>
                <a:cs typeface="Myriad Pro"/>
              </a:rPr>
              <a:t> </a:t>
            </a:r>
            <a:r>
              <a:rPr sz="1050" i="1" dirty="0">
                <a:solidFill>
                  <a:srgbClr val="231F20"/>
                </a:solidFill>
                <a:latin typeface="Myriad Pro"/>
                <a:cs typeface="Myriad Pro"/>
              </a:rPr>
              <a:t>virtual supply</a:t>
            </a:r>
            <a:r>
              <a:rPr sz="1050" i="1" spc="-5" dirty="0">
                <a:solidFill>
                  <a:srgbClr val="231F20"/>
                </a:solidFill>
                <a:latin typeface="Myriad Pro"/>
                <a:cs typeface="Myriad Pro"/>
              </a:rPr>
              <a:t> </a:t>
            </a:r>
            <a:r>
              <a:rPr sz="1050" i="1" dirty="0">
                <a:solidFill>
                  <a:srgbClr val="231F20"/>
                </a:solidFill>
                <a:latin typeface="Myriad Pro"/>
                <a:cs typeface="Myriad Pro"/>
              </a:rPr>
              <a:t>drive</a:t>
            </a:r>
            <a:r>
              <a:rPr sz="1050" i="1" spc="-5" dirty="0">
                <a:solidFill>
                  <a:srgbClr val="231F20"/>
                </a:solidFill>
                <a:latin typeface="Myriad Pro"/>
                <a:cs typeface="Myriad Pro"/>
              </a:rPr>
              <a:t> </a:t>
            </a:r>
            <a:r>
              <a:rPr sz="1050" i="1" dirty="0">
                <a:solidFill>
                  <a:srgbClr val="231F20"/>
                </a:solidFill>
                <a:latin typeface="Myriad Pro"/>
                <a:cs typeface="Myriad Pro"/>
              </a:rPr>
              <a:t>link]</a:t>
            </a:r>
            <a:endParaRPr lang="en-US" sz="1050" i="1" dirty="0">
              <a:solidFill>
                <a:srgbClr val="231F20"/>
              </a:solidFill>
              <a:latin typeface="Myriad Pro"/>
              <a:cs typeface="Myriad Pro"/>
            </a:endParaRPr>
          </a:p>
          <a:p>
            <a:pPr marL="146685" marR="241935" indent="-134620" algn="just">
              <a:lnSpc>
                <a:spcPct val="111100"/>
              </a:lnSpc>
              <a:spcBef>
                <a:spcPts val="5"/>
              </a:spcBef>
              <a:buAutoNum type="arabicParenR"/>
              <a:tabLst>
                <a:tab pos="147320" algn="l"/>
              </a:tabLst>
            </a:pPr>
            <a:endParaRPr sz="1150" dirty="0">
              <a:latin typeface="Myriad Pro"/>
              <a:cs typeface="Myriad Pro"/>
            </a:endParaRPr>
          </a:p>
          <a:p>
            <a:pPr marL="146685" marR="54610" indent="-134620">
              <a:lnSpc>
                <a:spcPct val="111100"/>
              </a:lnSpc>
              <a:buAutoNum type="arabicParenR"/>
              <a:tabLst>
                <a:tab pos="147320" algn="l"/>
              </a:tabLst>
            </a:pPr>
            <a:r>
              <a:rPr sz="1050" dirty="0">
                <a:solidFill>
                  <a:srgbClr val="231F20"/>
                </a:solidFill>
                <a:latin typeface="Myriad Pro"/>
                <a:cs typeface="Myriad Pro"/>
              </a:rPr>
              <a:t>Equal</a:t>
            </a:r>
            <a:r>
              <a:rPr sz="1050" spc="-10" dirty="0">
                <a:solidFill>
                  <a:srgbClr val="231F20"/>
                </a:solidFill>
                <a:latin typeface="Myriad Pro"/>
                <a:cs typeface="Myriad Pro"/>
              </a:rPr>
              <a:t> </a:t>
            </a:r>
            <a:r>
              <a:rPr sz="1050" dirty="0">
                <a:solidFill>
                  <a:srgbClr val="231F20"/>
                </a:solidFill>
                <a:latin typeface="Myriad Pro"/>
                <a:cs typeface="Myriad Pro"/>
              </a:rPr>
              <a:t>opportunities</a:t>
            </a:r>
            <a:r>
              <a:rPr sz="1050" spc="5" dirty="0">
                <a:solidFill>
                  <a:srgbClr val="231F20"/>
                </a:solidFill>
                <a:latin typeface="Myriad Pro"/>
                <a:cs typeface="Myriad Pro"/>
              </a:rPr>
              <a:t> </a:t>
            </a:r>
            <a:r>
              <a:rPr sz="1050" dirty="0">
                <a:solidFill>
                  <a:srgbClr val="231F20"/>
                </a:solidFill>
                <a:latin typeface="Myriad Pro"/>
                <a:cs typeface="Myriad Pro"/>
              </a:rPr>
              <a:t>in education</a:t>
            </a:r>
            <a:r>
              <a:rPr sz="1050" spc="5" dirty="0">
                <a:solidFill>
                  <a:srgbClr val="231F20"/>
                </a:solidFill>
                <a:latin typeface="Myriad Pro"/>
                <a:cs typeface="Myriad Pro"/>
              </a:rPr>
              <a:t> </a:t>
            </a:r>
            <a:r>
              <a:rPr sz="1050" dirty="0">
                <a:solidFill>
                  <a:srgbClr val="231F20"/>
                </a:solidFill>
                <a:latin typeface="Myriad Pro"/>
                <a:cs typeface="Myriad Pro"/>
              </a:rPr>
              <a:t>can change</a:t>
            </a:r>
            <a:r>
              <a:rPr sz="1050" spc="5" dirty="0">
                <a:solidFill>
                  <a:srgbClr val="231F20"/>
                </a:solidFill>
                <a:latin typeface="Myriad Pro"/>
                <a:cs typeface="Myriad Pro"/>
              </a:rPr>
              <a:t> </a:t>
            </a:r>
            <a:r>
              <a:rPr sz="1050" dirty="0">
                <a:solidFill>
                  <a:srgbClr val="231F20"/>
                </a:solidFill>
                <a:latin typeface="Myriad Pro"/>
                <a:cs typeface="Myriad Pro"/>
              </a:rPr>
              <a:t>the trajectory</a:t>
            </a:r>
            <a:r>
              <a:rPr sz="1050" spc="5" dirty="0">
                <a:solidFill>
                  <a:srgbClr val="231F20"/>
                </a:solidFill>
                <a:latin typeface="Myriad Pro"/>
                <a:cs typeface="Myriad Pro"/>
              </a:rPr>
              <a:t> </a:t>
            </a:r>
            <a:r>
              <a:rPr sz="1050" dirty="0">
                <a:solidFill>
                  <a:srgbClr val="231F20"/>
                </a:solidFill>
                <a:latin typeface="Myriad Pro"/>
                <a:cs typeface="Myriad Pro"/>
              </a:rPr>
              <a:t>of lives,</a:t>
            </a:r>
            <a:r>
              <a:rPr sz="1050" spc="5" dirty="0">
                <a:solidFill>
                  <a:srgbClr val="231F20"/>
                </a:solidFill>
                <a:latin typeface="Myriad Pro"/>
                <a:cs typeface="Myriad Pro"/>
              </a:rPr>
              <a:t> </a:t>
            </a:r>
            <a:r>
              <a:rPr sz="1050" dirty="0">
                <a:solidFill>
                  <a:srgbClr val="231F20"/>
                </a:solidFill>
                <a:latin typeface="Myriad Pro"/>
                <a:cs typeface="Myriad Pro"/>
              </a:rPr>
              <a:t>but this</a:t>
            </a:r>
            <a:r>
              <a:rPr sz="1050" spc="5" dirty="0">
                <a:solidFill>
                  <a:srgbClr val="231F20"/>
                </a:solidFill>
                <a:latin typeface="Myriad Pro"/>
                <a:cs typeface="Myriad Pro"/>
              </a:rPr>
              <a:t> </a:t>
            </a:r>
            <a:r>
              <a:rPr sz="1050" dirty="0">
                <a:solidFill>
                  <a:srgbClr val="231F20"/>
                </a:solidFill>
                <a:latin typeface="Myriad Pro"/>
                <a:cs typeface="Myriad Pro"/>
              </a:rPr>
              <a:t>school </a:t>
            </a:r>
            <a:r>
              <a:rPr sz="1050" spc="-10" dirty="0">
                <a:solidFill>
                  <a:srgbClr val="231F20"/>
                </a:solidFill>
                <a:latin typeface="Myriad Pro"/>
                <a:cs typeface="Myriad Pro"/>
              </a:rPr>
              <a:t>year,</a:t>
            </a:r>
            <a:r>
              <a:rPr sz="1050" spc="5" dirty="0">
                <a:solidFill>
                  <a:srgbClr val="231F20"/>
                </a:solidFill>
                <a:latin typeface="Myriad Pro"/>
                <a:cs typeface="Myriad Pro"/>
              </a:rPr>
              <a:t> </a:t>
            </a:r>
            <a:r>
              <a:rPr sz="1050" spc="-10" dirty="0">
                <a:solidFill>
                  <a:srgbClr val="231F20"/>
                </a:solidFill>
                <a:latin typeface="Myriad Pro"/>
                <a:cs typeface="Myriad Pro"/>
              </a:rPr>
              <a:t>students’</a:t>
            </a:r>
            <a:r>
              <a:rPr sz="1050" spc="-95" dirty="0">
                <a:solidFill>
                  <a:srgbClr val="231F20"/>
                </a:solidFill>
                <a:latin typeface="Myriad Pro"/>
                <a:cs typeface="Myriad Pro"/>
              </a:rPr>
              <a:t> </a:t>
            </a:r>
            <a:r>
              <a:rPr sz="1050" dirty="0">
                <a:solidFill>
                  <a:srgbClr val="231F20"/>
                </a:solidFill>
                <a:latin typeface="Myriad Pro"/>
                <a:cs typeface="Myriad Pro"/>
              </a:rPr>
              <a:t>needs</a:t>
            </a:r>
            <a:r>
              <a:rPr sz="1050" spc="5" dirty="0">
                <a:solidFill>
                  <a:srgbClr val="231F20"/>
                </a:solidFill>
                <a:latin typeface="Myriad Pro"/>
                <a:cs typeface="Myriad Pro"/>
              </a:rPr>
              <a:t> </a:t>
            </a:r>
            <a:r>
              <a:rPr sz="1050" spc="-20" dirty="0">
                <a:solidFill>
                  <a:srgbClr val="231F20"/>
                </a:solidFill>
                <a:latin typeface="Myriad Pro"/>
                <a:cs typeface="Myriad Pro"/>
              </a:rPr>
              <a:t>will </a:t>
            </a:r>
            <a:r>
              <a:rPr sz="1050" dirty="0">
                <a:solidFill>
                  <a:srgbClr val="231F20"/>
                </a:solidFill>
                <a:latin typeface="Myriad Pro"/>
                <a:cs typeface="Myriad Pro"/>
              </a:rPr>
              <a:t>be</a:t>
            </a:r>
            <a:r>
              <a:rPr sz="1050" spc="-15" dirty="0">
                <a:solidFill>
                  <a:srgbClr val="231F20"/>
                </a:solidFill>
                <a:latin typeface="Myriad Pro"/>
                <a:cs typeface="Myriad Pro"/>
              </a:rPr>
              <a:t> </a:t>
            </a:r>
            <a:r>
              <a:rPr sz="1050" dirty="0">
                <a:solidFill>
                  <a:srgbClr val="231F20"/>
                </a:solidFill>
                <a:latin typeface="Myriad Pro"/>
                <a:cs typeface="Myriad Pro"/>
              </a:rPr>
              <a:t>greater</a:t>
            </a:r>
            <a:r>
              <a:rPr sz="1050" spc="-15" dirty="0">
                <a:solidFill>
                  <a:srgbClr val="231F20"/>
                </a:solidFill>
                <a:latin typeface="Myriad Pro"/>
                <a:cs typeface="Myriad Pro"/>
              </a:rPr>
              <a:t> </a:t>
            </a:r>
            <a:r>
              <a:rPr sz="1050" dirty="0">
                <a:solidFill>
                  <a:srgbClr val="231F20"/>
                </a:solidFill>
                <a:latin typeface="Myriad Pro"/>
                <a:cs typeface="Myriad Pro"/>
              </a:rPr>
              <a:t>than</a:t>
            </a:r>
            <a:r>
              <a:rPr sz="1050" spc="-10" dirty="0">
                <a:solidFill>
                  <a:srgbClr val="231F20"/>
                </a:solidFill>
                <a:latin typeface="Myriad Pro"/>
                <a:cs typeface="Myriad Pro"/>
              </a:rPr>
              <a:t> ever.</a:t>
            </a:r>
            <a:r>
              <a:rPr sz="1050" spc="-15" dirty="0">
                <a:solidFill>
                  <a:srgbClr val="231F20"/>
                </a:solidFill>
                <a:latin typeface="Myriad Pro"/>
                <a:cs typeface="Myriad Pro"/>
              </a:rPr>
              <a:t> </a:t>
            </a:r>
            <a:r>
              <a:rPr sz="1050" dirty="0">
                <a:solidFill>
                  <a:srgbClr val="231F20"/>
                </a:solidFill>
                <a:latin typeface="Myriad Pro"/>
                <a:cs typeface="Myriad Pro"/>
              </a:rPr>
              <a:t>Help</a:t>
            </a:r>
            <a:r>
              <a:rPr sz="1050" spc="-15" dirty="0">
                <a:solidFill>
                  <a:srgbClr val="231F20"/>
                </a:solidFill>
                <a:latin typeface="Myriad Pro"/>
                <a:cs typeface="Myriad Pro"/>
              </a:rPr>
              <a:t> </a:t>
            </a:r>
            <a:r>
              <a:rPr sz="1050" dirty="0">
                <a:solidFill>
                  <a:srgbClr val="231F20"/>
                </a:solidFill>
                <a:latin typeface="Myriad Pro"/>
                <a:cs typeface="Myriad Pro"/>
              </a:rPr>
              <a:t>level</a:t>
            </a:r>
            <a:r>
              <a:rPr sz="1050" spc="-10" dirty="0">
                <a:solidFill>
                  <a:srgbClr val="231F20"/>
                </a:solidFill>
                <a:latin typeface="Myriad Pro"/>
                <a:cs typeface="Myriad Pro"/>
              </a:rPr>
              <a:t> </a:t>
            </a:r>
            <a:r>
              <a:rPr sz="1050" dirty="0">
                <a:solidFill>
                  <a:srgbClr val="231F20"/>
                </a:solidFill>
                <a:latin typeface="Myriad Pro"/>
                <a:cs typeface="Myriad Pro"/>
              </a:rPr>
              <a:t>the</a:t>
            </a:r>
            <a:r>
              <a:rPr sz="1050" spc="-15" dirty="0">
                <a:solidFill>
                  <a:srgbClr val="231F20"/>
                </a:solidFill>
                <a:latin typeface="Myriad Pro"/>
                <a:cs typeface="Myriad Pro"/>
              </a:rPr>
              <a:t> </a:t>
            </a:r>
            <a:r>
              <a:rPr sz="1050" dirty="0">
                <a:solidFill>
                  <a:srgbClr val="231F20"/>
                </a:solidFill>
                <a:latin typeface="Myriad Pro"/>
                <a:cs typeface="Myriad Pro"/>
              </a:rPr>
              <a:t>playing</a:t>
            </a:r>
            <a:r>
              <a:rPr sz="1050" spc="-15" dirty="0">
                <a:solidFill>
                  <a:srgbClr val="231F20"/>
                </a:solidFill>
                <a:latin typeface="Myriad Pro"/>
                <a:cs typeface="Myriad Pro"/>
              </a:rPr>
              <a:t> </a:t>
            </a:r>
            <a:r>
              <a:rPr sz="1050" dirty="0">
                <a:solidFill>
                  <a:srgbClr val="231F20"/>
                </a:solidFill>
                <a:latin typeface="Myriad Pro"/>
                <a:cs typeface="Myriad Pro"/>
              </a:rPr>
              <a:t>field</a:t>
            </a:r>
            <a:r>
              <a:rPr sz="1050" spc="-10" dirty="0">
                <a:solidFill>
                  <a:srgbClr val="231F20"/>
                </a:solidFill>
                <a:latin typeface="Myriad Pro"/>
                <a:cs typeface="Myriad Pro"/>
              </a:rPr>
              <a:t> </a:t>
            </a:r>
            <a:r>
              <a:rPr sz="1050" dirty="0">
                <a:solidFill>
                  <a:srgbClr val="231F20"/>
                </a:solidFill>
                <a:latin typeface="Myriad Pro"/>
                <a:cs typeface="Myriad Pro"/>
              </a:rPr>
              <a:t>by</a:t>
            </a:r>
            <a:r>
              <a:rPr sz="1050" spc="-15" dirty="0">
                <a:solidFill>
                  <a:srgbClr val="231F20"/>
                </a:solidFill>
                <a:latin typeface="Myriad Pro"/>
                <a:cs typeface="Myriad Pro"/>
              </a:rPr>
              <a:t> </a:t>
            </a:r>
            <a:r>
              <a:rPr sz="1050" dirty="0">
                <a:solidFill>
                  <a:srgbClr val="231F20"/>
                </a:solidFill>
                <a:latin typeface="Myriad Pro"/>
                <a:cs typeface="Myriad Pro"/>
              </a:rPr>
              <a:t>donating</a:t>
            </a:r>
            <a:r>
              <a:rPr sz="1050" spc="-15" dirty="0">
                <a:solidFill>
                  <a:srgbClr val="231F20"/>
                </a:solidFill>
                <a:latin typeface="Myriad Pro"/>
                <a:cs typeface="Myriad Pro"/>
              </a:rPr>
              <a:t> </a:t>
            </a:r>
            <a:r>
              <a:rPr sz="1050" dirty="0">
                <a:solidFill>
                  <a:srgbClr val="231F20"/>
                </a:solidFill>
                <a:latin typeface="Myriad Pro"/>
                <a:cs typeface="Myriad Pro"/>
              </a:rPr>
              <a:t>school</a:t>
            </a:r>
            <a:r>
              <a:rPr sz="1050" spc="-10" dirty="0">
                <a:solidFill>
                  <a:srgbClr val="231F20"/>
                </a:solidFill>
                <a:latin typeface="Myriad Pro"/>
                <a:cs typeface="Myriad Pro"/>
              </a:rPr>
              <a:t> </a:t>
            </a:r>
            <a:r>
              <a:rPr sz="1050" dirty="0">
                <a:solidFill>
                  <a:srgbClr val="231F20"/>
                </a:solidFill>
                <a:latin typeface="Myriad Pro"/>
                <a:cs typeface="Myriad Pro"/>
              </a:rPr>
              <a:t>supplies</a:t>
            </a:r>
            <a:r>
              <a:rPr sz="1050" spc="-15" dirty="0">
                <a:solidFill>
                  <a:srgbClr val="231F20"/>
                </a:solidFill>
                <a:latin typeface="Myriad Pro"/>
                <a:cs typeface="Myriad Pro"/>
              </a:rPr>
              <a:t> </a:t>
            </a:r>
            <a:r>
              <a:rPr sz="1050" dirty="0">
                <a:solidFill>
                  <a:srgbClr val="231F20"/>
                </a:solidFill>
                <a:latin typeface="Myriad Pro"/>
                <a:cs typeface="Myriad Pro"/>
              </a:rPr>
              <a:t>for</a:t>
            </a:r>
            <a:r>
              <a:rPr sz="1050" spc="-15" dirty="0">
                <a:solidFill>
                  <a:srgbClr val="231F20"/>
                </a:solidFill>
                <a:latin typeface="Myriad Pro"/>
                <a:cs typeface="Myriad Pro"/>
              </a:rPr>
              <a:t> </a:t>
            </a:r>
            <a:r>
              <a:rPr sz="1050" b="1" dirty="0">
                <a:solidFill>
                  <a:srgbClr val="231F20"/>
                </a:solidFill>
                <a:latin typeface="Myriad Pro"/>
                <a:cs typeface="Myriad Pro"/>
              </a:rPr>
              <a:t>@ClassroomCentral </a:t>
            </a:r>
            <a:r>
              <a:rPr sz="1050" spc="-25" dirty="0">
                <a:solidFill>
                  <a:srgbClr val="231F20"/>
                </a:solidFill>
                <a:latin typeface="Myriad Pro"/>
                <a:cs typeface="Myriad Pro"/>
              </a:rPr>
              <a:t>at</a:t>
            </a:r>
            <a:r>
              <a:rPr sz="1050" dirty="0">
                <a:solidFill>
                  <a:srgbClr val="231F20"/>
                </a:solidFill>
                <a:latin typeface="Myriad Pro"/>
                <a:cs typeface="Myriad Pro"/>
              </a:rPr>
              <a:t> </a:t>
            </a:r>
            <a:r>
              <a:rPr sz="1050" i="1" dirty="0">
                <a:solidFill>
                  <a:srgbClr val="231F20"/>
                </a:solidFill>
                <a:latin typeface="Myriad Pro"/>
                <a:cs typeface="Myriad Pro"/>
              </a:rPr>
              <a:t>[physical</a:t>
            </a:r>
            <a:r>
              <a:rPr sz="1050" i="1" spc="-10" dirty="0">
                <a:solidFill>
                  <a:srgbClr val="231F20"/>
                </a:solidFill>
                <a:latin typeface="Myriad Pro"/>
                <a:cs typeface="Myriad Pro"/>
              </a:rPr>
              <a:t> </a:t>
            </a:r>
            <a:r>
              <a:rPr sz="1050" i="1" dirty="0">
                <a:solidFill>
                  <a:srgbClr val="231F20"/>
                </a:solidFill>
                <a:latin typeface="Myriad Pro"/>
                <a:cs typeface="Myriad Pro"/>
              </a:rPr>
              <a:t>location</a:t>
            </a:r>
            <a:r>
              <a:rPr sz="1050" i="1" spc="-5" dirty="0">
                <a:solidFill>
                  <a:srgbClr val="231F20"/>
                </a:solidFill>
                <a:latin typeface="Myriad Pro"/>
                <a:cs typeface="Myriad Pro"/>
              </a:rPr>
              <a:t> </a:t>
            </a:r>
            <a:r>
              <a:rPr sz="1050" i="1" dirty="0">
                <a:solidFill>
                  <a:srgbClr val="231F20"/>
                </a:solidFill>
                <a:latin typeface="Myriad Pro"/>
                <a:cs typeface="Myriad Pro"/>
              </a:rPr>
              <a:t>or</a:t>
            </a:r>
            <a:r>
              <a:rPr sz="1050" i="1" spc="-10" dirty="0">
                <a:solidFill>
                  <a:srgbClr val="231F20"/>
                </a:solidFill>
                <a:latin typeface="Myriad Pro"/>
                <a:cs typeface="Myriad Pro"/>
              </a:rPr>
              <a:t> </a:t>
            </a:r>
            <a:r>
              <a:rPr sz="1050" i="1" dirty="0">
                <a:solidFill>
                  <a:srgbClr val="231F20"/>
                </a:solidFill>
                <a:latin typeface="Myriad Pro"/>
                <a:cs typeface="Myriad Pro"/>
              </a:rPr>
              <a:t>virtual</a:t>
            </a:r>
            <a:r>
              <a:rPr sz="1050" i="1" spc="-5" dirty="0">
                <a:solidFill>
                  <a:srgbClr val="231F20"/>
                </a:solidFill>
                <a:latin typeface="Myriad Pro"/>
                <a:cs typeface="Myriad Pro"/>
              </a:rPr>
              <a:t> </a:t>
            </a:r>
            <a:r>
              <a:rPr sz="1050" i="1" dirty="0">
                <a:solidFill>
                  <a:srgbClr val="231F20"/>
                </a:solidFill>
                <a:latin typeface="Myriad Pro"/>
                <a:cs typeface="Myriad Pro"/>
              </a:rPr>
              <a:t>drive</a:t>
            </a:r>
            <a:r>
              <a:rPr sz="1050" i="1" spc="-10" dirty="0">
                <a:solidFill>
                  <a:srgbClr val="231F20"/>
                </a:solidFill>
                <a:latin typeface="Myriad Pro"/>
                <a:cs typeface="Myriad Pro"/>
              </a:rPr>
              <a:t> </a:t>
            </a:r>
            <a:r>
              <a:rPr sz="1050" i="1" dirty="0">
                <a:solidFill>
                  <a:srgbClr val="231F20"/>
                </a:solidFill>
                <a:latin typeface="Myriad Pro"/>
                <a:cs typeface="Myriad Pro"/>
              </a:rPr>
              <a:t>link]</a:t>
            </a:r>
            <a:endParaRPr lang="en-US" sz="1050" i="1" dirty="0">
              <a:solidFill>
                <a:srgbClr val="231F20"/>
              </a:solidFill>
              <a:latin typeface="Myriad Pro"/>
              <a:cs typeface="Myriad Pro"/>
            </a:endParaRPr>
          </a:p>
          <a:p>
            <a:pPr marL="146685" marR="54610" indent="-134620">
              <a:lnSpc>
                <a:spcPct val="111100"/>
              </a:lnSpc>
              <a:buAutoNum type="arabicParenR"/>
              <a:tabLst>
                <a:tab pos="147320" algn="l"/>
              </a:tabLst>
            </a:pPr>
            <a:endParaRPr sz="1150" dirty="0">
              <a:latin typeface="Myriad Pro"/>
              <a:cs typeface="Myriad Pro"/>
            </a:endParaRPr>
          </a:p>
          <a:p>
            <a:pPr marL="146685" marR="298450" indent="-134620" algn="just">
              <a:lnSpc>
                <a:spcPct val="111100"/>
              </a:lnSpc>
              <a:buAutoNum type="arabicParenR"/>
              <a:tabLst>
                <a:tab pos="147320" algn="l"/>
              </a:tabLst>
            </a:pPr>
            <a:r>
              <a:rPr sz="1050" dirty="0">
                <a:solidFill>
                  <a:srgbClr val="231F20"/>
                </a:solidFill>
                <a:latin typeface="Myriad Pro"/>
                <a:cs typeface="Myriad Pro"/>
              </a:rPr>
              <a:t>Help prepare</a:t>
            </a:r>
            <a:r>
              <a:rPr sz="1050" spc="5" dirty="0">
                <a:solidFill>
                  <a:srgbClr val="231F20"/>
                </a:solidFill>
                <a:latin typeface="Myriad Pro"/>
                <a:cs typeface="Myriad Pro"/>
              </a:rPr>
              <a:t> </a:t>
            </a:r>
            <a:r>
              <a:rPr sz="1050" dirty="0">
                <a:solidFill>
                  <a:srgbClr val="231F20"/>
                </a:solidFill>
                <a:latin typeface="Myriad Pro"/>
                <a:cs typeface="Myriad Pro"/>
              </a:rPr>
              <a:t>local</a:t>
            </a:r>
            <a:r>
              <a:rPr sz="1050" spc="5" dirty="0">
                <a:solidFill>
                  <a:srgbClr val="231F20"/>
                </a:solidFill>
                <a:latin typeface="Myriad Pro"/>
                <a:cs typeface="Myriad Pro"/>
              </a:rPr>
              <a:t> </a:t>
            </a:r>
            <a:r>
              <a:rPr sz="1050" dirty="0">
                <a:solidFill>
                  <a:srgbClr val="231F20"/>
                </a:solidFill>
                <a:latin typeface="Myriad Pro"/>
                <a:cs typeface="Myriad Pro"/>
              </a:rPr>
              <a:t>students</a:t>
            </a:r>
            <a:r>
              <a:rPr sz="1050" spc="5" dirty="0">
                <a:solidFill>
                  <a:srgbClr val="231F20"/>
                </a:solidFill>
                <a:latin typeface="Myriad Pro"/>
                <a:cs typeface="Myriad Pro"/>
              </a:rPr>
              <a:t> </a:t>
            </a:r>
            <a:r>
              <a:rPr sz="1050" dirty="0">
                <a:solidFill>
                  <a:srgbClr val="231F20"/>
                </a:solidFill>
                <a:latin typeface="Myriad Pro"/>
                <a:cs typeface="Myriad Pro"/>
              </a:rPr>
              <a:t>for</a:t>
            </a:r>
            <a:r>
              <a:rPr sz="1050" spc="5" dirty="0">
                <a:solidFill>
                  <a:srgbClr val="231F20"/>
                </a:solidFill>
                <a:latin typeface="Myriad Pro"/>
                <a:cs typeface="Myriad Pro"/>
              </a:rPr>
              <a:t> </a:t>
            </a:r>
            <a:r>
              <a:rPr sz="1050" dirty="0">
                <a:solidFill>
                  <a:srgbClr val="231F20"/>
                </a:solidFill>
                <a:latin typeface="Myriad Pro"/>
                <a:cs typeface="Myriad Pro"/>
              </a:rPr>
              <a:t>school</a:t>
            </a:r>
            <a:r>
              <a:rPr sz="1050" spc="5" dirty="0">
                <a:solidFill>
                  <a:srgbClr val="231F20"/>
                </a:solidFill>
                <a:latin typeface="Myriad Pro"/>
                <a:cs typeface="Myriad Pro"/>
              </a:rPr>
              <a:t> </a:t>
            </a:r>
            <a:r>
              <a:rPr sz="1050" dirty="0">
                <a:solidFill>
                  <a:srgbClr val="231F20"/>
                </a:solidFill>
                <a:latin typeface="Myriad Pro"/>
                <a:cs typeface="Myriad Pro"/>
              </a:rPr>
              <a:t>by</a:t>
            </a:r>
            <a:r>
              <a:rPr sz="1050" spc="5" dirty="0">
                <a:solidFill>
                  <a:srgbClr val="231F20"/>
                </a:solidFill>
                <a:latin typeface="Myriad Pro"/>
                <a:cs typeface="Myriad Pro"/>
              </a:rPr>
              <a:t> </a:t>
            </a:r>
            <a:r>
              <a:rPr sz="1050" dirty="0">
                <a:solidFill>
                  <a:srgbClr val="231F20"/>
                </a:solidFill>
                <a:latin typeface="Myriad Pro"/>
                <a:cs typeface="Myriad Pro"/>
              </a:rPr>
              <a:t>donating</a:t>
            </a:r>
            <a:r>
              <a:rPr sz="1050" spc="5" dirty="0">
                <a:solidFill>
                  <a:srgbClr val="231F20"/>
                </a:solidFill>
                <a:latin typeface="Myriad Pro"/>
                <a:cs typeface="Myriad Pro"/>
              </a:rPr>
              <a:t> </a:t>
            </a:r>
            <a:r>
              <a:rPr sz="1050" dirty="0">
                <a:solidFill>
                  <a:srgbClr val="231F20"/>
                </a:solidFill>
                <a:latin typeface="Myriad Pro"/>
                <a:cs typeface="Myriad Pro"/>
              </a:rPr>
              <a:t>school</a:t>
            </a:r>
            <a:r>
              <a:rPr sz="1050" spc="5" dirty="0">
                <a:solidFill>
                  <a:srgbClr val="231F20"/>
                </a:solidFill>
                <a:latin typeface="Myriad Pro"/>
                <a:cs typeface="Myriad Pro"/>
              </a:rPr>
              <a:t> </a:t>
            </a:r>
            <a:r>
              <a:rPr sz="1050" dirty="0">
                <a:solidFill>
                  <a:srgbClr val="231F20"/>
                </a:solidFill>
                <a:latin typeface="Myriad Pro"/>
                <a:cs typeface="Myriad Pro"/>
              </a:rPr>
              <a:t>supplies</a:t>
            </a:r>
            <a:r>
              <a:rPr sz="1050" spc="5" dirty="0">
                <a:solidFill>
                  <a:srgbClr val="231F20"/>
                </a:solidFill>
                <a:latin typeface="Myriad Pro"/>
                <a:cs typeface="Myriad Pro"/>
              </a:rPr>
              <a:t> </a:t>
            </a:r>
            <a:r>
              <a:rPr sz="1050" dirty="0">
                <a:solidFill>
                  <a:srgbClr val="231F20"/>
                </a:solidFill>
                <a:latin typeface="Myriad Pro"/>
                <a:cs typeface="Myriad Pro"/>
              </a:rPr>
              <a:t>for</a:t>
            </a:r>
            <a:r>
              <a:rPr sz="1050" spc="-10" dirty="0">
                <a:solidFill>
                  <a:srgbClr val="231F20"/>
                </a:solidFill>
                <a:latin typeface="Myriad Pro"/>
                <a:cs typeface="Myriad Pro"/>
              </a:rPr>
              <a:t> </a:t>
            </a:r>
            <a:r>
              <a:rPr sz="1050" b="1" spc="-10" dirty="0">
                <a:solidFill>
                  <a:srgbClr val="231F20"/>
                </a:solidFill>
                <a:latin typeface="Myriad Pro"/>
                <a:cs typeface="Myriad Pro"/>
              </a:rPr>
              <a:t>@ClassroomCentral</a:t>
            </a:r>
            <a:r>
              <a:rPr sz="1050" spc="-10" dirty="0">
                <a:solidFill>
                  <a:srgbClr val="231F20"/>
                </a:solidFill>
                <a:latin typeface="Myriad Pro"/>
                <a:cs typeface="Myriad Pro"/>
              </a:rPr>
              <a:t>!</a:t>
            </a:r>
            <a:r>
              <a:rPr sz="1050" spc="5" dirty="0">
                <a:solidFill>
                  <a:srgbClr val="231F20"/>
                </a:solidFill>
                <a:latin typeface="Myriad Pro"/>
                <a:cs typeface="Myriad Pro"/>
              </a:rPr>
              <a:t> </a:t>
            </a:r>
            <a:r>
              <a:rPr sz="1050" i="1" dirty="0">
                <a:solidFill>
                  <a:srgbClr val="231F20"/>
                </a:solidFill>
                <a:latin typeface="Myriad Pro"/>
                <a:cs typeface="Myriad Pro"/>
              </a:rPr>
              <a:t>[Insert</a:t>
            </a:r>
            <a:r>
              <a:rPr sz="1050" i="1" spc="5" dirty="0">
                <a:solidFill>
                  <a:srgbClr val="231F20"/>
                </a:solidFill>
                <a:latin typeface="Myriad Pro"/>
                <a:cs typeface="Myriad Pro"/>
              </a:rPr>
              <a:t> </a:t>
            </a:r>
            <a:r>
              <a:rPr sz="1050" i="1" spc="-20" dirty="0">
                <a:solidFill>
                  <a:srgbClr val="231F20"/>
                </a:solidFill>
                <a:latin typeface="Myriad Pro"/>
                <a:cs typeface="Myriad Pro"/>
              </a:rPr>
              <a:t>your</a:t>
            </a:r>
            <a:r>
              <a:rPr sz="1050" i="1" spc="500" dirty="0">
                <a:solidFill>
                  <a:srgbClr val="231F20"/>
                </a:solidFill>
                <a:latin typeface="Myriad Pro"/>
                <a:cs typeface="Myriad Pro"/>
              </a:rPr>
              <a:t> </a:t>
            </a:r>
            <a:r>
              <a:rPr sz="1050" i="1" dirty="0">
                <a:solidFill>
                  <a:srgbClr val="231F20"/>
                </a:solidFill>
                <a:latin typeface="Myriad Pro"/>
                <a:cs typeface="Myriad Pro"/>
              </a:rPr>
              <a:t>school</a:t>
            </a:r>
            <a:r>
              <a:rPr sz="1050" i="1" spc="-15" dirty="0">
                <a:solidFill>
                  <a:srgbClr val="231F20"/>
                </a:solidFill>
                <a:latin typeface="Myriad Pro"/>
                <a:cs typeface="Myriad Pro"/>
              </a:rPr>
              <a:t> </a:t>
            </a:r>
            <a:r>
              <a:rPr sz="1050" i="1" dirty="0">
                <a:solidFill>
                  <a:srgbClr val="231F20"/>
                </a:solidFill>
                <a:latin typeface="Myriad Pro"/>
                <a:cs typeface="Myriad Pro"/>
              </a:rPr>
              <a:t>supply</a:t>
            </a:r>
            <a:r>
              <a:rPr sz="1050" i="1" spc="-5" dirty="0">
                <a:solidFill>
                  <a:srgbClr val="231F20"/>
                </a:solidFill>
                <a:latin typeface="Myriad Pro"/>
                <a:cs typeface="Myriad Pro"/>
              </a:rPr>
              <a:t> </a:t>
            </a:r>
            <a:r>
              <a:rPr sz="1050" i="1" dirty="0">
                <a:solidFill>
                  <a:srgbClr val="231F20"/>
                </a:solidFill>
                <a:latin typeface="Myriad Pro"/>
                <a:cs typeface="Myriad Pro"/>
              </a:rPr>
              <a:t>drive</a:t>
            </a:r>
            <a:r>
              <a:rPr sz="1050" i="1" spc="-5" dirty="0">
                <a:solidFill>
                  <a:srgbClr val="231F20"/>
                </a:solidFill>
                <a:latin typeface="Myriad Pro"/>
                <a:cs typeface="Myriad Pro"/>
              </a:rPr>
              <a:t> </a:t>
            </a:r>
            <a:r>
              <a:rPr sz="1050" i="1" dirty="0">
                <a:solidFill>
                  <a:srgbClr val="231F20"/>
                </a:solidFill>
                <a:latin typeface="Myriad Pro"/>
                <a:cs typeface="Myriad Pro"/>
              </a:rPr>
              <a:t>location or</a:t>
            </a:r>
            <a:r>
              <a:rPr sz="1050" i="1" spc="-5" dirty="0">
                <a:solidFill>
                  <a:srgbClr val="231F20"/>
                </a:solidFill>
                <a:latin typeface="Myriad Pro"/>
                <a:cs typeface="Myriad Pro"/>
              </a:rPr>
              <a:t> </a:t>
            </a:r>
            <a:r>
              <a:rPr sz="1050" i="1" dirty="0">
                <a:solidFill>
                  <a:srgbClr val="231F20"/>
                </a:solidFill>
                <a:latin typeface="Myriad Pro"/>
                <a:cs typeface="Myriad Pro"/>
              </a:rPr>
              <a:t>your</a:t>
            </a:r>
            <a:r>
              <a:rPr sz="1050" i="1" spc="-5" dirty="0">
                <a:solidFill>
                  <a:srgbClr val="231F20"/>
                </a:solidFill>
                <a:latin typeface="Myriad Pro"/>
                <a:cs typeface="Myriad Pro"/>
              </a:rPr>
              <a:t> </a:t>
            </a:r>
            <a:r>
              <a:rPr sz="1050" i="1" dirty="0">
                <a:solidFill>
                  <a:srgbClr val="231F20"/>
                </a:solidFill>
                <a:latin typeface="Myriad Pro"/>
                <a:cs typeface="Myriad Pro"/>
              </a:rPr>
              <a:t>virtual supply</a:t>
            </a:r>
            <a:r>
              <a:rPr sz="1050" i="1" spc="-5" dirty="0">
                <a:solidFill>
                  <a:srgbClr val="231F20"/>
                </a:solidFill>
                <a:latin typeface="Myriad Pro"/>
                <a:cs typeface="Myriad Pro"/>
              </a:rPr>
              <a:t> </a:t>
            </a:r>
            <a:r>
              <a:rPr sz="1050" i="1" dirty="0">
                <a:solidFill>
                  <a:srgbClr val="231F20"/>
                </a:solidFill>
                <a:latin typeface="Myriad Pro"/>
                <a:cs typeface="Myriad Pro"/>
              </a:rPr>
              <a:t>drive</a:t>
            </a:r>
            <a:r>
              <a:rPr sz="1050" i="1" spc="-5" dirty="0">
                <a:solidFill>
                  <a:srgbClr val="231F20"/>
                </a:solidFill>
                <a:latin typeface="Myriad Pro"/>
                <a:cs typeface="Myriad Pro"/>
              </a:rPr>
              <a:t> </a:t>
            </a:r>
            <a:r>
              <a:rPr sz="1050" i="1" dirty="0">
                <a:solidFill>
                  <a:srgbClr val="231F20"/>
                </a:solidFill>
                <a:latin typeface="Myriad Pro"/>
                <a:cs typeface="Myriad Pro"/>
              </a:rPr>
              <a:t>link]</a:t>
            </a:r>
            <a:r>
              <a:rPr sz="1050" i="1" spc="30" dirty="0">
                <a:solidFill>
                  <a:srgbClr val="231F20"/>
                </a:solidFill>
                <a:latin typeface="Myriad Pro"/>
                <a:cs typeface="Myriad Pro"/>
              </a:rPr>
              <a:t> </a:t>
            </a:r>
            <a:endParaRPr lang="en-US" sz="1050" spc="-10" dirty="0">
              <a:solidFill>
                <a:srgbClr val="231F20"/>
              </a:solidFill>
              <a:latin typeface="Myriad Pro"/>
              <a:cs typeface="Myriad Pro"/>
            </a:endParaRPr>
          </a:p>
          <a:p>
            <a:pPr>
              <a:lnSpc>
                <a:spcPct val="100000"/>
              </a:lnSpc>
              <a:spcBef>
                <a:spcPts val="35"/>
              </a:spcBef>
              <a:buClr>
                <a:srgbClr val="231F20"/>
              </a:buClr>
              <a:buFont typeface="Myriad Pro"/>
              <a:buAutoNum type="arabicParenR"/>
            </a:pPr>
            <a:endParaRPr sz="1250" dirty="0">
              <a:latin typeface="Myriad Pro"/>
              <a:cs typeface="Myriad Pro"/>
            </a:endParaRPr>
          </a:p>
          <a:p>
            <a:pPr marL="146685" indent="-134620">
              <a:lnSpc>
                <a:spcPct val="100000"/>
              </a:lnSpc>
              <a:buAutoNum type="arabicParenR"/>
              <a:tabLst>
                <a:tab pos="147320" algn="l"/>
              </a:tabLst>
            </a:pPr>
            <a:r>
              <a:rPr sz="1050" dirty="0">
                <a:solidFill>
                  <a:srgbClr val="231F20"/>
                </a:solidFill>
                <a:latin typeface="Myriad Pro"/>
                <a:cs typeface="Myriad Pro"/>
              </a:rPr>
              <a:t>Donate</a:t>
            </a:r>
            <a:r>
              <a:rPr sz="1050" spc="-10" dirty="0">
                <a:solidFill>
                  <a:srgbClr val="231F20"/>
                </a:solidFill>
                <a:latin typeface="Myriad Pro"/>
                <a:cs typeface="Myriad Pro"/>
              </a:rPr>
              <a:t> </a:t>
            </a:r>
            <a:r>
              <a:rPr sz="1050" dirty="0">
                <a:solidFill>
                  <a:srgbClr val="231F20"/>
                </a:solidFill>
                <a:latin typeface="Myriad Pro"/>
                <a:cs typeface="Myriad Pro"/>
              </a:rPr>
              <a:t>school supplies at </a:t>
            </a:r>
            <a:r>
              <a:rPr sz="1050" i="1" dirty="0">
                <a:solidFill>
                  <a:srgbClr val="231F20"/>
                </a:solidFill>
                <a:latin typeface="Myriad Pro"/>
                <a:cs typeface="Myriad Pro"/>
              </a:rPr>
              <a:t>[physical</a:t>
            </a:r>
            <a:r>
              <a:rPr sz="1050" i="1" spc="5" dirty="0">
                <a:solidFill>
                  <a:srgbClr val="231F20"/>
                </a:solidFill>
                <a:latin typeface="Myriad Pro"/>
                <a:cs typeface="Myriad Pro"/>
              </a:rPr>
              <a:t> </a:t>
            </a:r>
            <a:r>
              <a:rPr sz="1050" i="1" dirty="0">
                <a:solidFill>
                  <a:srgbClr val="231F20"/>
                </a:solidFill>
                <a:latin typeface="Myriad Pro"/>
                <a:cs typeface="Myriad Pro"/>
              </a:rPr>
              <a:t>location or virtual drive link]</a:t>
            </a:r>
            <a:r>
              <a:rPr sz="1050" i="1" spc="35" dirty="0">
                <a:solidFill>
                  <a:srgbClr val="231F20"/>
                </a:solidFill>
                <a:latin typeface="Myriad Pro"/>
                <a:cs typeface="Myriad Pro"/>
              </a:rPr>
              <a:t> </a:t>
            </a:r>
            <a:r>
              <a:rPr sz="1050" dirty="0">
                <a:solidFill>
                  <a:srgbClr val="231F20"/>
                </a:solidFill>
                <a:latin typeface="Myriad Pro"/>
                <a:cs typeface="Myriad Pro"/>
              </a:rPr>
              <a:t>for our </a:t>
            </a:r>
            <a:r>
              <a:rPr sz="1050" b="1" spc="-10" dirty="0">
                <a:solidFill>
                  <a:srgbClr val="231F20"/>
                </a:solidFill>
                <a:latin typeface="Myriad Pro"/>
                <a:cs typeface="Myriad Pro"/>
              </a:rPr>
              <a:t>@ClassroomCentra</a:t>
            </a:r>
            <a:r>
              <a:rPr sz="1050" spc="-10" dirty="0">
                <a:solidFill>
                  <a:srgbClr val="231F20"/>
                </a:solidFill>
                <a:latin typeface="Myriad Pro"/>
                <a:cs typeface="Myriad Pro"/>
              </a:rPr>
              <a:t>l</a:t>
            </a:r>
            <a:r>
              <a:rPr sz="1050" dirty="0">
                <a:solidFill>
                  <a:srgbClr val="231F20"/>
                </a:solidFill>
                <a:latin typeface="Myriad Pro"/>
                <a:cs typeface="Myriad Pro"/>
              </a:rPr>
              <a:t> drive</a:t>
            </a:r>
            <a:r>
              <a:rPr sz="1050" spc="5" dirty="0">
                <a:solidFill>
                  <a:srgbClr val="231F20"/>
                </a:solidFill>
                <a:latin typeface="Myriad Pro"/>
                <a:cs typeface="Myriad Pro"/>
              </a:rPr>
              <a:t> </a:t>
            </a:r>
            <a:r>
              <a:rPr sz="1050" spc="-10" dirty="0">
                <a:solidFill>
                  <a:srgbClr val="231F20"/>
                </a:solidFill>
                <a:latin typeface="Myriad Pro"/>
                <a:cs typeface="Myriad Pro"/>
              </a:rPr>
              <a:t>between</a:t>
            </a:r>
            <a:r>
              <a:rPr sz="1050" i="1" dirty="0">
                <a:solidFill>
                  <a:srgbClr val="231F20"/>
                </a:solidFill>
                <a:latin typeface="Myriad Pro"/>
                <a:cs typeface="Myriad Pro"/>
              </a:rPr>
              <a:t>[drive</a:t>
            </a:r>
            <a:r>
              <a:rPr sz="1050" i="1" spc="-15" dirty="0">
                <a:solidFill>
                  <a:srgbClr val="231F20"/>
                </a:solidFill>
                <a:latin typeface="Myriad Pro"/>
                <a:cs typeface="Myriad Pro"/>
              </a:rPr>
              <a:t> </a:t>
            </a:r>
            <a:r>
              <a:rPr sz="1050" i="1" dirty="0">
                <a:solidFill>
                  <a:srgbClr val="231F20"/>
                </a:solidFill>
                <a:latin typeface="Myriad Pro"/>
                <a:cs typeface="Myriad Pro"/>
              </a:rPr>
              <a:t>dates]</a:t>
            </a:r>
            <a:r>
              <a:rPr sz="1050" i="1" spc="30" dirty="0">
                <a:solidFill>
                  <a:srgbClr val="231F20"/>
                </a:solidFill>
                <a:latin typeface="Myriad Pro"/>
                <a:cs typeface="Myriad Pro"/>
              </a:rPr>
              <a:t>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dirty="0">
                <a:solidFill>
                  <a:srgbClr val="231F20"/>
                </a:solidFill>
                <a:latin typeface="Myriad Pro"/>
                <a:cs typeface="Myriad Pro"/>
              </a:rPr>
              <a:t>help local</a:t>
            </a:r>
            <a:r>
              <a:rPr sz="1050" spc="-5" dirty="0">
                <a:solidFill>
                  <a:srgbClr val="231F20"/>
                </a:solidFill>
                <a:latin typeface="Myriad Pro"/>
                <a:cs typeface="Myriad Pro"/>
              </a:rPr>
              <a:t> </a:t>
            </a:r>
            <a:r>
              <a:rPr sz="1050" dirty="0">
                <a:solidFill>
                  <a:srgbClr val="231F20"/>
                </a:solidFill>
                <a:latin typeface="Myriad Pro"/>
                <a:cs typeface="Myriad Pro"/>
              </a:rPr>
              <a:t>students succeed! </a:t>
            </a:r>
            <a:r>
              <a:rPr sz="1050" spc="-10" dirty="0">
                <a:solidFill>
                  <a:srgbClr val="231F20"/>
                </a:solidFill>
                <a:latin typeface="Myriad Pro"/>
                <a:cs typeface="Myriad Pro"/>
              </a:rPr>
              <a:t>#9SchoolTools</a:t>
            </a:r>
            <a:r>
              <a:rPr sz="1050" spc="-5" dirty="0">
                <a:solidFill>
                  <a:srgbClr val="231F20"/>
                </a:solidFill>
                <a:latin typeface="Myriad Pro"/>
                <a:cs typeface="Myriad Pro"/>
              </a:rPr>
              <a:t> </a:t>
            </a:r>
            <a:r>
              <a:rPr sz="1050" dirty="0">
                <a:solidFill>
                  <a:srgbClr val="231F20"/>
                </a:solidFill>
                <a:latin typeface="Myriad Pro"/>
                <a:cs typeface="Myriad Pro"/>
              </a:rPr>
              <a:t>*pencil emoji*</a:t>
            </a:r>
            <a:r>
              <a:rPr sz="1050" spc="-5" dirty="0">
                <a:solidFill>
                  <a:srgbClr val="231F20"/>
                </a:solidFill>
                <a:latin typeface="Myriad Pro"/>
                <a:cs typeface="Myriad Pro"/>
              </a:rPr>
              <a:t> </a:t>
            </a:r>
            <a:r>
              <a:rPr sz="1050" dirty="0">
                <a:solidFill>
                  <a:srgbClr val="231F20"/>
                </a:solidFill>
                <a:latin typeface="Myriad Pro"/>
                <a:cs typeface="Myriad Pro"/>
              </a:rPr>
              <a:t>*composition notebook </a:t>
            </a:r>
            <a:r>
              <a:rPr sz="1050" spc="-10" dirty="0">
                <a:solidFill>
                  <a:srgbClr val="231F20"/>
                </a:solidFill>
                <a:latin typeface="Myriad Pro"/>
                <a:cs typeface="Myriad Pro"/>
              </a:rPr>
              <a:t>emoji*</a:t>
            </a:r>
            <a:r>
              <a:rPr lang="en-US" sz="1050" spc="-10" dirty="0">
                <a:latin typeface="Myriad Pro"/>
                <a:cs typeface="Myriad Pro"/>
              </a:rPr>
              <a:t> </a:t>
            </a:r>
            <a:r>
              <a:rPr sz="1050" dirty="0">
                <a:solidFill>
                  <a:srgbClr val="231F20"/>
                </a:solidFill>
                <a:latin typeface="Myriad Pro"/>
                <a:cs typeface="Myriad Pro"/>
              </a:rPr>
              <a:t>*pencil on paper </a:t>
            </a:r>
            <a:r>
              <a:rPr sz="1050" spc="-10" dirty="0">
                <a:solidFill>
                  <a:srgbClr val="231F20"/>
                </a:solidFill>
                <a:latin typeface="Myriad Pro"/>
                <a:cs typeface="Myriad Pro"/>
              </a:rPr>
              <a:t>emoji*</a:t>
            </a:r>
            <a:endParaRPr sz="1050" dirty="0">
              <a:latin typeface="Myriad Pro"/>
              <a:cs typeface="Myriad Pro"/>
            </a:endParaRPr>
          </a:p>
          <a:p>
            <a:pPr>
              <a:lnSpc>
                <a:spcPct val="100000"/>
              </a:lnSpc>
              <a:spcBef>
                <a:spcPts val="20"/>
              </a:spcBef>
            </a:pPr>
            <a:endParaRPr sz="1150" dirty="0">
              <a:latin typeface="Myriad Pro"/>
              <a:cs typeface="Myriad Pro"/>
            </a:endParaRPr>
          </a:p>
          <a:p>
            <a:pPr marL="146685" marR="5080" indent="-134620">
              <a:lnSpc>
                <a:spcPct val="111100"/>
              </a:lnSpc>
              <a:buFont typeface="Myriad Pro"/>
              <a:buAutoNum type="arabicParenR" startAt="7"/>
              <a:tabLst>
                <a:tab pos="147320" algn="l"/>
              </a:tabLst>
            </a:pPr>
            <a:r>
              <a:rPr sz="1050" b="1" dirty="0">
                <a:solidFill>
                  <a:srgbClr val="231F20"/>
                </a:solidFill>
                <a:latin typeface="Myriad Pro"/>
                <a:cs typeface="Myriad Pro"/>
              </a:rPr>
              <a:t>@ClassroomCentral </a:t>
            </a:r>
            <a:r>
              <a:rPr sz="1050" dirty="0">
                <a:solidFill>
                  <a:srgbClr val="231F20"/>
                </a:solidFill>
                <a:latin typeface="Myriad Pro"/>
                <a:cs typeface="Myriad Pro"/>
              </a:rPr>
              <a:t>serves</a:t>
            </a:r>
            <a:r>
              <a:rPr sz="1050" spc="-10" dirty="0">
                <a:solidFill>
                  <a:srgbClr val="231F20"/>
                </a:solidFill>
                <a:latin typeface="Myriad Pro"/>
                <a:cs typeface="Myriad Pro"/>
              </a:rPr>
              <a:t> </a:t>
            </a:r>
            <a:r>
              <a:rPr sz="1050" dirty="0">
                <a:solidFill>
                  <a:srgbClr val="231F20"/>
                </a:solidFill>
                <a:latin typeface="Myriad Pro"/>
                <a:cs typeface="Myriad Pro"/>
              </a:rPr>
              <a:t>over</a:t>
            </a:r>
            <a:r>
              <a:rPr sz="1050" spc="-10" dirty="0">
                <a:solidFill>
                  <a:srgbClr val="231F20"/>
                </a:solidFill>
                <a:latin typeface="Myriad Pro"/>
                <a:cs typeface="Myriad Pro"/>
              </a:rPr>
              <a:t> </a:t>
            </a:r>
            <a:r>
              <a:rPr sz="1050" dirty="0">
                <a:solidFill>
                  <a:srgbClr val="231F20"/>
                </a:solidFill>
                <a:latin typeface="Myriad Pro"/>
                <a:cs typeface="Myriad Pro"/>
              </a:rPr>
              <a:t>127,000</a:t>
            </a:r>
            <a:r>
              <a:rPr sz="1050" spc="-10" dirty="0">
                <a:solidFill>
                  <a:srgbClr val="231F20"/>
                </a:solidFill>
                <a:latin typeface="Myriad Pro"/>
                <a:cs typeface="Myriad Pro"/>
              </a:rPr>
              <a:t> </a:t>
            </a:r>
            <a:r>
              <a:rPr sz="1050" dirty="0">
                <a:solidFill>
                  <a:srgbClr val="231F20"/>
                </a:solidFill>
                <a:latin typeface="Myriad Pro"/>
                <a:cs typeface="Myriad Pro"/>
              </a:rPr>
              <a:t>students</a:t>
            </a:r>
            <a:r>
              <a:rPr sz="1050" spc="-10" dirty="0">
                <a:solidFill>
                  <a:srgbClr val="231F20"/>
                </a:solidFill>
                <a:latin typeface="Myriad Pro"/>
                <a:cs typeface="Myriad Pro"/>
              </a:rPr>
              <a:t> </a:t>
            </a:r>
            <a:r>
              <a:rPr sz="1050" dirty="0">
                <a:solidFill>
                  <a:srgbClr val="231F20"/>
                </a:solidFill>
                <a:latin typeface="Myriad Pro"/>
                <a:cs typeface="Myriad Pro"/>
              </a:rPr>
              <a:t>and</a:t>
            </a:r>
            <a:r>
              <a:rPr sz="1050" spc="-5" dirty="0">
                <a:solidFill>
                  <a:srgbClr val="231F20"/>
                </a:solidFill>
                <a:latin typeface="Myriad Pro"/>
                <a:cs typeface="Myriad Pro"/>
              </a:rPr>
              <a:t> </a:t>
            </a:r>
            <a:r>
              <a:rPr sz="1050" dirty="0">
                <a:solidFill>
                  <a:srgbClr val="231F20"/>
                </a:solidFill>
                <a:latin typeface="Myriad Pro"/>
                <a:cs typeface="Myriad Pro"/>
              </a:rPr>
              <a:t>their</a:t>
            </a:r>
            <a:r>
              <a:rPr sz="1050" spc="-10" dirty="0">
                <a:solidFill>
                  <a:srgbClr val="231F20"/>
                </a:solidFill>
                <a:latin typeface="Myriad Pro"/>
                <a:cs typeface="Myriad Pro"/>
              </a:rPr>
              <a:t> </a:t>
            </a:r>
            <a:r>
              <a:rPr sz="1050" dirty="0">
                <a:solidFill>
                  <a:srgbClr val="231F20"/>
                </a:solidFill>
                <a:latin typeface="Myriad Pro"/>
                <a:cs typeface="Myriad Pro"/>
              </a:rPr>
              <a:t>teachers</a:t>
            </a:r>
            <a:r>
              <a:rPr sz="1050" spc="-10" dirty="0">
                <a:solidFill>
                  <a:srgbClr val="231F20"/>
                </a:solidFill>
                <a:latin typeface="Myriad Pro"/>
                <a:cs typeface="Myriad Pro"/>
              </a:rPr>
              <a:t> </a:t>
            </a:r>
            <a:r>
              <a:rPr sz="1050" dirty="0">
                <a:solidFill>
                  <a:srgbClr val="231F20"/>
                </a:solidFill>
                <a:latin typeface="Myriad Pro"/>
                <a:cs typeface="Myriad Pro"/>
              </a:rPr>
              <a:t>across</a:t>
            </a:r>
            <a:r>
              <a:rPr sz="1050" spc="-10" dirty="0">
                <a:solidFill>
                  <a:srgbClr val="231F20"/>
                </a:solidFill>
                <a:latin typeface="Myriad Pro"/>
                <a:cs typeface="Myriad Pro"/>
              </a:rPr>
              <a:t> </a:t>
            </a:r>
            <a:r>
              <a:rPr sz="1050" dirty="0">
                <a:solidFill>
                  <a:srgbClr val="231F20"/>
                </a:solidFill>
                <a:latin typeface="Myriad Pro"/>
                <a:cs typeface="Myriad Pro"/>
              </a:rPr>
              <a:t>6</a:t>
            </a:r>
            <a:r>
              <a:rPr sz="1050" spc="-10" dirty="0">
                <a:solidFill>
                  <a:srgbClr val="231F20"/>
                </a:solidFill>
                <a:latin typeface="Myriad Pro"/>
                <a:cs typeface="Myriad Pro"/>
              </a:rPr>
              <a:t> </a:t>
            </a:r>
            <a:r>
              <a:rPr sz="1050" dirty="0">
                <a:solidFill>
                  <a:srgbClr val="231F20"/>
                </a:solidFill>
                <a:latin typeface="Myriad Pro"/>
                <a:cs typeface="Myriad Pro"/>
              </a:rPr>
              <a:t>school</a:t>
            </a:r>
            <a:r>
              <a:rPr sz="1050" spc="-10" dirty="0">
                <a:solidFill>
                  <a:srgbClr val="231F20"/>
                </a:solidFill>
                <a:latin typeface="Myriad Pro"/>
                <a:cs typeface="Myriad Pro"/>
              </a:rPr>
              <a:t> </a:t>
            </a:r>
            <a:r>
              <a:rPr sz="1050" dirty="0">
                <a:solidFill>
                  <a:srgbClr val="231F20"/>
                </a:solidFill>
                <a:latin typeface="Myriad Pro"/>
                <a:cs typeface="Myriad Pro"/>
              </a:rPr>
              <a:t>districts,</a:t>
            </a:r>
            <a:r>
              <a:rPr sz="1050" spc="-5" dirty="0">
                <a:solidFill>
                  <a:srgbClr val="231F20"/>
                </a:solidFill>
                <a:latin typeface="Myriad Pro"/>
                <a:cs typeface="Myriad Pro"/>
              </a:rPr>
              <a:t> </a:t>
            </a:r>
            <a:r>
              <a:rPr sz="1050" spc="-25" dirty="0">
                <a:solidFill>
                  <a:srgbClr val="231F20"/>
                </a:solidFill>
                <a:latin typeface="Myriad Pro"/>
                <a:cs typeface="Myriad Pro"/>
              </a:rPr>
              <a:t>and</a:t>
            </a:r>
            <a:r>
              <a:rPr sz="1050" spc="500" dirty="0">
                <a:solidFill>
                  <a:srgbClr val="231F20"/>
                </a:solidFill>
                <a:latin typeface="Myriad Pro"/>
                <a:cs typeface="Myriad Pro"/>
              </a:rPr>
              <a:t> </a:t>
            </a:r>
            <a:r>
              <a:rPr sz="1050" dirty="0">
                <a:solidFill>
                  <a:srgbClr val="231F20"/>
                </a:solidFill>
                <a:latin typeface="Myriad Pro"/>
                <a:cs typeface="Myriad Pro"/>
              </a:rPr>
              <a:t>equipping</a:t>
            </a:r>
            <a:r>
              <a:rPr sz="1050" spc="-25" dirty="0">
                <a:solidFill>
                  <a:srgbClr val="231F20"/>
                </a:solidFill>
                <a:latin typeface="Myriad Pro"/>
                <a:cs typeface="Myriad Pro"/>
              </a:rPr>
              <a:t> </a:t>
            </a:r>
            <a:r>
              <a:rPr sz="1050" dirty="0">
                <a:solidFill>
                  <a:srgbClr val="231F20"/>
                </a:solidFill>
                <a:latin typeface="Myriad Pro"/>
                <a:cs typeface="Myriad Pro"/>
              </a:rPr>
              <a:t>all</a:t>
            </a:r>
            <a:r>
              <a:rPr sz="1050" spc="-10" dirty="0">
                <a:solidFill>
                  <a:srgbClr val="231F20"/>
                </a:solidFill>
                <a:latin typeface="Myriad Pro"/>
                <a:cs typeface="Myriad Pro"/>
              </a:rPr>
              <a:t> </a:t>
            </a:r>
            <a:r>
              <a:rPr sz="1050" dirty="0">
                <a:solidFill>
                  <a:srgbClr val="231F20"/>
                </a:solidFill>
                <a:latin typeface="Myriad Pro"/>
                <a:cs typeface="Myriad Pro"/>
              </a:rPr>
              <a:t>local</a:t>
            </a:r>
            <a:r>
              <a:rPr sz="1050" spc="-10" dirty="0">
                <a:solidFill>
                  <a:srgbClr val="231F20"/>
                </a:solidFill>
                <a:latin typeface="Myriad Pro"/>
                <a:cs typeface="Myriad Pro"/>
              </a:rPr>
              <a:t> </a:t>
            </a:r>
            <a:r>
              <a:rPr sz="1050" dirty="0">
                <a:solidFill>
                  <a:srgbClr val="231F20"/>
                </a:solidFill>
                <a:latin typeface="Myriad Pro"/>
                <a:cs typeface="Myriad Pro"/>
              </a:rPr>
              <a:t>students</a:t>
            </a:r>
            <a:r>
              <a:rPr sz="1050" spc="-10" dirty="0">
                <a:solidFill>
                  <a:srgbClr val="231F20"/>
                </a:solidFill>
                <a:latin typeface="Myriad Pro"/>
                <a:cs typeface="Myriad Pro"/>
              </a:rPr>
              <a:t> </a:t>
            </a:r>
            <a:r>
              <a:rPr sz="1050" dirty="0">
                <a:solidFill>
                  <a:srgbClr val="231F20"/>
                </a:solidFill>
                <a:latin typeface="Myriad Pro"/>
                <a:cs typeface="Myriad Pro"/>
              </a:rPr>
              <a:t>with</a:t>
            </a:r>
            <a:r>
              <a:rPr sz="1050" spc="-10" dirty="0">
                <a:solidFill>
                  <a:srgbClr val="231F20"/>
                </a:solidFill>
                <a:latin typeface="Myriad Pro"/>
                <a:cs typeface="Myriad Pro"/>
              </a:rPr>
              <a:t> </a:t>
            </a:r>
            <a:r>
              <a:rPr sz="1050" dirty="0">
                <a:solidFill>
                  <a:srgbClr val="231F20"/>
                </a:solidFill>
                <a:latin typeface="Myriad Pro"/>
                <a:cs typeface="Myriad Pro"/>
              </a:rPr>
              <a:t>all</a:t>
            </a:r>
            <a:r>
              <a:rPr sz="1050" spc="-15" dirty="0">
                <a:solidFill>
                  <a:srgbClr val="231F20"/>
                </a:solidFill>
                <a:latin typeface="Myriad Pro"/>
                <a:cs typeface="Myriad Pro"/>
              </a:rPr>
              <a:t> </a:t>
            </a:r>
            <a:r>
              <a:rPr sz="1050" dirty="0">
                <a:solidFill>
                  <a:srgbClr val="231F20"/>
                </a:solidFill>
                <a:latin typeface="Myriad Pro"/>
                <a:cs typeface="Myriad Pro"/>
              </a:rPr>
              <a:t>the</a:t>
            </a:r>
            <a:r>
              <a:rPr sz="1050" spc="-10" dirty="0">
                <a:solidFill>
                  <a:srgbClr val="231F20"/>
                </a:solidFill>
                <a:latin typeface="Myriad Pro"/>
                <a:cs typeface="Myriad Pro"/>
              </a:rPr>
              <a:t> </a:t>
            </a:r>
            <a:r>
              <a:rPr sz="1050" dirty="0">
                <a:solidFill>
                  <a:srgbClr val="231F20"/>
                </a:solidFill>
                <a:latin typeface="Myriad Pro"/>
                <a:cs typeface="Myriad Pro"/>
              </a:rPr>
              <a:t>basic</a:t>
            </a:r>
            <a:r>
              <a:rPr sz="1050" spc="-10" dirty="0">
                <a:solidFill>
                  <a:srgbClr val="231F20"/>
                </a:solidFill>
                <a:latin typeface="Myriad Pro"/>
                <a:cs typeface="Myriad Pro"/>
              </a:rPr>
              <a:t> </a:t>
            </a:r>
            <a:r>
              <a:rPr sz="1050" dirty="0">
                <a:solidFill>
                  <a:srgbClr val="231F20"/>
                </a:solidFill>
                <a:latin typeface="Myriad Pro"/>
                <a:cs typeface="Myriad Pro"/>
              </a:rPr>
              <a:t>tools</a:t>
            </a:r>
            <a:r>
              <a:rPr sz="1050" spc="-10" dirty="0">
                <a:solidFill>
                  <a:srgbClr val="231F20"/>
                </a:solidFill>
                <a:latin typeface="Myriad Pro"/>
                <a:cs typeface="Myriad Pro"/>
              </a:rPr>
              <a:t> </a:t>
            </a:r>
            <a:r>
              <a:rPr sz="1050" dirty="0">
                <a:solidFill>
                  <a:srgbClr val="231F20"/>
                </a:solidFill>
                <a:latin typeface="Myriad Pro"/>
                <a:cs typeface="Myriad Pro"/>
              </a:rPr>
              <a:t>they</a:t>
            </a:r>
            <a:r>
              <a:rPr sz="1050" spc="-10" dirty="0">
                <a:solidFill>
                  <a:srgbClr val="231F20"/>
                </a:solidFill>
                <a:latin typeface="Myriad Pro"/>
                <a:cs typeface="Myriad Pro"/>
              </a:rPr>
              <a:t> </a:t>
            </a:r>
            <a:r>
              <a:rPr sz="1050" dirty="0">
                <a:solidFill>
                  <a:srgbClr val="231F20"/>
                </a:solidFill>
                <a:latin typeface="Myriad Pro"/>
                <a:cs typeface="Myriad Pro"/>
              </a:rPr>
              <a:t>need</a:t>
            </a:r>
            <a:r>
              <a:rPr sz="1050" spc="-10" dirty="0">
                <a:solidFill>
                  <a:srgbClr val="231F20"/>
                </a:solidFill>
                <a:latin typeface="Myriad Pro"/>
                <a:cs typeface="Myriad Pro"/>
              </a:rPr>
              <a:t> </a:t>
            </a:r>
            <a:r>
              <a:rPr sz="1050" dirty="0">
                <a:solidFill>
                  <a:srgbClr val="231F20"/>
                </a:solidFill>
                <a:latin typeface="Myriad Pro"/>
                <a:cs typeface="Myriad Pro"/>
              </a:rPr>
              <a:t>to</a:t>
            </a:r>
            <a:r>
              <a:rPr sz="1050" spc="-15" dirty="0">
                <a:solidFill>
                  <a:srgbClr val="231F20"/>
                </a:solidFill>
                <a:latin typeface="Myriad Pro"/>
                <a:cs typeface="Myriad Pro"/>
              </a:rPr>
              <a:t> </a:t>
            </a:r>
            <a:r>
              <a:rPr sz="1050" dirty="0">
                <a:solidFill>
                  <a:srgbClr val="231F20"/>
                </a:solidFill>
                <a:latin typeface="Myriad Pro"/>
                <a:cs typeface="Myriad Pro"/>
              </a:rPr>
              <a:t>succeed</a:t>
            </a:r>
            <a:r>
              <a:rPr sz="1050" spc="-10" dirty="0">
                <a:solidFill>
                  <a:srgbClr val="231F20"/>
                </a:solidFill>
                <a:latin typeface="Myriad Pro"/>
                <a:cs typeface="Myriad Pro"/>
              </a:rPr>
              <a:t> </a:t>
            </a:r>
            <a:r>
              <a:rPr sz="1050" dirty="0">
                <a:solidFill>
                  <a:srgbClr val="231F20"/>
                </a:solidFill>
                <a:latin typeface="Myriad Pro"/>
                <a:cs typeface="Myriad Pro"/>
              </a:rPr>
              <a:t>will</a:t>
            </a:r>
            <a:r>
              <a:rPr sz="1050" spc="-10" dirty="0">
                <a:solidFill>
                  <a:srgbClr val="231F20"/>
                </a:solidFill>
                <a:latin typeface="Myriad Pro"/>
                <a:cs typeface="Myriad Pro"/>
              </a:rPr>
              <a:t> </a:t>
            </a:r>
            <a:r>
              <a:rPr sz="1050" dirty="0">
                <a:solidFill>
                  <a:srgbClr val="231F20"/>
                </a:solidFill>
                <a:latin typeface="Myriad Pro"/>
                <a:cs typeface="Myriad Pro"/>
              </a:rPr>
              <a:t>require</a:t>
            </a:r>
            <a:r>
              <a:rPr sz="1050" spc="-10" dirty="0">
                <a:solidFill>
                  <a:srgbClr val="231F20"/>
                </a:solidFill>
                <a:latin typeface="Myriad Pro"/>
                <a:cs typeface="Myriad Pro"/>
              </a:rPr>
              <a:t> </a:t>
            </a:r>
            <a:r>
              <a:rPr sz="1050" dirty="0">
                <a:solidFill>
                  <a:srgbClr val="231F20"/>
                </a:solidFill>
                <a:latin typeface="Myriad Pro"/>
                <a:cs typeface="Myriad Pro"/>
              </a:rPr>
              <a:t>over</a:t>
            </a:r>
            <a:r>
              <a:rPr sz="1050" spc="-10" dirty="0">
                <a:solidFill>
                  <a:srgbClr val="231F20"/>
                </a:solidFill>
                <a:latin typeface="Myriad Pro"/>
                <a:cs typeface="Myriad Pro"/>
              </a:rPr>
              <a:t> </a:t>
            </a:r>
            <a:r>
              <a:rPr sz="1050" dirty="0">
                <a:solidFill>
                  <a:srgbClr val="231F20"/>
                </a:solidFill>
                <a:latin typeface="Myriad Pro"/>
                <a:cs typeface="Myriad Pro"/>
              </a:rPr>
              <a:t>1,000,000</a:t>
            </a:r>
            <a:r>
              <a:rPr sz="1050" spc="-10" dirty="0">
                <a:solidFill>
                  <a:srgbClr val="231F20"/>
                </a:solidFill>
                <a:latin typeface="Myriad Pro"/>
                <a:cs typeface="Myriad Pro"/>
              </a:rPr>
              <a:t> supplies. </a:t>
            </a:r>
            <a:r>
              <a:rPr sz="1050" dirty="0">
                <a:solidFill>
                  <a:srgbClr val="231F20"/>
                </a:solidFill>
                <a:latin typeface="Myriad Pro"/>
                <a:cs typeface="Myriad Pro"/>
              </a:rPr>
              <a:t>So</a:t>
            </a:r>
            <a:r>
              <a:rPr sz="1050" spc="-15" dirty="0">
                <a:solidFill>
                  <a:srgbClr val="231F20"/>
                </a:solidFill>
                <a:latin typeface="Myriad Pro"/>
                <a:cs typeface="Myriad Pro"/>
              </a:rPr>
              <a:t> </a:t>
            </a:r>
            <a:r>
              <a:rPr sz="1050" dirty="0">
                <a:solidFill>
                  <a:srgbClr val="231F20"/>
                </a:solidFill>
                <a:latin typeface="Myriad Pro"/>
                <a:cs typeface="Myriad Pro"/>
              </a:rPr>
              <a:t>we need</a:t>
            </a:r>
            <a:r>
              <a:rPr sz="1050" spc="-5" dirty="0">
                <a:solidFill>
                  <a:srgbClr val="231F20"/>
                </a:solidFill>
                <a:latin typeface="Myriad Pro"/>
                <a:cs typeface="Myriad Pro"/>
              </a:rPr>
              <a:t> </a:t>
            </a:r>
            <a:r>
              <a:rPr sz="1050" spc="-10" dirty="0">
                <a:solidFill>
                  <a:srgbClr val="231F20"/>
                </a:solidFill>
                <a:latin typeface="Myriad Pro"/>
                <a:cs typeface="Myriad Pro"/>
              </a:rPr>
              <a:t>everyone’s</a:t>
            </a:r>
            <a:r>
              <a:rPr sz="1050" dirty="0">
                <a:solidFill>
                  <a:srgbClr val="231F20"/>
                </a:solidFill>
                <a:latin typeface="Myriad Pro"/>
                <a:cs typeface="Myriad Pro"/>
              </a:rPr>
              <a:t> help!</a:t>
            </a:r>
            <a:r>
              <a:rPr sz="1050" spc="-5" dirty="0">
                <a:solidFill>
                  <a:srgbClr val="231F20"/>
                </a:solidFill>
                <a:latin typeface="Myriad Pro"/>
                <a:cs typeface="Myriad Pro"/>
              </a:rPr>
              <a:t> </a:t>
            </a:r>
            <a:r>
              <a:rPr sz="1050" i="1" dirty="0">
                <a:solidFill>
                  <a:srgbClr val="231F20"/>
                </a:solidFill>
                <a:latin typeface="Myriad Pro"/>
                <a:cs typeface="Myriad Pro"/>
              </a:rPr>
              <a:t>[Insert your</a:t>
            </a:r>
            <a:r>
              <a:rPr sz="1050" i="1" spc="-5" dirty="0">
                <a:solidFill>
                  <a:srgbClr val="231F20"/>
                </a:solidFill>
                <a:latin typeface="Myriad Pro"/>
                <a:cs typeface="Myriad Pro"/>
              </a:rPr>
              <a:t> </a:t>
            </a:r>
            <a:r>
              <a:rPr sz="1050" i="1" dirty="0">
                <a:solidFill>
                  <a:srgbClr val="231F20"/>
                </a:solidFill>
                <a:latin typeface="Myriad Pro"/>
                <a:cs typeface="Myriad Pro"/>
              </a:rPr>
              <a:t>school supply</a:t>
            </a:r>
            <a:r>
              <a:rPr sz="1050" i="1" spc="-5" dirty="0">
                <a:solidFill>
                  <a:srgbClr val="231F20"/>
                </a:solidFill>
                <a:latin typeface="Myriad Pro"/>
                <a:cs typeface="Myriad Pro"/>
              </a:rPr>
              <a:t> </a:t>
            </a:r>
            <a:r>
              <a:rPr sz="1050" i="1" dirty="0">
                <a:solidFill>
                  <a:srgbClr val="231F20"/>
                </a:solidFill>
                <a:latin typeface="Myriad Pro"/>
                <a:cs typeface="Myriad Pro"/>
              </a:rPr>
              <a:t>drive location or</a:t>
            </a:r>
            <a:r>
              <a:rPr sz="1050" i="1" spc="-5" dirty="0">
                <a:solidFill>
                  <a:srgbClr val="231F20"/>
                </a:solidFill>
                <a:latin typeface="Myriad Pro"/>
                <a:cs typeface="Myriad Pro"/>
              </a:rPr>
              <a:t> </a:t>
            </a:r>
            <a:r>
              <a:rPr sz="1050" i="1" dirty="0">
                <a:solidFill>
                  <a:srgbClr val="231F20"/>
                </a:solidFill>
                <a:latin typeface="Myriad Pro"/>
                <a:cs typeface="Myriad Pro"/>
              </a:rPr>
              <a:t>virtual supply</a:t>
            </a:r>
            <a:r>
              <a:rPr sz="1050" i="1" spc="-5" dirty="0">
                <a:solidFill>
                  <a:srgbClr val="231F20"/>
                </a:solidFill>
                <a:latin typeface="Myriad Pro"/>
                <a:cs typeface="Myriad Pro"/>
              </a:rPr>
              <a:t> </a:t>
            </a:r>
            <a:r>
              <a:rPr sz="1050" i="1" dirty="0">
                <a:solidFill>
                  <a:srgbClr val="231F20"/>
                </a:solidFill>
                <a:latin typeface="Myriad Pro"/>
                <a:cs typeface="Myriad Pro"/>
              </a:rPr>
              <a:t>drive link]</a:t>
            </a:r>
            <a:endParaRPr sz="1050" dirty="0">
              <a:latin typeface="Myriad Pro"/>
              <a:cs typeface="Myriad Pro"/>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2540">
              <a:lnSpc>
                <a:spcPct val="100000"/>
              </a:lnSpc>
              <a:spcBef>
                <a:spcPts val="95"/>
              </a:spcBef>
            </a:pPr>
            <a:r>
              <a:rPr spc="85" dirty="0">
                <a:solidFill>
                  <a:srgbClr val="19455C"/>
                </a:solidFill>
              </a:rPr>
              <a:t>Sample</a:t>
            </a:r>
            <a:r>
              <a:rPr spc="-95" dirty="0">
                <a:solidFill>
                  <a:srgbClr val="19455C"/>
                </a:solidFill>
              </a:rPr>
              <a:t> </a:t>
            </a:r>
            <a:r>
              <a:rPr dirty="0"/>
              <a:t>Social</a:t>
            </a:r>
            <a:r>
              <a:rPr spc="-95" dirty="0"/>
              <a:t> </a:t>
            </a:r>
            <a:r>
              <a:rPr spc="-10" dirty="0"/>
              <a:t>Posts</a:t>
            </a:r>
          </a:p>
        </p:txBody>
      </p:sp>
      <p:pic>
        <p:nvPicPr>
          <p:cNvPr id="4" name="object 4"/>
          <p:cNvPicPr/>
          <p:nvPr/>
        </p:nvPicPr>
        <p:blipFill>
          <a:blip r:embed="rId2" cstate="print"/>
          <a:stretch>
            <a:fillRect/>
          </a:stretch>
        </p:blipFill>
        <p:spPr>
          <a:xfrm>
            <a:off x="0" y="878230"/>
            <a:ext cx="7772400" cy="1151737"/>
          </a:xfrm>
          <a:prstGeom prst="rect">
            <a:avLst/>
          </a:prstGeom>
        </p:spPr>
      </p:pic>
      <p:sp>
        <p:nvSpPr>
          <p:cNvPr id="5" name="object 5"/>
          <p:cNvSpPr txBox="1"/>
          <p:nvPr/>
        </p:nvSpPr>
        <p:spPr>
          <a:xfrm>
            <a:off x="697605" y="1042629"/>
            <a:ext cx="6352540" cy="788035"/>
          </a:xfrm>
          <a:prstGeom prst="rect">
            <a:avLst/>
          </a:prstGeom>
        </p:spPr>
        <p:txBody>
          <a:bodyPr vert="horz" wrap="square" lIns="0" tIns="12700" rIns="0" bIns="0" rtlCol="0">
            <a:spAutoFit/>
          </a:bodyPr>
          <a:lstStyle/>
          <a:p>
            <a:pPr marL="12700" marR="5080" indent="437515">
              <a:lnSpc>
                <a:spcPct val="113700"/>
              </a:lnSpc>
              <a:spcBef>
                <a:spcPts val="100"/>
              </a:spcBef>
            </a:pPr>
            <a:r>
              <a:rPr sz="1100" dirty="0">
                <a:solidFill>
                  <a:srgbClr val="FFFFFF"/>
                </a:solidFill>
                <a:latin typeface="Arial"/>
                <a:cs typeface="Arial"/>
              </a:rPr>
              <a:t>An</a:t>
            </a:r>
            <a:r>
              <a:rPr sz="1100" spc="-15" dirty="0">
                <a:solidFill>
                  <a:srgbClr val="FFFFFF"/>
                </a:solidFill>
                <a:latin typeface="Arial"/>
                <a:cs typeface="Arial"/>
              </a:rPr>
              <a:t> </a:t>
            </a:r>
            <a:r>
              <a:rPr sz="1100" dirty="0">
                <a:solidFill>
                  <a:srgbClr val="FFFFFF"/>
                </a:solidFill>
                <a:latin typeface="Arial"/>
                <a:cs typeface="Arial"/>
              </a:rPr>
              <a:t>easy</a:t>
            </a:r>
            <a:r>
              <a:rPr sz="1100" spc="-15" dirty="0">
                <a:solidFill>
                  <a:srgbClr val="FFFFFF"/>
                </a:solidFill>
                <a:latin typeface="Arial"/>
                <a:cs typeface="Arial"/>
              </a:rPr>
              <a:t> </a:t>
            </a:r>
            <a:r>
              <a:rPr sz="1100" spc="75" dirty="0">
                <a:solidFill>
                  <a:srgbClr val="FFFFFF"/>
                </a:solidFill>
                <a:latin typeface="Arial"/>
                <a:cs typeface="Arial"/>
              </a:rPr>
              <a:t>way</a:t>
            </a:r>
            <a:r>
              <a:rPr sz="1100" spc="-15" dirty="0">
                <a:solidFill>
                  <a:srgbClr val="FFFFFF"/>
                </a:solidFill>
                <a:latin typeface="Arial"/>
                <a:cs typeface="Arial"/>
              </a:rPr>
              <a:t> </a:t>
            </a:r>
            <a:r>
              <a:rPr sz="1100" spc="60" dirty="0">
                <a:solidFill>
                  <a:srgbClr val="FFFFFF"/>
                </a:solidFill>
                <a:latin typeface="Arial"/>
                <a:cs typeface="Arial"/>
              </a:rPr>
              <a:t>to</a:t>
            </a:r>
            <a:r>
              <a:rPr sz="1100" spc="-10" dirty="0">
                <a:solidFill>
                  <a:srgbClr val="FFFFFF"/>
                </a:solidFill>
                <a:latin typeface="Arial"/>
                <a:cs typeface="Arial"/>
              </a:rPr>
              <a:t> </a:t>
            </a:r>
            <a:r>
              <a:rPr sz="1100" spc="70" dirty="0">
                <a:solidFill>
                  <a:srgbClr val="FFFFFF"/>
                </a:solidFill>
                <a:latin typeface="Arial"/>
                <a:cs typeface="Arial"/>
              </a:rPr>
              <a:t>promote</a:t>
            </a:r>
            <a:r>
              <a:rPr sz="1100" spc="-10" dirty="0">
                <a:solidFill>
                  <a:srgbClr val="FFFFFF"/>
                </a:solidFill>
                <a:latin typeface="Arial"/>
                <a:cs typeface="Arial"/>
              </a:rPr>
              <a:t> </a:t>
            </a:r>
            <a:r>
              <a:rPr sz="1100" spc="70" dirty="0">
                <a:solidFill>
                  <a:srgbClr val="FFFFFF"/>
                </a:solidFill>
                <a:latin typeface="Arial"/>
                <a:cs typeface="Arial"/>
              </a:rPr>
              <a:t>your</a:t>
            </a:r>
            <a:r>
              <a:rPr sz="1100" spc="-10" dirty="0">
                <a:solidFill>
                  <a:srgbClr val="FFFFFF"/>
                </a:solidFill>
                <a:latin typeface="Arial"/>
                <a:cs typeface="Arial"/>
              </a:rPr>
              <a:t> </a:t>
            </a:r>
            <a:r>
              <a:rPr sz="1100" dirty="0">
                <a:solidFill>
                  <a:srgbClr val="FFFFFF"/>
                </a:solidFill>
                <a:latin typeface="Arial"/>
                <a:cs typeface="Arial"/>
              </a:rPr>
              <a:t>supply</a:t>
            </a:r>
            <a:r>
              <a:rPr sz="1100" spc="-15" dirty="0">
                <a:solidFill>
                  <a:srgbClr val="FFFFFF"/>
                </a:solidFill>
                <a:latin typeface="Arial"/>
                <a:cs typeface="Arial"/>
              </a:rPr>
              <a:t> </a:t>
            </a:r>
            <a:r>
              <a:rPr sz="1100" spc="50" dirty="0">
                <a:solidFill>
                  <a:srgbClr val="FFFFFF"/>
                </a:solidFill>
                <a:latin typeface="Arial"/>
                <a:cs typeface="Arial"/>
              </a:rPr>
              <a:t>drive</a:t>
            </a:r>
            <a:r>
              <a:rPr sz="1100" spc="-5" dirty="0">
                <a:solidFill>
                  <a:srgbClr val="FFFFFF"/>
                </a:solidFill>
                <a:latin typeface="Arial"/>
                <a:cs typeface="Arial"/>
              </a:rPr>
              <a:t> </a:t>
            </a:r>
            <a:r>
              <a:rPr sz="1100" dirty="0">
                <a:solidFill>
                  <a:srgbClr val="FFFFFF"/>
                </a:solidFill>
                <a:latin typeface="Arial"/>
                <a:cs typeface="Arial"/>
              </a:rPr>
              <a:t>is</a:t>
            </a:r>
            <a:r>
              <a:rPr sz="1100" spc="-15" dirty="0">
                <a:solidFill>
                  <a:srgbClr val="FFFFFF"/>
                </a:solidFill>
                <a:latin typeface="Arial"/>
                <a:cs typeface="Arial"/>
              </a:rPr>
              <a:t> </a:t>
            </a:r>
            <a:r>
              <a:rPr sz="1100" spc="60" dirty="0">
                <a:solidFill>
                  <a:srgbClr val="FFFFFF"/>
                </a:solidFill>
                <a:latin typeface="Arial"/>
                <a:cs typeface="Arial"/>
              </a:rPr>
              <a:t>to</a:t>
            </a:r>
            <a:r>
              <a:rPr sz="1100" spc="-15" dirty="0">
                <a:solidFill>
                  <a:srgbClr val="FFFFFF"/>
                </a:solidFill>
                <a:latin typeface="Arial"/>
                <a:cs typeface="Arial"/>
              </a:rPr>
              <a:t> </a:t>
            </a:r>
            <a:r>
              <a:rPr sz="1100" spc="55" dirty="0">
                <a:solidFill>
                  <a:srgbClr val="FFFFFF"/>
                </a:solidFill>
                <a:latin typeface="Arial"/>
                <a:cs typeface="Arial"/>
              </a:rPr>
              <a:t>share/retweet/repost</a:t>
            </a:r>
            <a:r>
              <a:rPr sz="1100" spc="-5" dirty="0">
                <a:solidFill>
                  <a:srgbClr val="FFFFFF"/>
                </a:solidFill>
                <a:latin typeface="Arial"/>
                <a:cs typeface="Arial"/>
              </a:rPr>
              <a:t> </a:t>
            </a:r>
            <a:r>
              <a:rPr sz="1100" spc="45" dirty="0">
                <a:solidFill>
                  <a:srgbClr val="FFFFFF"/>
                </a:solidFill>
                <a:latin typeface="Arial"/>
                <a:cs typeface="Arial"/>
              </a:rPr>
              <a:t>content</a:t>
            </a:r>
            <a:r>
              <a:rPr sz="1100" spc="-10" dirty="0">
                <a:solidFill>
                  <a:srgbClr val="FFFFFF"/>
                </a:solidFill>
                <a:latin typeface="Arial"/>
                <a:cs typeface="Arial"/>
              </a:rPr>
              <a:t> </a:t>
            </a:r>
            <a:r>
              <a:rPr sz="1100" spc="45" dirty="0">
                <a:solidFill>
                  <a:srgbClr val="FFFFFF"/>
                </a:solidFill>
                <a:latin typeface="Arial"/>
                <a:cs typeface="Arial"/>
              </a:rPr>
              <a:t>from </a:t>
            </a:r>
            <a:r>
              <a:rPr sz="1100" dirty="0">
                <a:solidFill>
                  <a:srgbClr val="FFFFFF"/>
                </a:solidFill>
                <a:latin typeface="Arial"/>
                <a:cs typeface="Arial"/>
              </a:rPr>
              <a:t>Classroom</a:t>
            </a:r>
            <a:r>
              <a:rPr sz="1100" spc="30" dirty="0">
                <a:solidFill>
                  <a:srgbClr val="FFFFFF"/>
                </a:solidFill>
                <a:latin typeface="Arial"/>
                <a:cs typeface="Arial"/>
              </a:rPr>
              <a:t> </a:t>
            </a:r>
            <a:r>
              <a:rPr sz="1100" dirty="0">
                <a:solidFill>
                  <a:srgbClr val="FFFFFF"/>
                </a:solidFill>
                <a:latin typeface="Arial"/>
                <a:cs typeface="Arial"/>
              </a:rPr>
              <a:t>Central’s</a:t>
            </a:r>
            <a:r>
              <a:rPr sz="1100" spc="35" dirty="0">
                <a:solidFill>
                  <a:srgbClr val="FFFFFF"/>
                </a:solidFill>
                <a:latin typeface="Arial"/>
                <a:cs typeface="Arial"/>
              </a:rPr>
              <a:t> </a:t>
            </a:r>
            <a:r>
              <a:rPr sz="1100" spc="50" dirty="0">
                <a:solidFill>
                  <a:srgbClr val="FFFFFF"/>
                </a:solidFill>
                <a:latin typeface="Arial"/>
                <a:cs typeface="Arial"/>
              </a:rPr>
              <a:t>pages!</a:t>
            </a:r>
            <a:r>
              <a:rPr sz="1100" spc="20" dirty="0">
                <a:solidFill>
                  <a:srgbClr val="FFFFFF"/>
                </a:solidFill>
                <a:latin typeface="Arial"/>
                <a:cs typeface="Arial"/>
              </a:rPr>
              <a:t> </a:t>
            </a:r>
            <a:r>
              <a:rPr sz="1100" spc="-20" dirty="0">
                <a:solidFill>
                  <a:srgbClr val="FFFFFF"/>
                </a:solidFill>
                <a:latin typeface="Arial"/>
                <a:cs typeface="Arial"/>
              </a:rPr>
              <a:t>You</a:t>
            </a:r>
            <a:r>
              <a:rPr sz="1100" spc="35" dirty="0">
                <a:solidFill>
                  <a:srgbClr val="FFFFFF"/>
                </a:solidFill>
                <a:latin typeface="Arial"/>
                <a:cs typeface="Arial"/>
              </a:rPr>
              <a:t> </a:t>
            </a:r>
            <a:r>
              <a:rPr sz="1100" spc="60" dirty="0">
                <a:solidFill>
                  <a:srgbClr val="FFFFFF"/>
                </a:solidFill>
                <a:latin typeface="Arial"/>
                <a:cs typeface="Arial"/>
              </a:rPr>
              <a:t>can</a:t>
            </a:r>
            <a:r>
              <a:rPr sz="1100" spc="35" dirty="0">
                <a:solidFill>
                  <a:srgbClr val="FFFFFF"/>
                </a:solidFill>
                <a:latin typeface="Arial"/>
                <a:cs typeface="Arial"/>
              </a:rPr>
              <a:t> </a:t>
            </a:r>
            <a:r>
              <a:rPr sz="1100" dirty="0">
                <a:solidFill>
                  <a:srgbClr val="FFFFFF"/>
                </a:solidFill>
                <a:latin typeface="Arial"/>
                <a:cs typeface="Arial"/>
              </a:rPr>
              <a:t>also</a:t>
            </a:r>
            <a:r>
              <a:rPr sz="1100" spc="35" dirty="0">
                <a:solidFill>
                  <a:srgbClr val="FFFFFF"/>
                </a:solidFill>
                <a:latin typeface="Arial"/>
                <a:cs typeface="Arial"/>
              </a:rPr>
              <a:t> </a:t>
            </a:r>
            <a:r>
              <a:rPr sz="1100" dirty="0">
                <a:solidFill>
                  <a:srgbClr val="FFFFFF"/>
                </a:solidFill>
                <a:latin typeface="Arial"/>
                <a:cs typeface="Arial"/>
              </a:rPr>
              <a:t>use</a:t>
            </a:r>
            <a:r>
              <a:rPr sz="1100" spc="40" dirty="0">
                <a:solidFill>
                  <a:srgbClr val="FFFFFF"/>
                </a:solidFill>
                <a:latin typeface="Arial"/>
                <a:cs typeface="Arial"/>
              </a:rPr>
              <a:t> </a:t>
            </a:r>
            <a:r>
              <a:rPr sz="1100" dirty="0">
                <a:solidFill>
                  <a:srgbClr val="FFFFFF"/>
                </a:solidFill>
                <a:latin typeface="Arial"/>
                <a:cs typeface="Arial"/>
              </a:rPr>
              <a:t>the</a:t>
            </a:r>
            <a:r>
              <a:rPr sz="1100" spc="35" dirty="0">
                <a:solidFill>
                  <a:srgbClr val="FFFFFF"/>
                </a:solidFill>
                <a:latin typeface="Arial"/>
                <a:cs typeface="Arial"/>
              </a:rPr>
              <a:t> </a:t>
            </a:r>
            <a:r>
              <a:rPr sz="1100" spc="45" dirty="0">
                <a:solidFill>
                  <a:srgbClr val="FFFFFF"/>
                </a:solidFill>
                <a:latin typeface="Arial"/>
                <a:cs typeface="Arial"/>
              </a:rPr>
              <a:t>captions</a:t>
            </a:r>
            <a:r>
              <a:rPr sz="1100" spc="35" dirty="0">
                <a:solidFill>
                  <a:srgbClr val="FFFFFF"/>
                </a:solidFill>
                <a:latin typeface="Arial"/>
                <a:cs typeface="Arial"/>
              </a:rPr>
              <a:t> </a:t>
            </a:r>
            <a:r>
              <a:rPr sz="1100" spc="65" dirty="0">
                <a:solidFill>
                  <a:srgbClr val="FFFFFF"/>
                </a:solidFill>
                <a:latin typeface="Arial"/>
                <a:cs typeface="Arial"/>
              </a:rPr>
              <a:t>below</a:t>
            </a:r>
            <a:r>
              <a:rPr sz="1100" spc="40" dirty="0">
                <a:solidFill>
                  <a:srgbClr val="FFFFFF"/>
                </a:solidFill>
                <a:latin typeface="Arial"/>
                <a:cs typeface="Arial"/>
              </a:rPr>
              <a:t> </a:t>
            </a:r>
            <a:r>
              <a:rPr sz="1100" spc="105" dirty="0">
                <a:solidFill>
                  <a:srgbClr val="FFFFFF"/>
                </a:solidFill>
                <a:latin typeface="Arial"/>
                <a:cs typeface="Arial"/>
              </a:rPr>
              <a:t>or</a:t>
            </a:r>
            <a:r>
              <a:rPr sz="1100" spc="35" dirty="0">
                <a:solidFill>
                  <a:srgbClr val="FFFFFF"/>
                </a:solidFill>
                <a:latin typeface="Arial"/>
                <a:cs typeface="Arial"/>
              </a:rPr>
              <a:t> </a:t>
            </a:r>
            <a:r>
              <a:rPr sz="1100" dirty="0">
                <a:solidFill>
                  <a:srgbClr val="FFFFFF"/>
                </a:solidFill>
                <a:latin typeface="Arial"/>
                <a:cs typeface="Arial"/>
              </a:rPr>
              <a:t>feel</a:t>
            </a:r>
            <a:r>
              <a:rPr sz="1100" spc="40" dirty="0">
                <a:solidFill>
                  <a:srgbClr val="FFFFFF"/>
                </a:solidFill>
                <a:latin typeface="Arial"/>
                <a:cs typeface="Arial"/>
              </a:rPr>
              <a:t> </a:t>
            </a:r>
            <a:r>
              <a:rPr sz="1100" dirty="0">
                <a:solidFill>
                  <a:srgbClr val="FFFFFF"/>
                </a:solidFill>
                <a:latin typeface="Arial"/>
                <a:cs typeface="Arial"/>
              </a:rPr>
              <a:t>free</a:t>
            </a:r>
            <a:r>
              <a:rPr sz="1100" spc="40" dirty="0">
                <a:solidFill>
                  <a:srgbClr val="FFFFFF"/>
                </a:solidFill>
                <a:latin typeface="Arial"/>
                <a:cs typeface="Arial"/>
              </a:rPr>
              <a:t> </a:t>
            </a:r>
            <a:r>
              <a:rPr sz="1100" spc="6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create</a:t>
            </a:r>
            <a:r>
              <a:rPr sz="1100" spc="45" dirty="0">
                <a:solidFill>
                  <a:srgbClr val="FFFFFF"/>
                </a:solidFill>
                <a:latin typeface="Arial"/>
                <a:cs typeface="Arial"/>
              </a:rPr>
              <a:t> </a:t>
            </a:r>
            <a:r>
              <a:rPr sz="1100" spc="70" dirty="0">
                <a:solidFill>
                  <a:srgbClr val="FFFFFF"/>
                </a:solidFill>
                <a:latin typeface="Arial"/>
                <a:cs typeface="Arial"/>
              </a:rPr>
              <a:t>your</a:t>
            </a:r>
            <a:r>
              <a:rPr sz="1100" spc="30" dirty="0">
                <a:solidFill>
                  <a:srgbClr val="FFFFFF"/>
                </a:solidFill>
                <a:latin typeface="Arial"/>
                <a:cs typeface="Arial"/>
              </a:rPr>
              <a:t> </a:t>
            </a:r>
            <a:r>
              <a:rPr sz="1100" spc="-20" dirty="0">
                <a:solidFill>
                  <a:srgbClr val="FFFFFF"/>
                </a:solidFill>
                <a:latin typeface="Arial"/>
                <a:cs typeface="Arial"/>
              </a:rPr>
              <a:t>own.</a:t>
            </a:r>
            <a:endParaRPr sz="1100">
              <a:latin typeface="Arial"/>
              <a:cs typeface="Arial"/>
            </a:endParaRPr>
          </a:p>
          <a:p>
            <a:pPr marL="621030" marR="566420" indent="-44450">
              <a:lnSpc>
                <a:spcPct val="113700"/>
              </a:lnSpc>
            </a:pPr>
            <a:r>
              <a:rPr sz="1100" spc="85" dirty="0">
                <a:solidFill>
                  <a:srgbClr val="FECF00"/>
                </a:solidFill>
                <a:latin typeface="Arial"/>
                <a:cs typeface="Arial"/>
              </a:rPr>
              <a:t>Remember</a:t>
            </a:r>
            <a:r>
              <a:rPr sz="1100" spc="-40" dirty="0">
                <a:solidFill>
                  <a:srgbClr val="FECF00"/>
                </a:solidFill>
                <a:latin typeface="Arial"/>
                <a:cs typeface="Arial"/>
              </a:rPr>
              <a:t> </a:t>
            </a:r>
            <a:r>
              <a:rPr sz="1100" spc="80" dirty="0">
                <a:solidFill>
                  <a:srgbClr val="FECF00"/>
                </a:solidFill>
                <a:latin typeface="Arial"/>
                <a:cs typeface="Arial"/>
              </a:rPr>
              <a:t>to</a:t>
            </a:r>
            <a:r>
              <a:rPr sz="1100" spc="-35" dirty="0">
                <a:solidFill>
                  <a:srgbClr val="FECF00"/>
                </a:solidFill>
                <a:latin typeface="Arial"/>
                <a:cs typeface="Arial"/>
              </a:rPr>
              <a:t> </a:t>
            </a:r>
            <a:r>
              <a:rPr sz="1100" spc="65" dirty="0">
                <a:solidFill>
                  <a:srgbClr val="FECF00"/>
                </a:solidFill>
                <a:latin typeface="Arial"/>
                <a:cs typeface="Arial"/>
              </a:rPr>
              <a:t>customize</a:t>
            </a:r>
            <a:r>
              <a:rPr sz="1100" spc="-40" dirty="0">
                <a:solidFill>
                  <a:srgbClr val="FECF00"/>
                </a:solidFill>
                <a:latin typeface="Arial"/>
                <a:cs typeface="Arial"/>
              </a:rPr>
              <a:t> </a:t>
            </a:r>
            <a:r>
              <a:rPr sz="1100" spc="75" dirty="0">
                <a:solidFill>
                  <a:srgbClr val="FECF00"/>
                </a:solidFill>
                <a:latin typeface="Arial"/>
                <a:cs typeface="Arial"/>
              </a:rPr>
              <a:t>the</a:t>
            </a:r>
            <a:r>
              <a:rPr sz="1100" spc="-35" dirty="0">
                <a:solidFill>
                  <a:srgbClr val="FECF00"/>
                </a:solidFill>
                <a:latin typeface="Arial"/>
                <a:cs typeface="Arial"/>
              </a:rPr>
              <a:t> </a:t>
            </a:r>
            <a:r>
              <a:rPr sz="1100" spc="70" dirty="0">
                <a:solidFill>
                  <a:srgbClr val="FECF00"/>
                </a:solidFill>
                <a:latin typeface="Arial"/>
                <a:cs typeface="Arial"/>
              </a:rPr>
              <a:t>items</a:t>
            </a:r>
            <a:r>
              <a:rPr sz="1100" spc="-35" dirty="0">
                <a:solidFill>
                  <a:srgbClr val="FECF00"/>
                </a:solidFill>
                <a:latin typeface="Arial"/>
                <a:cs typeface="Arial"/>
              </a:rPr>
              <a:t> </a:t>
            </a:r>
            <a:r>
              <a:rPr sz="1100" spc="80" dirty="0">
                <a:solidFill>
                  <a:srgbClr val="FECF00"/>
                </a:solidFill>
                <a:latin typeface="Arial"/>
                <a:cs typeface="Arial"/>
              </a:rPr>
              <a:t>in</a:t>
            </a:r>
            <a:r>
              <a:rPr sz="1100" spc="-40" dirty="0">
                <a:solidFill>
                  <a:srgbClr val="FECF00"/>
                </a:solidFill>
                <a:latin typeface="Arial"/>
                <a:cs typeface="Arial"/>
              </a:rPr>
              <a:t> </a:t>
            </a:r>
            <a:r>
              <a:rPr sz="1100" spc="60" dirty="0">
                <a:solidFill>
                  <a:srgbClr val="FECF00"/>
                </a:solidFill>
                <a:latin typeface="Arial"/>
                <a:cs typeface="Arial"/>
              </a:rPr>
              <a:t>italics</a:t>
            </a:r>
            <a:r>
              <a:rPr sz="1100" spc="-35" dirty="0">
                <a:solidFill>
                  <a:srgbClr val="FECF00"/>
                </a:solidFill>
                <a:latin typeface="Arial"/>
                <a:cs typeface="Arial"/>
              </a:rPr>
              <a:t> </a:t>
            </a:r>
            <a:r>
              <a:rPr sz="1100" spc="80" dirty="0">
                <a:solidFill>
                  <a:srgbClr val="FECF00"/>
                </a:solidFill>
                <a:latin typeface="Arial"/>
                <a:cs typeface="Arial"/>
              </a:rPr>
              <a:t>to</a:t>
            </a:r>
            <a:r>
              <a:rPr sz="1100" spc="-35" dirty="0">
                <a:solidFill>
                  <a:srgbClr val="FECF00"/>
                </a:solidFill>
                <a:latin typeface="Arial"/>
                <a:cs typeface="Arial"/>
              </a:rPr>
              <a:t> </a:t>
            </a:r>
            <a:r>
              <a:rPr sz="1100" spc="105" dirty="0">
                <a:solidFill>
                  <a:srgbClr val="FECF00"/>
                </a:solidFill>
                <a:latin typeface="Arial"/>
                <a:cs typeface="Arial"/>
              </a:rPr>
              <a:t>your</a:t>
            </a:r>
            <a:r>
              <a:rPr sz="1100" spc="-40" dirty="0">
                <a:solidFill>
                  <a:srgbClr val="FECF00"/>
                </a:solidFill>
                <a:latin typeface="Arial"/>
                <a:cs typeface="Arial"/>
              </a:rPr>
              <a:t> </a:t>
            </a:r>
            <a:r>
              <a:rPr sz="1100" spc="95" dirty="0">
                <a:solidFill>
                  <a:srgbClr val="FECF00"/>
                </a:solidFill>
                <a:latin typeface="Arial"/>
                <a:cs typeface="Arial"/>
              </a:rPr>
              <a:t>drive</a:t>
            </a:r>
            <a:r>
              <a:rPr sz="1100" spc="-35" dirty="0">
                <a:solidFill>
                  <a:srgbClr val="FECF00"/>
                </a:solidFill>
                <a:latin typeface="Arial"/>
                <a:cs typeface="Arial"/>
              </a:rPr>
              <a:t> </a:t>
            </a:r>
            <a:r>
              <a:rPr sz="1100" spc="125" dirty="0">
                <a:solidFill>
                  <a:srgbClr val="FECF00"/>
                </a:solidFill>
                <a:latin typeface="Arial"/>
                <a:cs typeface="Arial"/>
              </a:rPr>
              <a:t>and</a:t>
            </a:r>
            <a:r>
              <a:rPr sz="1100" spc="-35" dirty="0">
                <a:solidFill>
                  <a:srgbClr val="FECF00"/>
                </a:solidFill>
                <a:latin typeface="Arial"/>
                <a:cs typeface="Arial"/>
              </a:rPr>
              <a:t> </a:t>
            </a:r>
            <a:r>
              <a:rPr sz="1100" spc="70" dirty="0">
                <a:solidFill>
                  <a:srgbClr val="FECF00"/>
                </a:solidFill>
                <a:latin typeface="Arial"/>
                <a:cs typeface="Arial"/>
              </a:rPr>
              <a:t>organization. </a:t>
            </a:r>
            <a:r>
              <a:rPr sz="1100" dirty="0">
                <a:solidFill>
                  <a:srgbClr val="FFFFFF"/>
                </a:solidFill>
                <a:latin typeface="Arial"/>
                <a:cs typeface="Arial"/>
              </a:rPr>
              <a:t>Reference</a:t>
            </a:r>
            <a:r>
              <a:rPr sz="1100" spc="30" dirty="0">
                <a:solidFill>
                  <a:srgbClr val="FFFFFF"/>
                </a:solidFill>
                <a:latin typeface="Arial"/>
                <a:cs typeface="Arial"/>
              </a:rPr>
              <a:t> </a:t>
            </a:r>
            <a:r>
              <a:rPr sz="1100" spc="75" dirty="0">
                <a:solidFill>
                  <a:srgbClr val="FFFFFF"/>
                </a:solidFill>
                <a:latin typeface="Arial"/>
                <a:cs typeface="Arial"/>
              </a:rPr>
              <a:t>your</a:t>
            </a:r>
            <a:r>
              <a:rPr sz="1100" spc="35" dirty="0">
                <a:solidFill>
                  <a:srgbClr val="FFFFFF"/>
                </a:solidFill>
                <a:latin typeface="Arial"/>
                <a:cs typeface="Arial"/>
              </a:rPr>
              <a:t> </a:t>
            </a:r>
            <a:r>
              <a:rPr sz="1100" spc="45" dirty="0">
                <a:solidFill>
                  <a:srgbClr val="FFFFFF"/>
                </a:solidFill>
                <a:latin typeface="Arial"/>
                <a:cs typeface="Arial"/>
              </a:rPr>
              <a:t>resources</a:t>
            </a:r>
            <a:r>
              <a:rPr sz="1100" spc="30" dirty="0">
                <a:solidFill>
                  <a:srgbClr val="FFFFFF"/>
                </a:solidFill>
                <a:latin typeface="Arial"/>
                <a:cs typeface="Arial"/>
              </a:rPr>
              <a:t> </a:t>
            </a:r>
            <a:r>
              <a:rPr sz="1100" spc="80" dirty="0">
                <a:solidFill>
                  <a:srgbClr val="FFFFFF"/>
                </a:solidFill>
                <a:latin typeface="Arial"/>
                <a:cs typeface="Arial"/>
              </a:rPr>
              <a:t>for</a:t>
            </a:r>
            <a:r>
              <a:rPr sz="1100" spc="35" dirty="0">
                <a:solidFill>
                  <a:srgbClr val="FFFFFF"/>
                </a:solidFill>
                <a:latin typeface="Arial"/>
                <a:cs typeface="Arial"/>
              </a:rPr>
              <a:t> </a:t>
            </a:r>
            <a:r>
              <a:rPr sz="1100" spc="60" dirty="0">
                <a:solidFill>
                  <a:srgbClr val="FFFFFF"/>
                </a:solidFill>
                <a:latin typeface="Arial"/>
                <a:cs typeface="Arial"/>
              </a:rPr>
              <a:t>available</a:t>
            </a:r>
            <a:r>
              <a:rPr sz="1100" spc="35" dirty="0">
                <a:solidFill>
                  <a:srgbClr val="FFFFFF"/>
                </a:solidFill>
                <a:latin typeface="Arial"/>
                <a:cs typeface="Arial"/>
              </a:rPr>
              <a:t> </a:t>
            </a:r>
            <a:r>
              <a:rPr sz="1100" dirty="0">
                <a:solidFill>
                  <a:srgbClr val="FFFFFF"/>
                </a:solidFill>
                <a:latin typeface="Arial"/>
                <a:cs typeface="Arial"/>
              </a:rPr>
              <a:t>social</a:t>
            </a:r>
            <a:r>
              <a:rPr sz="1100" spc="30" dirty="0">
                <a:solidFill>
                  <a:srgbClr val="FFFFFF"/>
                </a:solidFill>
                <a:latin typeface="Arial"/>
                <a:cs typeface="Arial"/>
              </a:rPr>
              <a:t> </a:t>
            </a:r>
            <a:r>
              <a:rPr sz="1100" spc="80" dirty="0">
                <a:solidFill>
                  <a:srgbClr val="FFFFFF"/>
                </a:solidFill>
                <a:latin typeface="Arial"/>
                <a:cs typeface="Arial"/>
              </a:rPr>
              <a:t>media</a:t>
            </a:r>
            <a:r>
              <a:rPr sz="1100" spc="35" dirty="0">
                <a:solidFill>
                  <a:srgbClr val="FFFFFF"/>
                </a:solidFill>
                <a:latin typeface="Arial"/>
                <a:cs typeface="Arial"/>
              </a:rPr>
              <a:t> </a:t>
            </a:r>
            <a:r>
              <a:rPr sz="1100" spc="65" dirty="0">
                <a:solidFill>
                  <a:srgbClr val="FFFFFF"/>
                </a:solidFill>
                <a:latin typeface="Arial"/>
                <a:cs typeface="Arial"/>
              </a:rPr>
              <a:t>graphics</a:t>
            </a:r>
            <a:r>
              <a:rPr sz="1100" spc="30" dirty="0">
                <a:solidFill>
                  <a:srgbClr val="FFFFFF"/>
                </a:solidFill>
                <a:latin typeface="Arial"/>
                <a:cs typeface="Arial"/>
              </a:rPr>
              <a:t> </a:t>
            </a:r>
            <a:r>
              <a:rPr sz="1100" spc="90" dirty="0">
                <a:solidFill>
                  <a:srgbClr val="FFFFFF"/>
                </a:solidFill>
                <a:latin typeface="Arial"/>
                <a:cs typeface="Arial"/>
              </a:rPr>
              <a:t>and</a:t>
            </a:r>
            <a:r>
              <a:rPr sz="1100" spc="35" dirty="0">
                <a:solidFill>
                  <a:srgbClr val="FFFFFF"/>
                </a:solidFill>
                <a:latin typeface="Arial"/>
                <a:cs typeface="Arial"/>
              </a:rPr>
              <a:t> </a:t>
            </a:r>
            <a:r>
              <a:rPr sz="1100" spc="45" dirty="0">
                <a:solidFill>
                  <a:srgbClr val="FFFFFF"/>
                </a:solidFill>
                <a:latin typeface="Arial"/>
                <a:cs typeface="Arial"/>
              </a:rPr>
              <a:t>imagery.</a:t>
            </a:r>
            <a:endParaRPr sz="1100">
              <a:latin typeface="Arial"/>
              <a:cs typeface="Arial"/>
            </a:endParaRPr>
          </a:p>
        </p:txBody>
      </p:sp>
      <p:sp>
        <p:nvSpPr>
          <p:cNvPr id="6" name="object 6"/>
          <p:cNvSpPr txBox="1"/>
          <p:nvPr/>
        </p:nvSpPr>
        <p:spPr>
          <a:xfrm>
            <a:off x="1454779" y="8892232"/>
            <a:ext cx="3591560" cy="407034"/>
          </a:xfrm>
          <a:prstGeom prst="rect">
            <a:avLst/>
          </a:prstGeom>
        </p:spPr>
        <p:txBody>
          <a:bodyPr vert="horz" wrap="square" lIns="0" tIns="12700" rIns="0" bIns="0" rtlCol="0">
            <a:spAutoFit/>
          </a:bodyPr>
          <a:lstStyle/>
          <a:p>
            <a:pPr marL="12700" marR="5080">
              <a:lnSpc>
                <a:spcPct val="113700"/>
              </a:lnSpc>
              <a:spcBef>
                <a:spcPts val="100"/>
              </a:spcBef>
            </a:pPr>
            <a:r>
              <a:rPr sz="1100" spc="75" dirty="0">
                <a:solidFill>
                  <a:srgbClr val="08A6DE"/>
                </a:solidFill>
                <a:latin typeface="Arial"/>
                <a:cs typeface="Arial"/>
              </a:rPr>
              <a:t>Have</a:t>
            </a:r>
            <a:r>
              <a:rPr sz="1100" spc="-30" dirty="0">
                <a:solidFill>
                  <a:srgbClr val="08A6DE"/>
                </a:solidFill>
                <a:latin typeface="Arial"/>
                <a:cs typeface="Arial"/>
              </a:rPr>
              <a:t> </a:t>
            </a:r>
            <a:r>
              <a:rPr sz="1100" spc="70" dirty="0">
                <a:solidFill>
                  <a:srgbClr val="08A6DE"/>
                </a:solidFill>
                <a:latin typeface="Arial"/>
                <a:cs typeface="Arial"/>
              </a:rPr>
              <a:t>questions</a:t>
            </a:r>
            <a:r>
              <a:rPr sz="1100" spc="-30" dirty="0">
                <a:solidFill>
                  <a:srgbClr val="08A6DE"/>
                </a:solidFill>
                <a:latin typeface="Arial"/>
                <a:cs typeface="Arial"/>
              </a:rPr>
              <a:t> </a:t>
            </a:r>
            <a:r>
              <a:rPr sz="1100" spc="125" dirty="0">
                <a:solidFill>
                  <a:srgbClr val="08A6DE"/>
                </a:solidFill>
                <a:latin typeface="Arial"/>
                <a:cs typeface="Arial"/>
              </a:rPr>
              <a:t>or</a:t>
            </a:r>
            <a:r>
              <a:rPr sz="1100" spc="-25" dirty="0">
                <a:solidFill>
                  <a:srgbClr val="08A6DE"/>
                </a:solidFill>
                <a:latin typeface="Arial"/>
                <a:cs typeface="Arial"/>
              </a:rPr>
              <a:t> </a:t>
            </a:r>
            <a:r>
              <a:rPr sz="1100" spc="90" dirty="0">
                <a:solidFill>
                  <a:srgbClr val="08A6DE"/>
                </a:solidFill>
                <a:latin typeface="Arial"/>
                <a:cs typeface="Arial"/>
              </a:rPr>
              <a:t>need</a:t>
            </a:r>
            <a:r>
              <a:rPr sz="1100" spc="-30" dirty="0">
                <a:solidFill>
                  <a:srgbClr val="08A6DE"/>
                </a:solidFill>
                <a:latin typeface="Arial"/>
                <a:cs typeface="Arial"/>
              </a:rPr>
              <a:t> </a:t>
            </a:r>
            <a:r>
              <a:rPr sz="1100" spc="55" dirty="0">
                <a:solidFill>
                  <a:srgbClr val="08A6DE"/>
                </a:solidFill>
                <a:latin typeface="Arial"/>
                <a:cs typeface="Arial"/>
              </a:rPr>
              <a:t>help?</a:t>
            </a:r>
            <a:r>
              <a:rPr sz="1100" spc="-30" dirty="0">
                <a:solidFill>
                  <a:srgbClr val="08A6DE"/>
                </a:solidFill>
                <a:latin typeface="Arial"/>
                <a:cs typeface="Arial"/>
              </a:rPr>
              <a:t> </a:t>
            </a:r>
            <a:r>
              <a:rPr sz="1100" spc="45" dirty="0">
                <a:solidFill>
                  <a:srgbClr val="231F20"/>
                </a:solidFill>
                <a:latin typeface="Arial"/>
                <a:cs typeface="Arial"/>
              </a:rPr>
              <a:t>Contact</a:t>
            </a:r>
            <a:r>
              <a:rPr sz="1100" spc="-20" dirty="0">
                <a:solidFill>
                  <a:srgbClr val="231F20"/>
                </a:solidFill>
                <a:latin typeface="Arial"/>
                <a:cs typeface="Arial"/>
              </a:rPr>
              <a:t> </a:t>
            </a:r>
            <a:r>
              <a:rPr sz="1100" spc="70" dirty="0">
                <a:solidFill>
                  <a:srgbClr val="231F20"/>
                </a:solidFill>
                <a:latin typeface="Arial"/>
                <a:cs typeface="Arial"/>
              </a:rPr>
              <a:t>Darden</a:t>
            </a:r>
            <a:r>
              <a:rPr sz="1100" spc="-25" dirty="0">
                <a:solidFill>
                  <a:srgbClr val="231F20"/>
                </a:solidFill>
                <a:latin typeface="Arial"/>
                <a:cs typeface="Arial"/>
              </a:rPr>
              <a:t> </a:t>
            </a:r>
            <a:r>
              <a:rPr sz="1100" spc="30" dirty="0">
                <a:solidFill>
                  <a:srgbClr val="231F20"/>
                </a:solidFill>
                <a:latin typeface="Arial"/>
                <a:cs typeface="Arial"/>
              </a:rPr>
              <a:t>Blow </a:t>
            </a:r>
            <a:r>
              <a:rPr sz="1100" spc="75" dirty="0">
                <a:solidFill>
                  <a:srgbClr val="231F20"/>
                </a:solidFill>
                <a:latin typeface="Arial"/>
                <a:cs typeface="Arial"/>
              </a:rPr>
              <a:t>at</a:t>
            </a:r>
            <a:r>
              <a:rPr sz="1100" spc="-15" dirty="0">
                <a:solidFill>
                  <a:srgbClr val="231F20"/>
                </a:solidFill>
                <a:latin typeface="Arial"/>
                <a:cs typeface="Arial"/>
              </a:rPr>
              <a:t> </a:t>
            </a:r>
            <a:r>
              <a:rPr sz="1100" spc="55" dirty="0">
                <a:solidFill>
                  <a:srgbClr val="231F20"/>
                </a:solidFill>
                <a:latin typeface="Arial"/>
                <a:cs typeface="Arial"/>
                <a:hlinkClick r:id="rId3"/>
              </a:rPr>
              <a:t>darden@classroomcentral.org</a:t>
            </a:r>
            <a:r>
              <a:rPr sz="1100" spc="-15" dirty="0">
                <a:solidFill>
                  <a:srgbClr val="231F20"/>
                </a:solidFill>
                <a:latin typeface="Arial"/>
                <a:cs typeface="Arial"/>
              </a:rPr>
              <a:t> </a:t>
            </a:r>
            <a:r>
              <a:rPr sz="1100" spc="110" dirty="0">
                <a:solidFill>
                  <a:srgbClr val="231F20"/>
                </a:solidFill>
                <a:latin typeface="Arial"/>
                <a:cs typeface="Arial"/>
              </a:rPr>
              <a:t>or</a:t>
            </a:r>
            <a:r>
              <a:rPr sz="1100" spc="-15" dirty="0">
                <a:solidFill>
                  <a:srgbClr val="231F20"/>
                </a:solidFill>
                <a:latin typeface="Arial"/>
                <a:cs typeface="Arial"/>
              </a:rPr>
              <a:t> </a:t>
            </a:r>
            <a:r>
              <a:rPr sz="1100" spc="-10" dirty="0">
                <a:solidFill>
                  <a:srgbClr val="231F20"/>
                </a:solidFill>
                <a:latin typeface="Arial"/>
                <a:cs typeface="Arial"/>
              </a:rPr>
              <a:t>970-</a:t>
            </a:r>
            <a:r>
              <a:rPr sz="1100" spc="-30" dirty="0">
                <a:solidFill>
                  <a:srgbClr val="231F20"/>
                </a:solidFill>
                <a:latin typeface="Arial"/>
                <a:cs typeface="Arial"/>
              </a:rPr>
              <a:t>331-</a:t>
            </a:r>
            <a:r>
              <a:rPr sz="1100" spc="-20" dirty="0">
                <a:solidFill>
                  <a:srgbClr val="231F20"/>
                </a:solidFill>
                <a:latin typeface="Arial"/>
                <a:cs typeface="Arial"/>
              </a:rPr>
              <a:t>6168</a:t>
            </a:r>
            <a:endParaRPr sz="1100">
              <a:latin typeface="Arial"/>
              <a:cs typeface="Arial"/>
            </a:endParaRPr>
          </a:p>
        </p:txBody>
      </p:sp>
      <p:grpSp>
        <p:nvGrpSpPr>
          <p:cNvPr id="7" name="object 7"/>
          <p:cNvGrpSpPr/>
          <p:nvPr/>
        </p:nvGrpSpPr>
        <p:grpSpPr>
          <a:xfrm>
            <a:off x="1126491" y="8024213"/>
            <a:ext cx="4818380" cy="1123315"/>
            <a:chOff x="1126491" y="8024213"/>
            <a:chExt cx="4818380" cy="1123315"/>
          </a:xfrm>
        </p:grpSpPr>
        <p:sp>
          <p:nvSpPr>
            <p:cNvPr id="8" name="object 8"/>
            <p:cNvSpPr/>
            <p:nvPr/>
          </p:nvSpPr>
          <p:spPr>
            <a:xfrm>
              <a:off x="1138347" y="8211050"/>
              <a:ext cx="3829685" cy="924560"/>
            </a:xfrm>
            <a:custGeom>
              <a:avLst/>
              <a:gdLst/>
              <a:ahLst/>
              <a:cxnLst/>
              <a:rect l="l" t="t" r="r" b="b"/>
              <a:pathLst>
                <a:path w="3829685" h="924559">
                  <a:moveTo>
                    <a:pt x="3829349" y="201880"/>
                  </a:moveTo>
                  <a:lnTo>
                    <a:pt x="3785405" y="221133"/>
                  </a:lnTo>
                  <a:lnTo>
                    <a:pt x="3739866" y="236026"/>
                  </a:lnTo>
                  <a:lnTo>
                    <a:pt x="3693125" y="246595"/>
                  </a:lnTo>
                  <a:lnTo>
                    <a:pt x="3645578" y="252875"/>
                  </a:lnTo>
                  <a:lnTo>
                    <a:pt x="3597619" y="254903"/>
                  </a:lnTo>
                  <a:lnTo>
                    <a:pt x="3549641" y="252712"/>
                  </a:lnTo>
                  <a:lnTo>
                    <a:pt x="3502040" y="246339"/>
                  </a:lnTo>
                  <a:lnTo>
                    <a:pt x="3455209" y="235818"/>
                  </a:lnTo>
                  <a:lnTo>
                    <a:pt x="3409543" y="221186"/>
                  </a:lnTo>
                  <a:lnTo>
                    <a:pt x="3365436" y="202478"/>
                  </a:lnTo>
                  <a:lnTo>
                    <a:pt x="3323283" y="179728"/>
                  </a:lnTo>
                  <a:lnTo>
                    <a:pt x="3283478" y="152973"/>
                  </a:lnTo>
                  <a:lnTo>
                    <a:pt x="3251371" y="121198"/>
                  </a:lnTo>
                  <a:lnTo>
                    <a:pt x="3228982" y="82143"/>
                  </a:lnTo>
                  <a:lnTo>
                    <a:pt x="3223709" y="42914"/>
                  </a:lnTo>
                  <a:lnTo>
                    <a:pt x="3264661" y="622"/>
                  </a:lnTo>
                  <a:lnTo>
                    <a:pt x="3288889" y="0"/>
                  </a:lnTo>
                  <a:lnTo>
                    <a:pt x="3313205" y="6909"/>
                  </a:lnTo>
                  <a:lnTo>
                    <a:pt x="3365638" y="50459"/>
                  </a:lnTo>
                  <a:lnTo>
                    <a:pt x="3385334" y="88319"/>
                  </a:lnTo>
                  <a:lnTo>
                    <a:pt x="3394808" y="130709"/>
                  </a:lnTo>
                  <a:lnTo>
                    <a:pt x="3394600" y="175251"/>
                  </a:lnTo>
                  <a:lnTo>
                    <a:pt x="3385253" y="219565"/>
                  </a:lnTo>
                  <a:lnTo>
                    <a:pt x="3367306" y="261272"/>
                  </a:lnTo>
                  <a:lnTo>
                    <a:pt x="3341301" y="297994"/>
                  </a:lnTo>
                  <a:lnTo>
                    <a:pt x="3303372" y="333064"/>
                  </a:lnTo>
                  <a:lnTo>
                    <a:pt x="3260065" y="360827"/>
                  </a:lnTo>
                  <a:lnTo>
                    <a:pt x="3212631" y="382116"/>
                  </a:lnTo>
                  <a:lnTo>
                    <a:pt x="3162317" y="397763"/>
                  </a:lnTo>
                  <a:lnTo>
                    <a:pt x="3110375" y="408603"/>
                  </a:lnTo>
                  <a:lnTo>
                    <a:pt x="3058053" y="415469"/>
                  </a:lnTo>
                  <a:lnTo>
                    <a:pt x="3008938" y="419255"/>
                  </a:lnTo>
                  <a:lnTo>
                    <a:pt x="2960030" y="420955"/>
                  </a:lnTo>
                  <a:lnTo>
                    <a:pt x="2911316" y="420684"/>
                  </a:lnTo>
                  <a:lnTo>
                    <a:pt x="2862782" y="418559"/>
                  </a:lnTo>
                  <a:lnTo>
                    <a:pt x="2814415" y="414696"/>
                  </a:lnTo>
                  <a:lnTo>
                    <a:pt x="2766202" y="409208"/>
                  </a:lnTo>
                  <a:lnTo>
                    <a:pt x="2718128" y="402214"/>
                  </a:lnTo>
                  <a:lnTo>
                    <a:pt x="2670180" y="393827"/>
                  </a:lnTo>
                  <a:lnTo>
                    <a:pt x="2622346" y="384164"/>
                  </a:lnTo>
                  <a:lnTo>
                    <a:pt x="2574611" y="373341"/>
                  </a:lnTo>
                  <a:lnTo>
                    <a:pt x="2526962" y="361472"/>
                  </a:lnTo>
                  <a:lnTo>
                    <a:pt x="2479386" y="348674"/>
                  </a:lnTo>
                  <a:lnTo>
                    <a:pt x="2431868" y="335063"/>
                  </a:lnTo>
                  <a:lnTo>
                    <a:pt x="2384397" y="320753"/>
                  </a:lnTo>
                  <a:lnTo>
                    <a:pt x="2336958" y="305861"/>
                  </a:lnTo>
                  <a:lnTo>
                    <a:pt x="2289537" y="290502"/>
                  </a:lnTo>
                  <a:lnTo>
                    <a:pt x="2242122" y="274793"/>
                  </a:lnTo>
                  <a:lnTo>
                    <a:pt x="2194699" y="258848"/>
                  </a:lnTo>
                  <a:lnTo>
                    <a:pt x="2147255" y="242783"/>
                  </a:lnTo>
                  <a:lnTo>
                    <a:pt x="2099775" y="226714"/>
                  </a:lnTo>
                  <a:lnTo>
                    <a:pt x="2052247" y="210757"/>
                  </a:lnTo>
                  <a:lnTo>
                    <a:pt x="2004657" y="195027"/>
                  </a:lnTo>
                  <a:lnTo>
                    <a:pt x="1956992" y="179639"/>
                  </a:lnTo>
                  <a:lnTo>
                    <a:pt x="1909237" y="164711"/>
                  </a:lnTo>
                  <a:lnTo>
                    <a:pt x="1861381" y="150356"/>
                  </a:lnTo>
                  <a:lnTo>
                    <a:pt x="1813409" y="136692"/>
                  </a:lnTo>
                  <a:lnTo>
                    <a:pt x="1765308" y="123833"/>
                  </a:lnTo>
                  <a:lnTo>
                    <a:pt x="1717064" y="111895"/>
                  </a:lnTo>
                  <a:lnTo>
                    <a:pt x="1668664" y="100994"/>
                  </a:lnTo>
                  <a:lnTo>
                    <a:pt x="1620095" y="91245"/>
                  </a:lnTo>
                  <a:lnTo>
                    <a:pt x="1571343" y="82764"/>
                  </a:lnTo>
                  <a:lnTo>
                    <a:pt x="1522394" y="75668"/>
                  </a:lnTo>
                  <a:lnTo>
                    <a:pt x="1472511" y="69981"/>
                  </a:lnTo>
                  <a:lnTo>
                    <a:pt x="1422509" y="65827"/>
                  </a:lnTo>
                  <a:lnTo>
                    <a:pt x="1372419" y="63162"/>
                  </a:lnTo>
                  <a:lnTo>
                    <a:pt x="1322271" y="61944"/>
                  </a:lnTo>
                  <a:lnTo>
                    <a:pt x="1272095" y="62132"/>
                  </a:lnTo>
                  <a:lnTo>
                    <a:pt x="1221923" y="63683"/>
                  </a:lnTo>
                  <a:lnTo>
                    <a:pt x="1171785" y="66555"/>
                  </a:lnTo>
                  <a:lnTo>
                    <a:pt x="1121711" y="70707"/>
                  </a:lnTo>
                  <a:lnTo>
                    <a:pt x="1071733" y="76095"/>
                  </a:lnTo>
                  <a:lnTo>
                    <a:pt x="1021880" y="82678"/>
                  </a:lnTo>
                  <a:lnTo>
                    <a:pt x="972184" y="90414"/>
                  </a:lnTo>
                  <a:lnTo>
                    <a:pt x="922674" y="99261"/>
                  </a:lnTo>
                  <a:lnTo>
                    <a:pt x="873382" y="109176"/>
                  </a:lnTo>
                  <a:lnTo>
                    <a:pt x="824338" y="120118"/>
                  </a:lnTo>
                  <a:lnTo>
                    <a:pt x="773514" y="132626"/>
                  </a:lnTo>
                  <a:lnTo>
                    <a:pt x="722901" y="146410"/>
                  </a:lnTo>
                  <a:lnTo>
                    <a:pt x="672640" y="161579"/>
                  </a:lnTo>
                  <a:lnTo>
                    <a:pt x="622875" y="178244"/>
                  </a:lnTo>
                  <a:lnTo>
                    <a:pt x="573748" y="196513"/>
                  </a:lnTo>
                  <a:lnTo>
                    <a:pt x="525401" y="216496"/>
                  </a:lnTo>
                  <a:lnTo>
                    <a:pt x="477976" y="238303"/>
                  </a:lnTo>
                  <a:lnTo>
                    <a:pt x="431615" y="262042"/>
                  </a:lnTo>
                  <a:lnTo>
                    <a:pt x="386460" y="287823"/>
                  </a:lnTo>
                  <a:lnTo>
                    <a:pt x="342655" y="315755"/>
                  </a:lnTo>
                  <a:lnTo>
                    <a:pt x="300340" y="345948"/>
                  </a:lnTo>
                  <a:lnTo>
                    <a:pt x="259658" y="378512"/>
                  </a:lnTo>
                  <a:lnTo>
                    <a:pt x="223785" y="410861"/>
                  </a:lnTo>
                  <a:lnTo>
                    <a:pt x="189806" y="445425"/>
                  </a:lnTo>
                  <a:lnTo>
                    <a:pt x="157931" y="482036"/>
                  </a:lnTo>
                  <a:lnTo>
                    <a:pt x="128367" y="520529"/>
                  </a:lnTo>
                  <a:lnTo>
                    <a:pt x="101321" y="560737"/>
                  </a:lnTo>
                  <a:lnTo>
                    <a:pt x="77003" y="602493"/>
                  </a:lnTo>
                  <a:lnTo>
                    <a:pt x="55619" y="645631"/>
                  </a:lnTo>
                  <a:lnTo>
                    <a:pt x="37378" y="689983"/>
                  </a:lnTo>
                  <a:lnTo>
                    <a:pt x="22487" y="735385"/>
                  </a:lnTo>
                  <a:lnTo>
                    <a:pt x="11156" y="781668"/>
                  </a:lnTo>
                  <a:lnTo>
                    <a:pt x="3590" y="828666"/>
                  </a:lnTo>
                  <a:lnTo>
                    <a:pt x="0" y="876213"/>
                  </a:lnTo>
                  <a:lnTo>
                    <a:pt x="591" y="924142"/>
                  </a:lnTo>
                </a:path>
              </a:pathLst>
            </a:custGeom>
            <a:ln w="23710">
              <a:solidFill>
                <a:srgbClr val="231F20"/>
              </a:solidFill>
            </a:ln>
          </p:spPr>
          <p:txBody>
            <a:bodyPr wrap="square" lIns="0" tIns="0" rIns="0" bIns="0" rtlCol="0"/>
            <a:lstStyle/>
            <a:p>
              <a:endParaRPr/>
            </a:p>
          </p:txBody>
        </p:sp>
        <p:sp>
          <p:nvSpPr>
            <p:cNvPr id="9" name="object 9"/>
            <p:cNvSpPr/>
            <p:nvPr/>
          </p:nvSpPr>
          <p:spPr>
            <a:xfrm>
              <a:off x="5097214" y="8107123"/>
              <a:ext cx="669925" cy="271145"/>
            </a:xfrm>
            <a:custGeom>
              <a:avLst/>
              <a:gdLst/>
              <a:ahLst/>
              <a:cxnLst/>
              <a:rect l="l" t="t" r="r" b="b"/>
              <a:pathLst>
                <a:path w="669925" h="271145">
                  <a:moveTo>
                    <a:pt x="669378" y="0"/>
                  </a:moveTo>
                  <a:lnTo>
                    <a:pt x="566201" y="8779"/>
                  </a:lnTo>
                  <a:lnTo>
                    <a:pt x="29616" y="51625"/>
                  </a:lnTo>
                  <a:lnTo>
                    <a:pt x="0" y="270802"/>
                  </a:lnTo>
                  <a:lnTo>
                    <a:pt x="100698" y="132867"/>
                  </a:lnTo>
                  <a:lnTo>
                    <a:pt x="669378" y="0"/>
                  </a:lnTo>
                  <a:close/>
                </a:path>
              </a:pathLst>
            </a:custGeom>
            <a:solidFill>
              <a:srgbClr val="FECF00"/>
            </a:solidFill>
          </p:spPr>
          <p:txBody>
            <a:bodyPr wrap="square" lIns="0" tIns="0" rIns="0" bIns="0" rtlCol="0"/>
            <a:lstStyle/>
            <a:p>
              <a:endParaRPr/>
            </a:p>
          </p:txBody>
        </p:sp>
        <p:sp>
          <p:nvSpPr>
            <p:cNvPr id="10" name="object 10"/>
            <p:cNvSpPr/>
            <p:nvPr/>
          </p:nvSpPr>
          <p:spPr>
            <a:xfrm>
              <a:off x="4979347" y="8024213"/>
              <a:ext cx="965200" cy="463550"/>
            </a:xfrm>
            <a:custGeom>
              <a:avLst/>
              <a:gdLst/>
              <a:ahLst/>
              <a:cxnLst/>
              <a:rect l="l" t="t" r="r" b="b"/>
              <a:pathLst>
                <a:path w="965200" h="463550">
                  <a:moveTo>
                    <a:pt x="406326" y="455942"/>
                  </a:moveTo>
                  <a:lnTo>
                    <a:pt x="381774" y="455942"/>
                  </a:lnTo>
                  <a:lnTo>
                    <a:pt x="386664" y="462102"/>
                  </a:lnTo>
                  <a:lnTo>
                    <a:pt x="395592" y="463461"/>
                  </a:lnTo>
                  <a:lnTo>
                    <a:pt x="406326" y="455942"/>
                  </a:lnTo>
                  <a:close/>
                </a:path>
                <a:path w="965200" h="463550">
                  <a:moveTo>
                    <a:pt x="929474" y="89534"/>
                  </a:moveTo>
                  <a:lnTo>
                    <a:pt x="746417" y="89534"/>
                  </a:lnTo>
                  <a:lnTo>
                    <a:pt x="216649" y="214528"/>
                  </a:lnTo>
                  <a:lnTo>
                    <a:pt x="214541" y="215036"/>
                  </a:lnTo>
                  <a:lnTo>
                    <a:pt x="212509" y="215976"/>
                  </a:lnTo>
                  <a:lnTo>
                    <a:pt x="204203" y="222580"/>
                  </a:lnTo>
                  <a:lnTo>
                    <a:pt x="203123" y="232054"/>
                  </a:lnTo>
                  <a:lnTo>
                    <a:pt x="381749" y="455955"/>
                  </a:lnTo>
                  <a:lnTo>
                    <a:pt x="406326" y="455942"/>
                  </a:lnTo>
                  <a:lnTo>
                    <a:pt x="448811" y="426186"/>
                  </a:lnTo>
                  <a:lnTo>
                    <a:pt x="396493" y="426186"/>
                  </a:lnTo>
                  <a:lnTo>
                    <a:pt x="246659" y="238391"/>
                  </a:lnTo>
                  <a:lnTo>
                    <a:pt x="876947" y="89674"/>
                  </a:lnTo>
                  <a:lnTo>
                    <a:pt x="929274" y="89674"/>
                  </a:lnTo>
                  <a:lnTo>
                    <a:pt x="929474" y="89534"/>
                  </a:lnTo>
                  <a:close/>
                </a:path>
                <a:path w="965200" h="463550">
                  <a:moveTo>
                    <a:pt x="929274" y="89674"/>
                  </a:moveTo>
                  <a:lnTo>
                    <a:pt x="876947" y="89674"/>
                  </a:lnTo>
                  <a:lnTo>
                    <a:pt x="396493" y="426186"/>
                  </a:lnTo>
                  <a:lnTo>
                    <a:pt x="448811" y="426186"/>
                  </a:lnTo>
                  <a:lnTo>
                    <a:pt x="929274" y="89674"/>
                  </a:lnTo>
                  <a:close/>
                </a:path>
                <a:path w="965200" h="463550">
                  <a:moveTo>
                    <a:pt x="132181" y="156641"/>
                  </a:moveTo>
                  <a:lnTo>
                    <a:pt x="124421" y="162178"/>
                  </a:lnTo>
                  <a:lnTo>
                    <a:pt x="82715" y="411759"/>
                  </a:lnTo>
                  <a:lnTo>
                    <a:pt x="88252" y="419506"/>
                  </a:lnTo>
                  <a:lnTo>
                    <a:pt x="99593" y="421398"/>
                  </a:lnTo>
                  <a:lnTo>
                    <a:pt x="102679" y="420890"/>
                  </a:lnTo>
                  <a:lnTo>
                    <a:pt x="105359" y="419620"/>
                  </a:lnTo>
                  <a:lnTo>
                    <a:pt x="249183" y="380504"/>
                  </a:lnTo>
                  <a:lnTo>
                    <a:pt x="134365" y="380504"/>
                  </a:lnTo>
                  <a:lnTo>
                    <a:pt x="161355" y="340715"/>
                  </a:lnTo>
                  <a:lnTo>
                    <a:pt x="125082" y="340715"/>
                  </a:lnTo>
                  <a:lnTo>
                    <a:pt x="154101" y="167131"/>
                  </a:lnTo>
                  <a:lnTo>
                    <a:pt x="148564" y="159372"/>
                  </a:lnTo>
                  <a:lnTo>
                    <a:pt x="132181" y="156641"/>
                  </a:lnTo>
                  <a:close/>
                </a:path>
                <a:path w="965200" h="463550">
                  <a:moveTo>
                    <a:pt x="266979" y="344436"/>
                  </a:moveTo>
                  <a:lnTo>
                    <a:pt x="134365" y="380504"/>
                  </a:lnTo>
                  <a:lnTo>
                    <a:pt x="249183" y="380504"/>
                  </a:lnTo>
                  <a:lnTo>
                    <a:pt x="274866" y="373519"/>
                  </a:lnTo>
                  <a:lnTo>
                    <a:pt x="279615" y="365239"/>
                  </a:lnTo>
                  <a:lnTo>
                    <a:pt x="275259" y="349173"/>
                  </a:lnTo>
                  <a:lnTo>
                    <a:pt x="266979" y="344436"/>
                  </a:lnTo>
                  <a:close/>
                </a:path>
                <a:path w="965200" h="463550">
                  <a:moveTo>
                    <a:pt x="195770" y="248475"/>
                  </a:moveTo>
                  <a:lnTo>
                    <a:pt x="186435" y="250278"/>
                  </a:lnTo>
                  <a:lnTo>
                    <a:pt x="125082" y="340715"/>
                  </a:lnTo>
                  <a:lnTo>
                    <a:pt x="161355" y="340715"/>
                  </a:lnTo>
                  <a:lnTo>
                    <a:pt x="211277" y="267119"/>
                  </a:lnTo>
                  <a:lnTo>
                    <a:pt x="209486" y="257784"/>
                  </a:lnTo>
                  <a:lnTo>
                    <a:pt x="195770" y="248475"/>
                  </a:lnTo>
                  <a:close/>
                </a:path>
                <a:path w="965200" h="463550">
                  <a:moveTo>
                    <a:pt x="7594" y="0"/>
                  </a:moveTo>
                  <a:lnTo>
                    <a:pt x="571" y="6426"/>
                  </a:lnTo>
                  <a:lnTo>
                    <a:pt x="0" y="19659"/>
                  </a:lnTo>
                  <a:lnTo>
                    <a:pt x="2197" y="24155"/>
                  </a:lnTo>
                  <a:lnTo>
                    <a:pt x="5765" y="27050"/>
                  </a:lnTo>
                  <a:lnTo>
                    <a:pt x="141985" y="143319"/>
                  </a:lnTo>
                  <a:lnTo>
                    <a:pt x="146367" y="144449"/>
                  </a:lnTo>
                  <a:lnTo>
                    <a:pt x="150520" y="143827"/>
                  </a:lnTo>
                  <a:lnTo>
                    <a:pt x="484222" y="113423"/>
                  </a:lnTo>
                  <a:lnTo>
                    <a:pt x="153288" y="113423"/>
                  </a:lnTo>
                  <a:lnTo>
                    <a:pt x="58204" y="32270"/>
                  </a:lnTo>
                  <a:lnTo>
                    <a:pt x="752056" y="32270"/>
                  </a:lnTo>
                  <a:lnTo>
                    <a:pt x="7594" y="0"/>
                  </a:lnTo>
                  <a:close/>
                </a:path>
                <a:path w="965200" h="463550">
                  <a:moveTo>
                    <a:pt x="752056" y="32270"/>
                  </a:moveTo>
                  <a:lnTo>
                    <a:pt x="58204" y="32270"/>
                  </a:lnTo>
                  <a:lnTo>
                    <a:pt x="726071" y="61226"/>
                  </a:lnTo>
                  <a:lnTo>
                    <a:pt x="153288" y="113423"/>
                  </a:lnTo>
                  <a:lnTo>
                    <a:pt x="484222" y="113423"/>
                  </a:lnTo>
                  <a:lnTo>
                    <a:pt x="746417" y="89534"/>
                  </a:lnTo>
                  <a:lnTo>
                    <a:pt x="929474" y="89534"/>
                  </a:lnTo>
                  <a:lnTo>
                    <a:pt x="957326" y="70027"/>
                  </a:lnTo>
                  <a:lnTo>
                    <a:pt x="960932" y="67906"/>
                  </a:lnTo>
                  <a:lnTo>
                    <a:pt x="963485" y="64363"/>
                  </a:lnTo>
                  <a:lnTo>
                    <a:pt x="964387" y="60324"/>
                  </a:lnTo>
                  <a:lnTo>
                    <a:pt x="964958" y="58508"/>
                  </a:lnTo>
                  <a:lnTo>
                    <a:pt x="965174" y="56553"/>
                  </a:lnTo>
                  <a:lnTo>
                    <a:pt x="964310" y="46964"/>
                  </a:lnTo>
                  <a:lnTo>
                    <a:pt x="958100" y="41211"/>
                  </a:lnTo>
                  <a:lnTo>
                    <a:pt x="950696" y="40906"/>
                  </a:lnTo>
                  <a:lnTo>
                    <a:pt x="752056" y="32270"/>
                  </a:lnTo>
                  <a:close/>
                </a:path>
              </a:pathLst>
            </a:custGeom>
            <a:solidFill>
              <a:srgbClr val="231F20"/>
            </a:solidFill>
          </p:spPr>
          <p:txBody>
            <a:bodyPr wrap="square" lIns="0" tIns="0" rIns="0" bIns="0" rtlCol="0"/>
            <a:lstStyle/>
            <a:p>
              <a:endParaRPr/>
            </a:p>
          </p:txBody>
        </p:sp>
      </p:grpSp>
      <p:grpSp>
        <p:nvGrpSpPr>
          <p:cNvPr id="11" name="object 11"/>
          <p:cNvGrpSpPr/>
          <p:nvPr/>
        </p:nvGrpSpPr>
        <p:grpSpPr>
          <a:xfrm>
            <a:off x="464889" y="7975275"/>
            <a:ext cx="566420" cy="871219"/>
            <a:chOff x="464889" y="7975275"/>
            <a:chExt cx="566420" cy="871219"/>
          </a:xfrm>
        </p:grpSpPr>
        <p:sp>
          <p:nvSpPr>
            <p:cNvPr id="12" name="object 12"/>
            <p:cNvSpPr/>
            <p:nvPr/>
          </p:nvSpPr>
          <p:spPr>
            <a:xfrm>
              <a:off x="767817" y="8064641"/>
              <a:ext cx="250190" cy="382905"/>
            </a:xfrm>
            <a:custGeom>
              <a:avLst/>
              <a:gdLst/>
              <a:ahLst/>
              <a:cxnLst/>
              <a:rect l="l" t="t" r="r" b="b"/>
              <a:pathLst>
                <a:path w="250190" h="382904">
                  <a:moveTo>
                    <a:pt x="165023" y="0"/>
                  </a:moveTo>
                  <a:lnTo>
                    <a:pt x="10655" y="277964"/>
                  </a:lnTo>
                  <a:lnTo>
                    <a:pt x="0" y="364274"/>
                  </a:lnTo>
                  <a:lnTo>
                    <a:pt x="64084" y="382549"/>
                  </a:lnTo>
                  <a:lnTo>
                    <a:pt x="249567" y="48348"/>
                  </a:lnTo>
                  <a:lnTo>
                    <a:pt x="165023" y="0"/>
                  </a:lnTo>
                  <a:close/>
                </a:path>
              </a:pathLst>
            </a:custGeom>
            <a:solidFill>
              <a:srgbClr val="FECF00"/>
            </a:solidFill>
          </p:spPr>
          <p:txBody>
            <a:bodyPr wrap="square" lIns="0" tIns="0" rIns="0" bIns="0" rtlCol="0"/>
            <a:lstStyle/>
            <a:p>
              <a:endParaRPr/>
            </a:p>
          </p:txBody>
        </p:sp>
        <p:pic>
          <p:nvPicPr>
            <p:cNvPr id="13" name="object 13"/>
            <p:cNvPicPr/>
            <p:nvPr/>
          </p:nvPicPr>
          <p:blipFill>
            <a:blip r:embed="rId4" cstate="print"/>
            <a:stretch>
              <a:fillRect/>
            </a:stretch>
          </p:blipFill>
          <p:spPr>
            <a:xfrm>
              <a:off x="497103" y="8009197"/>
              <a:ext cx="167259" cy="442969"/>
            </a:xfrm>
            <a:prstGeom prst="rect">
              <a:avLst/>
            </a:prstGeom>
          </p:spPr>
        </p:pic>
        <p:sp>
          <p:nvSpPr>
            <p:cNvPr id="14" name="object 14"/>
            <p:cNvSpPr/>
            <p:nvPr/>
          </p:nvSpPr>
          <p:spPr>
            <a:xfrm>
              <a:off x="684808" y="8247112"/>
              <a:ext cx="95885" cy="201295"/>
            </a:xfrm>
            <a:custGeom>
              <a:avLst/>
              <a:gdLst/>
              <a:ahLst/>
              <a:cxnLst/>
              <a:rect l="l" t="t" r="r" b="b"/>
              <a:pathLst>
                <a:path w="95884" h="201295">
                  <a:moveTo>
                    <a:pt x="14008" y="0"/>
                  </a:moveTo>
                  <a:lnTo>
                    <a:pt x="0" y="196392"/>
                  </a:lnTo>
                  <a:lnTo>
                    <a:pt x="80111" y="200825"/>
                  </a:lnTo>
                  <a:lnTo>
                    <a:pt x="95351" y="7137"/>
                  </a:lnTo>
                  <a:lnTo>
                    <a:pt x="14008" y="0"/>
                  </a:lnTo>
                  <a:close/>
                </a:path>
              </a:pathLst>
            </a:custGeom>
            <a:solidFill>
              <a:srgbClr val="FECF00"/>
            </a:solidFill>
          </p:spPr>
          <p:txBody>
            <a:bodyPr wrap="square" lIns="0" tIns="0" rIns="0" bIns="0" rtlCol="0"/>
            <a:lstStyle/>
            <a:p>
              <a:endParaRPr/>
            </a:p>
          </p:txBody>
        </p:sp>
        <p:sp>
          <p:nvSpPr>
            <p:cNvPr id="15" name="object 15"/>
            <p:cNvSpPr/>
            <p:nvPr/>
          </p:nvSpPr>
          <p:spPr>
            <a:xfrm>
              <a:off x="575152" y="8510478"/>
              <a:ext cx="250825" cy="291465"/>
            </a:xfrm>
            <a:custGeom>
              <a:avLst/>
              <a:gdLst/>
              <a:ahLst/>
              <a:cxnLst/>
              <a:rect l="l" t="t" r="r" b="b"/>
              <a:pathLst>
                <a:path w="250825" h="291465">
                  <a:moveTo>
                    <a:pt x="250317" y="0"/>
                  </a:moveTo>
                  <a:lnTo>
                    <a:pt x="188985" y="9729"/>
                  </a:lnTo>
                  <a:lnTo>
                    <a:pt x="128168" y="13982"/>
                  </a:lnTo>
                  <a:lnTo>
                    <a:pt x="97565" y="14269"/>
                  </a:lnTo>
                  <a:lnTo>
                    <a:pt x="65008" y="12903"/>
                  </a:lnTo>
                  <a:lnTo>
                    <a:pt x="31988" y="9260"/>
                  </a:lnTo>
                  <a:lnTo>
                    <a:pt x="0" y="2717"/>
                  </a:lnTo>
                  <a:lnTo>
                    <a:pt x="30848" y="274332"/>
                  </a:lnTo>
                  <a:lnTo>
                    <a:pt x="57629" y="283441"/>
                  </a:lnTo>
                  <a:lnTo>
                    <a:pt x="88420" y="288723"/>
                  </a:lnTo>
                  <a:lnTo>
                    <a:pt x="119016" y="290940"/>
                  </a:lnTo>
                  <a:lnTo>
                    <a:pt x="145211" y="290855"/>
                  </a:lnTo>
                  <a:lnTo>
                    <a:pt x="166130" y="289326"/>
                  </a:lnTo>
                  <a:lnTo>
                    <a:pt x="187944" y="286270"/>
                  </a:lnTo>
                  <a:lnTo>
                    <a:pt x="209648" y="281386"/>
                  </a:lnTo>
                  <a:lnTo>
                    <a:pt x="230238" y="274370"/>
                  </a:lnTo>
                  <a:lnTo>
                    <a:pt x="250317" y="0"/>
                  </a:lnTo>
                  <a:close/>
                </a:path>
              </a:pathLst>
            </a:custGeom>
            <a:solidFill>
              <a:srgbClr val="14A4DE"/>
            </a:solidFill>
          </p:spPr>
          <p:txBody>
            <a:bodyPr wrap="square" lIns="0" tIns="0" rIns="0" bIns="0" rtlCol="0"/>
            <a:lstStyle/>
            <a:p>
              <a:endParaRPr/>
            </a:p>
          </p:txBody>
        </p:sp>
        <p:sp>
          <p:nvSpPr>
            <p:cNvPr id="16" name="object 16"/>
            <p:cNvSpPr/>
            <p:nvPr/>
          </p:nvSpPr>
          <p:spPr>
            <a:xfrm>
              <a:off x="464889" y="7975275"/>
              <a:ext cx="566420" cy="871219"/>
            </a:xfrm>
            <a:custGeom>
              <a:avLst/>
              <a:gdLst/>
              <a:ahLst/>
              <a:cxnLst/>
              <a:rect l="l" t="t" r="r" b="b"/>
              <a:pathLst>
                <a:path w="566419" h="871220">
                  <a:moveTo>
                    <a:pt x="88036" y="519430"/>
                  </a:moveTo>
                  <a:lnTo>
                    <a:pt x="76631" y="520700"/>
                  </a:lnTo>
                  <a:lnTo>
                    <a:pt x="72428" y="525780"/>
                  </a:lnTo>
                  <a:lnTo>
                    <a:pt x="98130" y="803910"/>
                  </a:lnTo>
                  <a:lnTo>
                    <a:pt x="98867" y="810260"/>
                  </a:lnTo>
                  <a:lnTo>
                    <a:pt x="99602" y="817880"/>
                  </a:lnTo>
                  <a:lnTo>
                    <a:pt x="136210" y="854710"/>
                  </a:lnTo>
                  <a:lnTo>
                    <a:pt x="183235" y="867410"/>
                  </a:lnTo>
                  <a:lnTo>
                    <a:pt x="189924" y="868680"/>
                  </a:lnTo>
                  <a:lnTo>
                    <a:pt x="196743" y="868680"/>
                  </a:lnTo>
                  <a:lnTo>
                    <a:pt x="203679" y="869950"/>
                  </a:lnTo>
                  <a:lnTo>
                    <a:pt x="210718" y="869950"/>
                  </a:lnTo>
                  <a:lnTo>
                    <a:pt x="242266" y="871220"/>
                  </a:lnTo>
                  <a:lnTo>
                    <a:pt x="273975" y="869950"/>
                  </a:lnTo>
                  <a:lnTo>
                    <a:pt x="305396" y="866140"/>
                  </a:lnTo>
                  <a:lnTo>
                    <a:pt x="336080" y="859790"/>
                  </a:lnTo>
                  <a:lnTo>
                    <a:pt x="344773" y="855980"/>
                  </a:lnTo>
                  <a:lnTo>
                    <a:pt x="352675" y="853440"/>
                  </a:lnTo>
                  <a:lnTo>
                    <a:pt x="359725" y="850900"/>
                  </a:lnTo>
                  <a:lnTo>
                    <a:pt x="242132" y="850900"/>
                  </a:lnTo>
                  <a:lnTo>
                    <a:pt x="212420" y="849630"/>
                  </a:lnTo>
                  <a:lnTo>
                    <a:pt x="205593" y="849630"/>
                  </a:lnTo>
                  <a:lnTo>
                    <a:pt x="192660" y="847090"/>
                  </a:lnTo>
                  <a:lnTo>
                    <a:pt x="186562" y="847090"/>
                  </a:lnTo>
                  <a:lnTo>
                    <a:pt x="167364" y="843280"/>
                  </a:lnTo>
                  <a:lnTo>
                    <a:pt x="151012" y="839470"/>
                  </a:lnTo>
                  <a:lnTo>
                    <a:pt x="137903" y="835660"/>
                  </a:lnTo>
                  <a:lnTo>
                    <a:pt x="128435" y="831850"/>
                  </a:lnTo>
                  <a:lnTo>
                    <a:pt x="123469" y="830580"/>
                  </a:lnTo>
                  <a:lnTo>
                    <a:pt x="121996" y="830580"/>
                  </a:lnTo>
                  <a:lnTo>
                    <a:pt x="120494" y="817880"/>
                  </a:lnTo>
                  <a:lnTo>
                    <a:pt x="119643" y="810260"/>
                  </a:lnTo>
                  <a:lnTo>
                    <a:pt x="118845" y="802640"/>
                  </a:lnTo>
                  <a:lnTo>
                    <a:pt x="118097" y="793750"/>
                  </a:lnTo>
                  <a:lnTo>
                    <a:pt x="93078" y="523240"/>
                  </a:lnTo>
                  <a:lnTo>
                    <a:pt x="88036" y="519430"/>
                  </a:lnTo>
                  <a:close/>
                </a:path>
                <a:path w="566419" h="871220">
                  <a:moveTo>
                    <a:pt x="397167" y="520700"/>
                  </a:moveTo>
                  <a:lnTo>
                    <a:pt x="385724" y="520700"/>
                  </a:lnTo>
                  <a:lnTo>
                    <a:pt x="380784" y="524510"/>
                  </a:lnTo>
                  <a:lnTo>
                    <a:pt x="380428" y="530860"/>
                  </a:lnTo>
                  <a:lnTo>
                    <a:pt x="362989" y="800100"/>
                  </a:lnTo>
                  <a:lnTo>
                    <a:pt x="340410" y="836930"/>
                  </a:lnTo>
                  <a:lnTo>
                    <a:pt x="301547" y="845820"/>
                  </a:lnTo>
                  <a:lnTo>
                    <a:pt x="242132" y="850900"/>
                  </a:lnTo>
                  <a:lnTo>
                    <a:pt x="359725" y="850900"/>
                  </a:lnTo>
                  <a:lnTo>
                    <a:pt x="381927" y="824230"/>
                  </a:lnTo>
                  <a:lnTo>
                    <a:pt x="383209" y="808990"/>
                  </a:lnTo>
                  <a:lnTo>
                    <a:pt x="401523" y="525780"/>
                  </a:lnTo>
                  <a:lnTo>
                    <a:pt x="397167" y="520700"/>
                  </a:lnTo>
                  <a:close/>
                </a:path>
                <a:path w="566419" h="871220">
                  <a:moveTo>
                    <a:pt x="73532" y="476250"/>
                  </a:moveTo>
                  <a:lnTo>
                    <a:pt x="64731" y="483870"/>
                  </a:lnTo>
                  <a:lnTo>
                    <a:pt x="64134" y="490220"/>
                  </a:lnTo>
                  <a:lnTo>
                    <a:pt x="67792" y="495300"/>
                  </a:lnTo>
                  <a:lnTo>
                    <a:pt x="70027" y="497840"/>
                  </a:lnTo>
                  <a:lnTo>
                    <a:pt x="71183" y="497840"/>
                  </a:lnTo>
                  <a:lnTo>
                    <a:pt x="96410" y="511810"/>
                  </a:lnTo>
                  <a:lnTo>
                    <a:pt x="135455" y="520700"/>
                  </a:lnTo>
                  <a:lnTo>
                    <a:pt x="183658" y="524510"/>
                  </a:lnTo>
                  <a:lnTo>
                    <a:pt x="236359" y="525780"/>
                  </a:lnTo>
                  <a:lnTo>
                    <a:pt x="288950" y="523240"/>
                  </a:lnTo>
                  <a:lnTo>
                    <a:pt x="337226" y="516890"/>
                  </a:lnTo>
                  <a:lnTo>
                    <a:pt x="376534" y="506730"/>
                  </a:lnTo>
                  <a:lnTo>
                    <a:pt x="379103" y="505460"/>
                  </a:lnTo>
                  <a:lnTo>
                    <a:pt x="235953" y="505460"/>
                  </a:lnTo>
                  <a:lnTo>
                    <a:pt x="186795" y="504190"/>
                  </a:lnTo>
                  <a:lnTo>
                    <a:pt x="142347" y="500380"/>
                  </a:lnTo>
                  <a:lnTo>
                    <a:pt x="106987" y="494030"/>
                  </a:lnTo>
                  <a:lnTo>
                    <a:pt x="85089" y="482600"/>
                  </a:lnTo>
                  <a:lnTo>
                    <a:pt x="84467" y="482600"/>
                  </a:lnTo>
                  <a:lnTo>
                    <a:pt x="84010" y="481330"/>
                  </a:lnTo>
                  <a:lnTo>
                    <a:pt x="80073" y="477520"/>
                  </a:lnTo>
                  <a:lnTo>
                    <a:pt x="73532" y="476250"/>
                  </a:lnTo>
                  <a:close/>
                </a:path>
                <a:path w="566419" h="871220">
                  <a:moveTo>
                    <a:pt x="400989" y="471170"/>
                  </a:moveTo>
                  <a:lnTo>
                    <a:pt x="394423" y="472440"/>
                  </a:lnTo>
                  <a:lnTo>
                    <a:pt x="390029" y="477520"/>
                  </a:lnTo>
                  <a:lnTo>
                    <a:pt x="388962" y="477520"/>
                  </a:lnTo>
                  <a:lnTo>
                    <a:pt x="366285" y="488950"/>
                  </a:lnTo>
                  <a:lnTo>
                    <a:pt x="330303" y="496570"/>
                  </a:lnTo>
                  <a:lnTo>
                    <a:pt x="285398" y="502920"/>
                  </a:lnTo>
                  <a:lnTo>
                    <a:pt x="235953" y="505460"/>
                  </a:lnTo>
                  <a:lnTo>
                    <a:pt x="379103" y="505460"/>
                  </a:lnTo>
                  <a:lnTo>
                    <a:pt x="402221" y="494030"/>
                  </a:lnTo>
                  <a:lnTo>
                    <a:pt x="403707" y="492760"/>
                  </a:lnTo>
                  <a:lnTo>
                    <a:pt x="404990" y="491490"/>
                  </a:lnTo>
                  <a:lnTo>
                    <a:pt x="409867" y="486410"/>
                  </a:lnTo>
                  <a:lnTo>
                    <a:pt x="409511" y="478790"/>
                  </a:lnTo>
                  <a:lnTo>
                    <a:pt x="400989" y="471170"/>
                  </a:lnTo>
                  <a:close/>
                </a:path>
                <a:path w="566419" h="871220">
                  <a:moveTo>
                    <a:pt x="326264" y="284480"/>
                  </a:moveTo>
                  <a:lnTo>
                    <a:pt x="243281" y="284480"/>
                  </a:lnTo>
                  <a:lnTo>
                    <a:pt x="265518" y="285750"/>
                  </a:lnTo>
                  <a:lnTo>
                    <a:pt x="249986" y="485140"/>
                  </a:lnTo>
                  <a:lnTo>
                    <a:pt x="254279" y="490220"/>
                  </a:lnTo>
                  <a:lnTo>
                    <a:pt x="265734" y="491490"/>
                  </a:lnTo>
                  <a:lnTo>
                    <a:pt x="270713" y="486410"/>
                  </a:lnTo>
                  <a:lnTo>
                    <a:pt x="272032" y="469900"/>
                  </a:lnTo>
                  <a:lnTo>
                    <a:pt x="286232" y="287020"/>
                  </a:lnTo>
                  <a:lnTo>
                    <a:pt x="326027" y="287020"/>
                  </a:lnTo>
                  <a:lnTo>
                    <a:pt x="326264" y="284480"/>
                  </a:lnTo>
                  <a:close/>
                </a:path>
                <a:path w="566419" h="871220">
                  <a:moveTo>
                    <a:pt x="211597" y="294640"/>
                  </a:moveTo>
                  <a:lnTo>
                    <a:pt x="190614" y="294640"/>
                  </a:lnTo>
                  <a:lnTo>
                    <a:pt x="212166" y="434340"/>
                  </a:lnTo>
                  <a:lnTo>
                    <a:pt x="208762" y="483870"/>
                  </a:lnTo>
                  <a:lnTo>
                    <a:pt x="213093" y="488950"/>
                  </a:lnTo>
                  <a:lnTo>
                    <a:pt x="224548" y="490220"/>
                  </a:lnTo>
                  <a:lnTo>
                    <a:pt x="229489" y="485140"/>
                  </a:lnTo>
                  <a:lnTo>
                    <a:pt x="239440" y="340360"/>
                  </a:lnTo>
                  <a:lnTo>
                    <a:pt x="218630" y="340360"/>
                  </a:lnTo>
                  <a:lnTo>
                    <a:pt x="211597" y="294640"/>
                  </a:lnTo>
                  <a:close/>
                </a:path>
                <a:path w="566419" h="871220">
                  <a:moveTo>
                    <a:pt x="98223" y="260350"/>
                  </a:moveTo>
                  <a:lnTo>
                    <a:pt x="73380" y="260350"/>
                  </a:lnTo>
                  <a:lnTo>
                    <a:pt x="92934" y="292100"/>
                  </a:lnTo>
                  <a:lnTo>
                    <a:pt x="113757" y="327660"/>
                  </a:lnTo>
                  <a:lnTo>
                    <a:pt x="135327" y="368300"/>
                  </a:lnTo>
                  <a:lnTo>
                    <a:pt x="157124" y="412750"/>
                  </a:lnTo>
                  <a:lnTo>
                    <a:pt x="168478" y="483870"/>
                  </a:lnTo>
                  <a:lnTo>
                    <a:pt x="173786" y="487680"/>
                  </a:lnTo>
                  <a:lnTo>
                    <a:pt x="185102" y="486410"/>
                  </a:lnTo>
                  <a:lnTo>
                    <a:pt x="188950" y="481330"/>
                  </a:lnTo>
                  <a:lnTo>
                    <a:pt x="167158" y="344170"/>
                  </a:lnTo>
                  <a:lnTo>
                    <a:pt x="146253" y="344170"/>
                  </a:lnTo>
                  <a:lnTo>
                    <a:pt x="121233" y="298450"/>
                  </a:lnTo>
                  <a:lnTo>
                    <a:pt x="98223" y="260350"/>
                  </a:lnTo>
                  <a:close/>
                </a:path>
                <a:path w="566419" h="871220">
                  <a:moveTo>
                    <a:pt x="326027" y="287020"/>
                  </a:moveTo>
                  <a:lnTo>
                    <a:pt x="286232" y="287020"/>
                  </a:lnTo>
                  <a:lnTo>
                    <a:pt x="305003" y="289560"/>
                  </a:lnTo>
                  <a:lnTo>
                    <a:pt x="287413" y="481330"/>
                  </a:lnTo>
                  <a:lnTo>
                    <a:pt x="291617" y="486410"/>
                  </a:lnTo>
                  <a:lnTo>
                    <a:pt x="303022" y="487680"/>
                  </a:lnTo>
                  <a:lnTo>
                    <a:pt x="308063" y="482600"/>
                  </a:lnTo>
                  <a:lnTo>
                    <a:pt x="311899" y="440690"/>
                  </a:lnTo>
                  <a:lnTo>
                    <a:pt x="332661" y="440690"/>
                  </a:lnTo>
                  <a:lnTo>
                    <a:pt x="335203" y="436880"/>
                  </a:lnTo>
                  <a:lnTo>
                    <a:pt x="333629" y="430530"/>
                  </a:lnTo>
                  <a:lnTo>
                    <a:pt x="314007" y="417830"/>
                  </a:lnTo>
                  <a:lnTo>
                    <a:pt x="316699" y="388620"/>
                  </a:lnTo>
                  <a:lnTo>
                    <a:pt x="358977" y="388620"/>
                  </a:lnTo>
                  <a:lnTo>
                    <a:pt x="323176" y="368300"/>
                  </a:lnTo>
                  <a:lnTo>
                    <a:pt x="335356" y="346710"/>
                  </a:lnTo>
                  <a:lnTo>
                    <a:pt x="377837" y="346710"/>
                  </a:lnTo>
                  <a:lnTo>
                    <a:pt x="346837" y="328930"/>
                  </a:lnTo>
                  <a:lnTo>
                    <a:pt x="344982" y="328930"/>
                  </a:lnTo>
                  <a:lnTo>
                    <a:pt x="346354" y="326390"/>
                  </a:lnTo>
                  <a:lnTo>
                    <a:pt x="322364" y="326390"/>
                  </a:lnTo>
                  <a:lnTo>
                    <a:pt x="326027" y="287020"/>
                  </a:lnTo>
                  <a:close/>
                </a:path>
                <a:path w="566419" h="871220">
                  <a:moveTo>
                    <a:pt x="12585" y="158750"/>
                  </a:moveTo>
                  <a:lnTo>
                    <a:pt x="2222" y="163830"/>
                  </a:lnTo>
                  <a:lnTo>
                    <a:pt x="0" y="170180"/>
                  </a:lnTo>
                  <a:lnTo>
                    <a:pt x="11760" y="194310"/>
                  </a:lnTo>
                  <a:lnTo>
                    <a:pt x="9109" y="208280"/>
                  </a:lnTo>
                  <a:lnTo>
                    <a:pt x="14114" y="250190"/>
                  </a:lnTo>
                  <a:lnTo>
                    <a:pt x="38197" y="327660"/>
                  </a:lnTo>
                  <a:lnTo>
                    <a:pt x="57500" y="377190"/>
                  </a:lnTo>
                  <a:lnTo>
                    <a:pt x="78787" y="425450"/>
                  </a:lnTo>
                  <a:lnTo>
                    <a:pt x="101485" y="472440"/>
                  </a:lnTo>
                  <a:lnTo>
                    <a:pt x="104482" y="478790"/>
                  </a:lnTo>
                  <a:lnTo>
                    <a:pt x="108635" y="485140"/>
                  </a:lnTo>
                  <a:lnTo>
                    <a:pt x="125793" y="477520"/>
                  </a:lnTo>
                  <a:lnTo>
                    <a:pt x="123113" y="469900"/>
                  </a:lnTo>
                  <a:lnTo>
                    <a:pt x="120103" y="463550"/>
                  </a:lnTo>
                  <a:lnTo>
                    <a:pt x="98154" y="417830"/>
                  </a:lnTo>
                  <a:lnTo>
                    <a:pt x="77533" y="370840"/>
                  </a:lnTo>
                  <a:lnTo>
                    <a:pt x="58760" y="323850"/>
                  </a:lnTo>
                  <a:lnTo>
                    <a:pt x="42354" y="275590"/>
                  </a:lnTo>
                  <a:lnTo>
                    <a:pt x="73380" y="260350"/>
                  </a:lnTo>
                  <a:lnTo>
                    <a:pt x="98223" y="260350"/>
                  </a:lnTo>
                  <a:lnTo>
                    <a:pt x="97456" y="259080"/>
                  </a:lnTo>
                  <a:lnTo>
                    <a:pt x="94848" y="255270"/>
                  </a:lnTo>
                  <a:lnTo>
                    <a:pt x="36385" y="255270"/>
                  </a:lnTo>
                  <a:lnTo>
                    <a:pt x="32552" y="241300"/>
                  </a:lnTo>
                  <a:lnTo>
                    <a:pt x="29641" y="228600"/>
                  </a:lnTo>
                  <a:lnTo>
                    <a:pt x="27702" y="219710"/>
                  </a:lnTo>
                  <a:lnTo>
                    <a:pt x="26784" y="212090"/>
                  </a:lnTo>
                  <a:lnTo>
                    <a:pt x="26708" y="210820"/>
                  </a:lnTo>
                  <a:lnTo>
                    <a:pt x="25984" y="204470"/>
                  </a:lnTo>
                  <a:lnTo>
                    <a:pt x="56832" y="204470"/>
                  </a:lnTo>
                  <a:lnTo>
                    <a:pt x="50558" y="196850"/>
                  </a:lnTo>
                  <a:lnTo>
                    <a:pt x="44767" y="191770"/>
                  </a:lnTo>
                  <a:lnTo>
                    <a:pt x="36321" y="186690"/>
                  </a:lnTo>
                  <a:lnTo>
                    <a:pt x="33134" y="185420"/>
                  </a:lnTo>
                  <a:lnTo>
                    <a:pt x="30086" y="185420"/>
                  </a:lnTo>
                  <a:lnTo>
                    <a:pt x="18770" y="161290"/>
                  </a:lnTo>
                  <a:lnTo>
                    <a:pt x="12585" y="158750"/>
                  </a:lnTo>
                  <a:close/>
                </a:path>
                <a:path w="566419" h="871220">
                  <a:moveTo>
                    <a:pt x="523125" y="212090"/>
                  </a:moveTo>
                  <a:lnTo>
                    <a:pt x="499445" y="212090"/>
                  </a:lnTo>
                  <a:lnTo>
                    <a:pt x="356692" y="467360"/>
                  </a:lnTo>
                  <a:lnTo>
                    <a:pt x="358482" y="473710"/>
                  </a:lnTo>
                  <a:lnTo>
                    <a:pt x="368503" y="480060"/>
                  </a:lnTo>
                  <a:lnTo>
                    <a:pt x="374815" y="477520"/>
                  </a:lnTo>
                  <a:lnTo>
                    <a:pt x="523125" y="212090"/>
                  </a:lnTo>
                  <a:close/>
                </a:path>
                <a:path w="566419" h="871220">
                  <a:moveTo>
                    <a:pt x="332661" y="440690"/>
                  </a:moveTo>
                  <a:lnTo>
                    <a:pt x="311899" y="440690"/>
                  </a:lnTo>
                  <a:lnTo>
                    <a:pt x="322897" y="447040"/>
                  </a:lnTo>
                  <a:lnTo>
                    <a:pt x="329272" y="445770"/>
                  </a:lnTo>
                  <a:lnTo>
                    <a:pt x="332661" y="440690"/>
                  </a:lnTo>
                  <a:close/>
                </a:path>
                <a:path w="566419" h="871220">
                  <a:moveTo>
                    <a:pt x="358977" y="388620"/>
                  </a:moveTo>
                  <a:lnTo>
                    <a:pt x="316699" y="388620"/>
                  </a:lnTo>
                  <a:lnTo>
                    <a:pt x="362077" y="414020"/>
                  </a:lnTo>
                  <a:lnTo>
                    <a:pt x="368427" y="412750"/>
                  </a:lnTo>
                  <a:lnTo>
                    <a:pt x="374129" y="402590"/>
                  </a:lnTo>
                  <a:lnTo>
                    <a:pt x="372402" y="396240"/>
                  </a:lnTo>
                  <a:lnTo>
                    <a:pt x="358977" y="388620"/>
                  </a:lnTo>
                  <a:close/>
                </a:path>
                <a:path w="566419" h="871220">
                  <a:moveTo>
                    <a:pt x="377837" y="346710"/>
                  </a:moveTo>
                  <a:lnTo>
                    <a:pt x="336016" y="346710"/>
                  </a:lnTo>
                  <a:lnTo>
                    <a:pt x="336791" y="347980"/>
                  </a:lnTo>
                  <a:lnTo>
                    <a:pt x="367753" y="364490"/>
                  </a:lnTo>
                  <a:lnTo>
                    <a:pt x="374078" y="363220"/>
                  </a:lnTo>
                  <a:lnTo>
                    <a:pt x="379641" y="353060"/>
                  </a:lnTo>
                  <a:lnTo>
                    <a:pt x="377837" y="346710"/>
                  </a:lnTo>
                  <a:close/>
                </a:path>
                <a:path w="566419" h="871220">
                  <a:moveTo>
                    <a:pt x="172135" y="167640"/>
                  </a:moveTo>
                  <a:lnTo>
                    <a:pt x="136182" y="172720"/>
                  </a:lnTo>
                  <a:lnTo>
                    <a:pt x="132448" y="177800"/>
                  </a:lnTo>
                  <a:lnTo>
                    <a:pt x="132956" y="182880"/>
                  </a:lnTo>
                  <a:lnTo>
                    <a:pt x="137729" y="283210"/>
                  </a:lnTo>
                  <a:lnTo>
                    <a:pt x="138445" y="292100"/>
                  </a:lnTo>
                  <a:lnTo>
                    <a:pt x="139434" y="300990"/>
                  </a:lnTo>
                  <a:lnTo>
                    <a:pt x="140779" y="309880"/>
                  </a:lnTo>
                  <a:lnTo>
                    <a:pt x="146253" y="344170"/>
                  </a:lnTo>
                  <a:lnTo>
                    <a:pt x="167158" y="344170"/>
                  </a:lnTo>
                  <a:lnTo>
                    <a:pt x="160096" y="299720"/>
                  </a:lnTo>
                  <a:lnTo>
                    <a:pt x="190614" y="294640"/>
                  </a:lnTo>
                  <a:lnTo>
                    <a:pt x="211597" y="294640"/>
                  </a:lnTo>
                  <a:lnTo>
                    <a:pt x="209448" y="280670"/>
                  </a:lnTo>
                  <a:lnTo>
                    <a:pt x="209118" y="279400"/>
                  </a:lnTo>
                  <a:lnTo>
                    <a:pt x="158241" y="279400"/>
                  </a:lnTo>
                  <a:lnTo>
                    <a:pt x="154101" y="190500"/>
                  </a:lnTo>
                  <a:lnTo>
                    <a:pt x="183181" y="190500"/>
                  </a:lnTo>
                  <a:lnTo>
                    <a:pt x="177203" y="170180"/>
                  </a:lnTo>
                  <a:lnTo>
                    <a:pt x="172135" y="167640"/>
                  </a:lnTo>
                  <a:close/>
                </a:path>
                <a:path w="566419" h="871220">
                  <a:moveTo>
                    <a:pt x="282549" y="144780"/>
                  </a:moveTo>
                  <a:lnTo>
                    <a:pt x="276504" y="147320"/>
                  </a:lnTo>
                  <a:lnTo>
                    <a:pt x="249491" y="215900"/>
                  </a:lnTo>
                  <a:lnTo>
                    <a:pt x="229577" y="256540"/>
                  </a:lnTo>
                  <a:lnTo>
                    <a:pt x="218630" y="340360"/>
                  </a:lnTo>
                  <a:lnTo>
                    <a:pt x="239440" y="340360"/>
                  </a:lnTo>
                  <a:lnTo>
                    <a:pt x="243281" y="284480"/>
                  </a:lnTo>
                  <a:lnTo>
                    <a:pt x="326264" y="284480"/>
                  </a:lnTo>
                  <a:lnTo>
                    <a:pt x="326618" y="280670"/>
                  </a:lnTo>
                  <a:lnTo>
                    <a:pt x="326720" y="276860"/>
                  </a:lnTo>
                  <a:lnTo>
                    <a:pt x="323912" y="267970"/>
                  </a:lnTo>
                  <a:lnTo>
                    <a:pt x="301967" y="267970"/>
                  </a:lnTo>
                  <a:lnTo>
                    <a:pt x="249478" y="262890"/>
                  </a:lnTo>
                  <a:lnTo>
                    <a:pt x="265353" y="231140"/>
                  </a:lnTo>
                  <a:lnTo>
                    <a:pt x="312282" y="231140"/>
                  </a:lnTo>
                  <a:lnTo>
                    <a:pt x="308673" y="219710"/>
                  </a:lnTo>
                  <a:lnTo>
                    <a:pt x="306991" y="212090"/>
                  </a:lnTo>
                  <a:lnTo>
                    <a:pt x="285572" y="212090"/>
                  </a:lnTo>
                  <a:lnTo>
                    <a:pt x="273977" y="210820"/>
                  </a:lnTo>
                  <a:lnTo>
                    <a:pt x="306710" y="210820"/>
                  </a:lnTo>
                  <a:lnTo>
                    <a:pt x="294373" y="154940"/>
                  </a:lnTo>
                  <a:lnTo>
                    <a:pt x="293852" y="151130"/>
                  </a:lnTo>
                  <a:lnTo>
                    <a:pt x="291503" y="148590"/>
                  </a:lnTo>
                  <a:lnTo>
                    <a:pt x="282549" y="144780"/>
                  </a:lnTo>
                  <a:close/>
                </a:path>
                <a:path w="566419" h="871220">
                  <a:moveTo>
                    <a:pt x="399978" y="304800"/>
                  </a:moveTo>
                  <a:lnTo>
                    <a:pt x="358013" y="304800"/>
                  </a:lnTo>
                  <a:lnTo>
                    <a:pt x="358609" y="306070"/>
                  </a:lnTo>
                  <a:lnTo>
                    <a:pt x="359270" y="306070"/>
                  </a:lnTo>
                  <a:lnTo>
                    <a:pt x="406844" y="331470"/>
                  </a:lnTo>
                  <a:lnTo>
                    <a:pt x="413118" y="328930"/>
                  </a:lnTo>
                  <a:lnTo>
                    <a:pt x="418503" y="320040"/>
                  </a:lnTo>
                  <a:lnTo>
                    <a:pt x="416598" y="313690"/>
                  </a:lnTo>
                  <a:lnTo>
                    <a:pt x="399978" y="304800"/>
                  </a:lnTo>
                  <a:close/>
                </a:path>
                <a:path w="566419" h="871220">
                  <a:moveTo>
                    <a:pt x="428232" y="212090"/>
                  </a:moveTo>
                  <a:lnTo>
                    <a:pt x="385263" y="212090"/>
                  </a:lnTo>
                  <a:lnTo>
                    <a:pt x="322364" y="326390"/>
                  </a:lnTo>
                  <a:lnTo>
                    <a:pt x="346354" y="326390"/>
                  </a:lnTo>
                  <a:lnTo>
                    <a:pt x="358013" y="304800"/>
                  </a:lnTo>
                  <a:lnTo>
                    <a:pt x="399978" y="304800"/>
                  </a:lnTo>
                  <a:lnTo>
                    <a:pt x="369112" y="288290"/>
                  </a:lnTo>
                  <a:lnTo>
                    <a:pt x="368439" y="287020"/>
                  </a:lnTo>
                  <a:lnTo>
                    <a:pt x="367766" y="287020"/>
                  </a:lnTo>
                  <a:lnTo>
                    <a:pt x="380669" y="264160"/>
                  </a:lnTo>
                  <a:lnTo>
                    <a:pt x="422610" y="264160"/>
                  </a:lnTo>
                  <a:lnTo>
                    <a:pt x="422249" y="262890"/>
                  </a:lnTo>
                  <a:lnTo>
                    <a:pt x="391617" y="246380"/>
                  </a:lnTo>
                  <a:lnTo>
                    <a:pt x="390537" y="246380"/>
                  </a:lnTo>
                  <a:lnTo>
                    <a:pt x="403352" y="222250"/>
                  </a:lnTo>
                  <a:lnTo>
                    <a:pt x="446962" y="222250"/>
                  </a:lnTo>
                  <a:lnTo>
                    <a:pt x="428232" y="212090"/>
                  </a:lnTo>
                  <a:close/>
                </a:path>
                <a:path w="566419" h="871220">
                  <a:moveTo>
                    <a:pt x="422610" y="264160"/>
                  </a:moveTo>
                  <a:lnTo>
                    <a:pt x="381571" y="264160"/>
                  </a:lnTo>
                  <a:lnTo>
                    <a:pt x="412178" y="281940"/>
                  </a:lnTo>
                  <a:lnTo>
                    <a:pt x="418490" y="279400"/>
                  </a:lnTo>
                  <a:lnTo>
                    <a:pt x="424053" y="269240"/>
                  </a:lnTo>
                  <a:lnTo>
                    <a:pt x="422610" y="264160"/>
                  </a:lnTo>
                  <a:close/>
                </a:path>
                <a:path w="566419" h="871220">
                  <a:moveTo>
                    <a:pt x="183181" y="190500"/>
                  </a:moveTo>
                  <a:lnTo>
                    <a:pt x="161391" y="190500"/>
                  </a:lnTo>
                  <a:lnTo>
                    <a:pt x="186207" y="274320"/>
                  </a:lnTo>
                  <a:lnTo>
                    <a:pt x="158241" y="279400"/>
                  </a:lnTo>
                  <a:lnTo>
                    <a:pt x="209118" y="279400"/>
                  </a:lnTo>
                  <a:lnTo>
                    <a:pt x="207467" y="273050"/>
                  </a:lnTo>
                  <a:lnTo>
                    <a:pt x="183181" y="190500"/>
                  </a:lnTo>
                  <a:close/>
                </a:path>
                <a:path w="566419" h="871220">
                  <a:moveTo>
                    <a:pt x="312282" y="231140"/>
                  </a:moveTo>
                  <a:lnTo>
                    <a:pt x="265353" y="231140"/>
                  </a:lnTo>
                  <a:lnTo>
                    <a:pt x="290918" y="232410"/>
                  </a:lnTo>
                  <a:lnTo>
                    <a:pt x="301967" y="267970"/>
                  </a:lnTo>
                  <a:lnTo>
                    <a:pt x="323912" y="267970"/>
                  </a:lnTo>
                  <a:lnTo>
                    <a:pt x="312282" y="231140"/>
                  </a:lnTo>
                  <a:close/>
                </a:path>
                <a:path w="566419" h="871220">
                  <a:moveTo>
                    <a:pt x="56832" y="204470"/>
                  </a:moveTo>
                  <a:lnTo>
                    <a:pt x="25984" y="204470"/>
                  </a:lnTo>
                  <a:lnTo>
                    <a:pt x="32156" y="208280"/>
                  </a:lnTo>
                  <a:lnTo>
                    <a:pt x="36474" y="213360"/>
                  </a:lnTo>
                  <a:lnTo>
                    <a:pt x="41541" y="218440"/>
                  </a:lnTo>
                  <a:lnTo>
                    <a:pt x="46158" y="223520"/>
                  </a:lnTo>
                  <a:lnTo>
                    <a:pt x="51027" y="229870"/>
                  </a:lnTo>
                  <a:lnTo>
                    <a:pt x="56131" y="236220"/>
                  </a:lnTo>
                  <a:lnTo>
                    <a:pt x="61455" y="243840"/>
                  </a:lnTo>
                  <a:lnTo>
                    <a:pt x="36385" y="255270"/>
                  </a:lnTo>
                  <a:lnTo>
                    <a:pt x="94848" y="255270"/>
                  </a:lnTo>
                  <a:lnTo>
                    <a:pt x="75722" y="227330"/>
                  </a:lnTo>
                  <a:lnTo>
                    <a:pt x="56832" y="204470"/>
                  </a:lnTo>
                  <a:close/>
                </a:path>
                <a:path w="566419" h="871220">
                  <a:moveTo>
                    <a:pt x="446962" y="222250"/>
                  </a:moveTo>
                  <a:lnTo>
                    <a:pt x="403352" y="222250"/>
                  </a:lnTo>
                  <a:lnTo>
                    <a:pt x="403694" y="223520"/>
                  </a:lnTo>
                  <a:lnTo>
                    <a:pt x="404050" y="223520"/>
                  </a:lnTo>
                  <a:lnTo>
                    <a:pt x="451269" y="248920"/>
                  </a:lnTo>
                  <a:lnTo>
                    <a:pt x="457542" y="246380"/>
                  </a:lnTo>
                  <a:lnTo>
                    <a:pt x="462927" y="236220"/>
                  </a:lnTo>
                  <a:lnTo>
                    <a:pt x="461009" y="229870"/>
                  </a:lnTo>
                  <a:lnTo>
                    <a:pt x="446962" y="222250"/>
                  </a:lnTo>
                  <a:close/>
                </a:path>
                <a:path w="566419" h="871220">
                  <a:moveTo>
                    <a:pt x="385962" y="210820"/>
                  </a:moveTo>
                  <a:lnTo>
                    <a:pt x="306710" y="210820"/>
                  </a:lnTo>
                  <a:lnTo>
                    <a:pt x="306991" y="212090"/>
                  </a:lnTo>
                  <a:lnTo>
                    <a:pt x="385263" y="212090"/>
                  </a:lnTo>
                  <a:lnTo>
                    <a:pt x="385962" y="210820"/>
                  </a:lnTo>
                  <a:close/>
                </a:path>
                <a:path w="566419" h="871220">
                  <a:moveTo>
                    <a:pt x="500155" y="210820"/>
                  </a:moveTo>
                  <a:lnTo>
                    <a:pt x="425891" y="210820"/>
                  </a:lnTo>
                  <a:lnTo>
                    <a:pt x="428232" y="212090"/>
                  </a:lnTo>
                  <a:lnTo>
                    <a:pt x="499445" y="212090"/>
                  </a:lnTo>
                  <a:lnTo>
                    <a:pt x="500155" y="210820"/>
                  </a:lnTo>
                  <a:close/>
                </a:path>
                <a:path w="566419" h="871220">
                  <a:moveTo>
                    <a:pt x="466356" y="74930"/>
                  </a:moveTo>
                  <a:lnTo>
                    <a:pt x="460044" y="76200"/>
                  </a:lnTo>
                  <a:lnTo>
                    <a:pt x="385962" y="210820"/>
                  </a:lnTo>
                  <a:lnTo>
                    <a:pt x="425891" y="210820"/>
                  </a:lnTo>
                  <a:lnTo>
                    <a:pt x="414185" y="204470"/>
                  </a:lnTo>
                  <a:lnTo>
                    <a:pt x="413296" y="204470"/>
                  </a:lnTo>
                  <a:lnTo>
                    <a:pt x="426046" y="181610"/>
                  </a:lnTo>
                  <a:lnTo>
                    <a:pt x="467034" y="181610"/>
                  </a:lnTo>
                  <a:lnTo>
                    <a:pt x="466674" y="180340"/>
                  </a:lnTo>
                  <a:lnTo>
                    <a:pt x="436041" y="163830"/>
                  </a:lnTo>
                  <a:lnTo>
                    <a:pt x="448754" y="139700"/>
                  </a:lnTo>
                  <a:lnTo>
                    <a:pt x="491429" y="139700"/>
                  </a:lnTo>
                  <a:lnTo>
                    <a:pt x="458749" y="121920"/>
                  </a:lnTo>
                  <a:lnTo>
                    <a:pt x="470471" y="100330"/>
                  </a:lnTo>
                  <a:lnTo>
                    <a:pt x="512918" y="100330"/>
                  </a:lnTo>
                  <a:lnTo>
                    <a:pt x="471385" y="77470"/>
                  </a:lnTo>
                  <a:lnTo>
                    <a:pt x="466356" y="74930"/>
                  </a:lnTo>
                  <a:close/>
                </a:path>
                <a:path w="566419" h="871220">
                  <a:moveTo>
                    <a:pt x="512918" y="100330"/>
                  </a:moveTo>
                  <a:lnTo>
                    <a:pt x="470471" y="100330"/>
                  </a:lnTo>
                  <a:lnTo>
                    <a:pt x="539927" y="139700"/>
                  </a:lnTo>
                  <a:lnTo>
                    <a:pt x="500155" y="210820"/>
                  </a:lnTo>
                  <a:lnTo>
                    <a:pt x="523834" y="210820"/>
                  </a:lnTo>
                  <a:lnTo>
                    <a:pt x="562864" y="140970"/>
                  </a:lnTo>
                  <a:lnTo>
                    <a:pt x="565924" y="134620"/>
                  </a:lnTo>
                  <a:lnTo>
                    <a:pt x="564095" y="128270"/>
                  </a:lnTo>
                  <a:lnTo>
                    <a:pt x="559066" y="125730"/>
                  </a:lnTo>
                  <a:lnTo>
                    <a:pt x="512918" y="100330"/>
                  </a:lnTo>
                  <a:close/>
                </a:path>
                <a:path w="566419" h="871220">
                  <a:moveTo>
                    <a:pt x="467034" y="181610"/>
                  </a:moveTo>
                  <a:lnTo>
                    <a:pt x="426046" y="181610"/>
                  </a:lnTo>
                  <a:lnTo>
                    <a:pt x="456590" y="198120"/>
                  </a:lnTo>
                  <a:lnTo>
                    <a:pt x="462914" y="196850"/>
                  </a:lnTo>
                  <a:lnTo>
                    <a:pt x="468477" y="186690"/>
                  </a:lnTo>
                  <a:lnTo>
                    <a:pt x="467034" y="181610"/>
                  </a:lnTo>
                  <a:close/>
                </a:path>
                <a:path w="566419" h="871220">
                  <a:moveTo>
                    <a:pt x="130860" y="0"/>
                  </a:moveTo>
                  <a:lnTo>
                    <a:pt x="120459" y="0"/>
                  </a:lnTo>
                  <a:lnTo>
                    <a:pt x="115760" y="5080"/>
                  </a:lnTo>
                  <a:lnTo>
                    <a:pt x="115697" y="10160"/>
                  </a:lnTo>
                  <a:lnTo>
                    <a:pt x="113985" y="27940"/>
                  </a:lnTo>
                  <a:lnTo>
                    <a:pt x="109937" y="43180"/>
                  </a:lnTo>
                  <a:lnTo>
                    <a:pt x="104470" y="58420"/>
                  </a:lnTo>
                  <a:lnTo>
                    <a:pt x="98501" y="72390"/>
                  </a:lnTo>
                  <a:lnTo>
                    <a:pt x="88176" y="97790"/>
                  </a:lnTo>
                  <a:lnTo>
                    <a:pt x="84543" y="120650"/>
                  </a:lnTo>
                  <a:lnTo>
                    <a:pt x="92893" y="143510"/>
                  </a:lnTo>
                  <a:lnTo>
                    <a:pt x="118516" y="166370"/>
                  </a:lnTo>
                  <a:lnTo>
                    <a:pt x="123316" y="170180"/>
                  </a:lnTo>
                  <a:lnTo>
                    <a:pt x="129743" y="168910"/>
                  </a:lnTo>
                  <a:lnTo>
                    <a:pt x="135978" y="158750"/>
                  </a:lnTo>
                  <a:lnTo>
                    <a:pt x="134619" y="152400"/>
                  </a:lnTo>
                  <a:lnTo>
                    <a:pt x="129819" y="149860"/>
                  </a:lnTo>
                  <a:lnTo>
                    <a:pt x="112220" y="133350"/>
                  </a:lnTo>
                  <a:lnTo>
                    <a:pt x="106754" y="116840"/>
                  </a:lnTo>
                  <a:lnTo>
                    <a:pt x="109725" y="99060"/>
                  </a:lnTo>
                  <a:lnTo>
                    <a:pt x="117436" y="81280"/>
                  </a:lnTo>
                  <a:lnTo>
                    <a:pt x="121155" y="72390"/>
                  </a:lnTo>
                  <a:lnTo>
                    <a:pt x="124836" y="63500"/>
                  </a:lnTo>
                  <a:lnTo>
                    <a:pt x="128300" y="54610"/>
                  </a:lnTo>
                  <a:lnTo>
                    <a:pt x="131368" y="44450"/>
                  </a:lnTo>
                  <a:lnTo>
                    <a:pt x="157262" y="44450"/>
                  </a:lnTo>
                  <a:lnTo>
                    <a:pt x="149774" y="34290"/>
                  </a:lnTo>
                  <a:lnTo>
                    <a:pt x="141771" y="21590"/>
                  </a:lnTo>
                  <a:lnTo>
                    <a:pt x="136004" y="7620"/>
                  </a:lnTo>
                  <a:lnTo>
                    <a:pt x="134772" y="3810"/>
                  </a:lnTo>
                  <a:lnTo>
                    <a:pt x="130860" y="0"/>
                  </a:lnTo>
                  <a:close/>
                </a:path>
                <a:path w="566419" h="871220">
                  <a:moveTo>
                    <a:pt x="491429" y="139700"/>
                  </a:moveTo>
                  <a:lnTo>
                    <a:pt x="448754" y="139700"/>
                  </a:lnTo>
                  <a:lnTo>
                    <a:pt x="495681" y="165100"/>
                  </a:lnTo>
                  <a:lnTo>
                    <a:pt x="501954" y="163830"/>
                  </a:lnTo>
                  <a:lnTo>
                    <a:pt x="507339" y="153670"/>
                  </a:lnTo>
                  <a:lnTo>
                    <a:pt x="505434" y="147320"/>
                  </a:lnTo>
                  <a:lnTo>
                    <a:pt x="491429" y="139700"/>
                  </a:lnTo>
                  <a:close/>
                </a:path>
                <a:path w="566419" h="871220">
                  <a:moveTo>
                    <a:pt x="157262" y="44450"/>
                  </a:moveTo>
                  <a:lnTo>
                    <a:pt x="131368" y="44450"/>
                  </a:lnTo>
                  <a:lnTo>
                    <a:pt x="136666" y="52070"/>
                  </a:lnTo>
                  <a:lnTo>
                    <a:pt x="142225" y="58420"/>
                  </a:lnTo>
                  <a:lnTo>
                    <a:pt x="153606" y="71120"/>
                  </a:lnTo>
                  <a:lnTo>
                    <a:pt x="167273" y="87630"/>
                  </a:lnTo>
                  <a:lnTo>
                    <a:pt x="176433" y="104140"/>
                  </a:lnTo>
                  <a:lnTo>
                    <a:pt x="177647" y="120650"/>
                  </a:lnTo>
                  <a:lnTo>
                    <a:pt x="167474" y="142240"/>
                  </a:lnTo>
                  <a:lnTo>
                    <a:pt x="164020" y="146050"/>
                  </a:lnTo>
                  <a:lnTo>
                    <a:pt x="164909" y="152400"/>
                  </a:lnTo>
                  <a:lnTo>
                    <a:pt x="174028" y="160020"/>
                  </a:lnTo>
                  <a:lnTo>
                    <a:pt x="180530" y="158750"/>
                  </a:lnTo>
                  <a:lnTo>
                    <a:pt x="183972" y="153670"/>
                  </a:lnTo>
                  <a:lnTo>
                    <a:pt x="199221" y="124460"/>
                  </a:lnTo>
                  <a:lnTo>
                    <a:pt x="198583" y="100330"/>
                  </a:lnTo>
                  <a:lnTo>
                    <a:pt x="186886" y="78740"/>
                  </a:lnTo>
                  <a:lnTo>
                    <a:pt x="168960" y="57150"/>
                  </a:lnTo>
                  <a:lnTo>
                    <a:pt x="159134" y="46990"/>
                  </a:lnTo>
                  <a:lnTo>
                    <a:pt x="157262" y="44450"/>
                  </a:lnTo>
                  <a:close/>
                </a:path>
              </a:pathLst>
            </a:custGeom>
            <a:solidFill>
              <a:srgbClr val="231F20"/>
            </a:solidFill>
          </p:spPr>
          <p:txBody>
            <a:bodyPr wrap="square" lIns="0" tIns="0" rIns="0" bIns="0" rtlCol="0"/>
            <a:lstStyle/>
            <a:p>
              <a:endParaRPr/>
            </a:p>
          </p:txBody>
        </p:sp>
      </p:grpSp>
      <p:sp>
        <p:nvSpPr>
          <p:cNvPr id="17" name="object 17"/>
          <p:cNvSpPr txBox="1">
            <a:spLocks noGrp="1"/>
          </p:cNvSpPr>
          <p:nvPr>
            <p:ph type="ftr" sz="quarter" idx="5"/>
          </p:nvPr>
        </p:nvSpPr>
        <p:spPr>
          <a:xfrm>
            <a:off x="317320" y="9587910"/>
            <a:ext cx="5412740" cy="166712"/>
          </a:xfrm>
          <a:prstGeom prst="rect">
            <a:avLst/>
          </a:prstGeom>
        </p:spPr>
        <p:txBody>
          <a:bodyPr vert="horz" wrap="square" lIns="0" tIns="0" rIns="0" bIns="0" rtlCol="0">
            <a:spAutoFit/>
          </a:bodyPr>
          <a:lstStyle/>
          <a:p>
            <a:pPr marL="12700">
              <a:lnSpc>
                <a:spcPts val="1300"/>
              </a:lnSpc>
            </a:pPr>
            <a:r>
              <a:rPr dirty="0"/>
              <a:t>202</a:t>
            </a:r>
            <a:r>
              <a:rPr lang="en-US" dirty="0"/>
              <a:t>3</a:t>
            </a:r>
            <a:r>
              <a:rPr spc="-60" dirty="0"/>
              <a:t> </a:t>
            </a:r>
            <a:r>
              <a:rPr spc="-90" dirty="0"/>
              <a:t>SUPPLY</a:t>
            </a:r>
            <a:r>
              <a:rPr spc="-55" dirty="0"/>
              <a:t> DRIVE </a:t>
            </a:r>
            <a:r>
              <a:rPr spc="-45" dirty="0"/>
              <a:t>COORDINATOR</a:t>
            </a:r>
            <a:r>
              <a:rPr spc="-60" dirty="0"/>
              <a:t> </a:t>
            </a:r>
            <a:r>
              <a:rPr spc="-10" dirty="0"/>
              <a:t>TOOLKIT</a:t>
            </a:r>
            <a:r>
              <a:rPr spc="225" dirty="0"/>
              <a:t> </a:t>
            </a:r>
            <a:r>
              <a:rPr dirty="0"/>
              <a:t>|</a:t>
            </a:r>
            <a:r>
              <a:rPr spc="220" dirty="0"/>
              <a:t> </a:t>
            </a:r>
            <a:r>
              <a:rPr spc="-20" dirty="0"/>
              <a:t>CLASSROOMCENTRAL.ORG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6202938"/>
            <a:ext cx="6358890" cy="3019425"/>
          </a:xfrm>
          <a:prstGeom prst="rect">
            <a:avLst/>
          </a:prstGeom>
        </p:spPr>
        <p:txBody>
          <a:bodyPr vert="horz" wrap="square" lIns="0" tIns="60325" rIns="0" bIns="0" rtlCol="0">
            <a:spAutoFit/>
          </a:bodyPr>
          <a:lstStyle/>
          <a:p>
            <a:pPr marL="12700" marR="2688590">
              <a:lnSpc>
                <a:spcPts val="2900"/>
              </a:lnSpc>
              <a:spcBef>
                <a:spcPts val="475"/>
              </a:spcBef>
            </a:pPr>
            <a:r>
              <a:rPr sz="2700" b="1" spc="80" dirty="0">
                <a:solidFill>
                  <a:srgbClr val="08A6DE"/>
                </a:solidFill>
                <a:latin typeface="Arial"/>
                <a:cs typeface="Arial"/>
              </a:rPr>
              <a:t>Wrapping</a:t>
            </a:r>
            <a:r>
              <a:rPr sz="2700" b="1" spc="-114" dirty="0">
                <a:solidFill>
                  <a:srgbClr val="08A6DE"/>
                </a:solidFill>
                <a:latin typeface="Arial"/>
                <a:cs typeface="Arial"/>
              </a:rPr>
              <a:t> </a:t>
            </a:r>
            <a:r>
              <a:rPr sz="2700" b="1" spc="95" dirty="0">
                <a:solidFill>
                  <a:srgbClr val="08A6DE"/>
                </a:solidFill>
                <a:latin typeface="Arial"/>
                <a:cs typeface="Arial"/>
              </a:rPr>
              <a:t>up</a:t>
            </a:r>
            <a:r>
              <a:rPr sz="2700" b="1" spc="-114" dirty="0">
                <a:solidFill>
                  <a:srgbClr val="08A6DE"/>
                </a:solidFill>
                <a:latin typeface="Arial"/>
                <a:cs typeface="Arial"/>
              </a:rPr>
              <a:t> </a:t>
            </a:r>
            <a:r>
              <a:rPr sz="2700" b="1" spc="-50" dirty="0">
                <a:solidFill>
                  <a:srgbClr val="08A6DE"/>
                </a:solidFill>
                <a:latin typeface="Arial"/>
                <a:cs typeface="Arial"/>
              </a:rPr>
              <a:t>&amp; </a:t>
            </a:r>
            <a:r>
              <a:rPr sz="2700" b="1" spc="65" dirty="0">
                <a:solidFill>
                  <a:srgbClr val="19455C"/>
                </a:solidFill>
                <a:latin typeface="Arial"/>
                <a:cs typeface="Arial"/>
              </a:rPr>
              <a:t>thanking</a:t>
            </a:r>
            <a:r>
              <a:rPr sz="2700" b="1" spc="-55" dirty="0">
                <a:solidFill>
                  <a:srgbClr val="19455C"/>
                </a:solidFill>
                <a:latin typeface="Arial"/>
                <a:cs typeface="Arial"/>
              </a:rPr>
              <a:t> </a:t>
            </a:r>
            <a:r>
              <a:rPr sz="2700" b="1" dirty="0">
                <a:solidFill>
                  <a:srgbClr val="19455C"/>
                </a:solidFill>
                <a:latin typeface="Arial"/>
                <a:cs typeface="Arial"/>
              </a:rPr>
              <a:t>your</a:t>
            </a:r>
            <a:r>
              <a:rPr sz="2700" b="1" spc="-60" dirty="0">
                <a:solidFill>
                  <a:srgbClr val="19455C"/>
                </a:solidFill>
                <a:latin typeface="Arial"/>
                <a:cs typeface="Arial"/>
              </a:rPr>
              <a:t> </a:t>
            </a:r>
            <a:r>
              <a:rPr sz="2700" b="1" spc="50" dirty="0">
                <a:solidFill>
                  <a:srgbClr val="19455C"/>
                </a:solidFill>
                <a:latin typeface="Arial"/>
                <a:cs typeface="Arial"/>
              </a:rPr>
              <a:t>donors</a:t>
            </a:r>
            <a:endParaRPr sz="2700">
              <a:latin typeface="Arial"/>
              <a:cs typeface="Arial"/>
            </a:endParaRPr>
          </a:p>
          <a:p>
            <a:pPr marL="12700">
              <a:lnSpc>
                <a:spcPct val="100000"/>
              </a:lnSpc>
              <a:spcBef>
                <a:spcPts val="1220"/>
              </a:spcBef>
            </a:pPr>
            <a:r>
              <a:rPr sz="1100" spc="75" dirty="0">
                <a:solidFill>
                  <a:srgbClr val="08A6DE"/>
                </a:solidFill>
                <a:latin typeface="Arial"/>
                <a:cs typeface="Arial"/>
              </a:rPr>
              <a:t>Facebook</a:t>
            </a:r>
            <a:r>
              <a:rPr sz="1100" spc="-40" dirty="0">
                <a:solidFill>
                  <a:srgbClr val="08A6DE"/>
                </a:solidFill>
                <a:latin typeface="Arial"/>
                <a:cs typeface="Arial"/>
              </a:rPr>
              <a:t> </a:t>
            </a:r>
            <a:r>
              <a:rPr sz="1100" spc="100" dirty="0">
                <a:solidFill>
                  <a:srgbClr val="08A6DE"/>
                </a:solidFill>
                <a:latin typeface="Arial"/>
                <a:cs typeface="Arial"/>
              </a:rPr>
              <a:t>&amp;</a:t>
            </a:r>
            <a:r>
              <a:rPr sz="1100" spc="-35" dirty="0">
                <a:solidFill>
                  <a:srgbClr val="08A6DE"/>
                </a:solidFill>
                <a:latin typeface="Arial"/>
                <a:cs typeface="Arial"/>
              </a:rPr>
              <a:t> </a:t>
            </a:r>
            <a:r>
              <a:rPr sz="1100" spc="90" dirty="0">
                <a:solidFill>
                  <a:srgbClr val="08A6DE"/>
                </a:solidFill>
                <a:latin typeface="Arial"/>
                <a:cs typeface="Arial"/>
              </a:rPr>
              <a:t>Instagram</a:t>
            </a:r>
            <a:r>
              <a:rPr sz="1100" spc="-40" dirty="0">
                <a:solidFill>
                  <a:srgbClr val="08A6DE"/>
                </a:solidFill>
                <a:latin typeface="Arial"/>
                <a:cs typeface="Arial"/>
              </a:rPr>
              <a:t> </a:t>
            </a:r>
            <a:r>
              <a:rPr sz="1100" spc="45" dirty="0">
                <a:solidFill>
                  <a:srgbClr val="08A6DE"/>
                </a:solidFill>
                <a:latin typeface="Arial"/>
                <a:cs typeface="Arial"/>
              </a:rPr>
              <a:t>Caption:</a:t>
            </a:r>
            <a:endParaRPr sz="1100">
              <a:latin typeface="Arial"/>
              <a:cs typeface="Arial"/>
            </a:endParaRPr>
          </a:p>
          <a:p>
            <a:pPr marL="12700">
              <a:lnSpc>
                <a:spcPct val="100000"/>
              </a:lnSpc>
              <a:spcBef>
                <a:spcPts val="130"/>
              </a:spcBef>
            </a:pPr>
            <a:r>
              <a:rPr sz="1050" dirty="0">
                <a:solidFill>
                  <a:srgbClr val="231F20"/>
                </a:solidFill>
                <a:latin typeface="Myriad Pro"/>
                <a:cs typeface="Myriad Pro"/>
              </a:rPr>
              <a:t>Thank</a:t>
            </a:r>
            <a:r>
              <a:rPr sz="1050" spc="-10" dirty="0">
                <a:solidFill>
                  <a:srgbClr val="231F20"/>
                </a:solidFill>
                <a:latin typeface="Myriad Pro"/>
                <a:cs typeface="Myriad Pro"/>
              </a:rPr>
              <a:t> </a:t>
            </a:r>
            <a:r>
              <a:rPr sz="1050" dirty="0">
                <a:solidFill>
                  <a:srgbClr val="231F20"/>
                </a:solidFill>
                <a:latin typeface="Myriad Pro"/>
                <a:cs typeface="Myriad Pro"/>
              </a:rPr>
              <a:t>you!</a:t>
            </a:r>
            <a:r>
              <a:rPr sz="1050" spc="-45" dirty="0">
                <a:solidFill>
                  <a:srgbClr val="231F20"/>
                </a:solidFill>
                <a:latin typeface="Myriad Pro"/>
                <a:cs typeface="Myriad Pro"/>
              </a:rPr>
              <a:t> </a:t>
            </a:r>
            <a:r>
              <a:rPr sz="1050" dirty="0">
                <a:solidFill>
                  <a:srgbClr val="231F20"/>
                </a:solidFill>
                <a:latin typeface="Myriad Pro"/>
                <a:cs typeface="Myriad Pro"/>
              </a:rPr>
              <a:t>We</a:t>
            </a:r>
            <a:r>
              <a:rPr sz="1050" spc="-5" dirty="0">
                <a:solidFill>
                  <a:srgbClr val="231F20"/>
                </a:solidFill>
                <a:latin typeface="Myriad Pro"/>
                <a:cs typeface="Myriad Pro"/>
              </a:rPr>
              <a:t> </a:t>
            </a:r>
            <a:r>
              <a:rPr sz="1050" dirty="0">
                <a:solidFill>
                  <a:srgbClr val="231F20"/>
                </a:solidFill>
                <a:latin typeface="Myriad Pro"/>
                <a:cs typeface="Myriad Pro"/>
              </a:rPr>
              <a:t>appreciate</a:t>
            </a:r>
            <a:r>
              <a:rPr sz="1050" spc="-5" dirty="0">
                <a:solidFill>
                  <a:srgbClr val="231F20"/>
                </a:solidFill>
                <a:latin typeface="Myriad Pro"/>
                <a:cs typeface="Myriad Pro"/>
              </a:rPr>
              <a:t> </a:t>
            </a:r>
            <a:r>
              <a:rPr sz="1050" dirty="0">
                <a:solidFill>
                  <a:srgbClr val="231F20"/>
                </a:solidFill>
                <a:latin typeface="Myriad Pro"/>
                <a:cs typeface="Myriad Pro"/>
              </a:rPr>
              <a:t>everyone</a:t>
            </a:r>
            <a:r>
              <a:rPr sz="1050" spc="-10" dirty="0">
                <a:solidFill>
                  <a:srgbClr val="231F20"/>
                </a:solidFill>
                <a:latin typeface="Myriad Pro"/>
                <a:cs typeface="Myriad Pro"/>
              </a:rPr>
              <a:t> </a:t>
            </a:r>
            <a:r>
              <a:rPr sz="1050" dirty="0">
                <a:solidFill>
                  <a:srgbClr val="231F20"/>
                </a:solidFill>
                <a:latin typeface="Myriad Pro"/>
                <a:cs typeface="Myriad Pro"/>
              </a:rPr>
              <a:t>who</a:t>
            </a:r>
            <a:r>
              <a:rPr sz="1050" spc="-5" dirty="0">
                <a:solidFill>
                  <a:srgbClr val="231F20"/>
                </a:solidFill>
                <a:latin typeface="Myriad Pro"/>
                <a:cs typeface="Myriad Pro"/>
              </a:rPr>
              <a:t> </a:t>
            </a:r>
            <a:r>
              <a:rPr sz="1050" dirty="0">
                <a:solidFill>
                  <a:srgbClr val="231F20"/>
                </a:solidFill>
                <a:latin typeface="Myriad Pro"/>
                <a:cs typeface="Myriad Pro"/>
              </a:rPr>
              <a:t>donated</a:t>
            </a:r>
            <a:r>
              <a:rPr sz="1050" spc="-5" dirty="0">
                <a:solidFill>
                  <a:srgbClr val="231F20"/>
                </a:solidFill>
                <a:latin typeface="Myriad Pro"/>
                <a:cs typeface="Myriad Pro"/>
              </a:rPr>
              <a:t>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dirty="0">
                <a:solidFill>
                  <a:srgbClr val="231F20"/>
                </a:solidFill>
                <a:latin typeface="Myriad Pro"/>
                <a:cs typeface="Myriad Pro"/>
              </a:rPr>
              <a:t>our</a:t>
            </a:r>
            <a:r>
              <a:rPr sz="1050" spc="-10" dirty="0">
                <a:solidFill>
                  <a:srgbClr val="231F20"/>
                </a:solidFill>
                <a:latin typeface="Myriad Pro"/>
                <a:cs typeface="Myriad Pro"/>
              </a:rPr>
              <a:t> #9SchoolTools</a:t>
            </a:r>
            <a:r>
              <a:rPr sz="1050" spc="-5" dirty="0">
                <a:solidFill>
                  <a:srgbClr val="231F20"/>
                </a:solidFill>
                <a:latin typeface="Myriad Pro"/>
                <a:cs typeface="Myriad Pro"/>
              </a:rPr>
              <a:t> </a:t>
            </a:r>
            <a:r>
              <a:rPr sz="1050" dirty="0">
                <a:solidFill>
                  <a:srgbClr val="231F20"/>
                </a:solidFill>
                <a:latin typeface="Myriad Pro"/>
                <a:cs typeface="Myriad Pro"/>
              </a:rPr>
              <a:t>supply</a:t>
            </a:r>
            <a:r>
              <a:rPr sz="1050" spc="-5" dirty="0">
                <a:solidFill>
                  <a:srgbClr val="231F20"/>
                </a:solidFill>
                <a:latin typeface="Myriad Pro"/>
                <a:cs typeface="Myriad Pro"/>
              </a:rPr>
              <a:t> </a:t>
            </a:r>
            <a:r>
              <a:rPr sz="1050" dirty="0">
                <a:solidFill>
                  <a:srgbClr val="231F20"/>
                </a:solidFill>
                <a:latin typeface="Myriad Pro"/>
                <a:cs typeface="Myriad Pro"/>
              </a:rPr>
              <a:t>drive</a:t>
            </a:r>
            <a:r>
              <a:rPr sz="1050" spc="-5" dirty="0">
                <a:solidFill>
                  <a:srgbClr val="231F20"/>
                </a:solidFill>
                <a:latin typeface="Myriad Pro"/>
                <a:cs typeface="Myriad Pro"/>
              </a:rPr>
              <a:t> </a:t>
            </a:r>
            <a:r>
              <a:rPr sz="1050" spc="-10" dirty="0">
                <a:solidFill>
                  <a:srgbClr val="231F20"/>
                </a:solidFill>
                <a:latin typeface="Myriad Pro"/>
                <a:cs typeface="Myriad Pro"/>
              </a:rPr>
              <a:t>benefitting</a:t>
            </a:r>
            <a:endParaRPr sz="1050">
              <a:latin typeface="Myriad Pro"/>
              <a:cs typeface="Myriad Pro"/>
            </a:endParaRPr>
          </a:p>
          <a:p>
            <a:pPr marL="12700">
              <a:lnSpc>
                <a:spcPct val="100000"/>
              </a:lnSpc>
              <a:spcBef>
                <a:spcPts val="140"/>
              </a:spcBef>
            </a:pPr>
            <a:r>
              <a:rPr sz="1050" b="1" spc="-10" dirty="0">
                <a:solidFill>
                  <a:srgbClr val="231F20"/>
                </a:solidFill>
                <a:latin typeface="Myriad Pro"/>
                <a:cs typeface="Myriad Pro"/>
              </a:rPr>
              <a:t>@ClassroomCentral</a:t>
            </a:r>
            <a:r>
              <a:rPr sz="1050" spc="-10" dirty="0">
                <a:solidFill>
                  <a:srgbClr val="231F20"/>
                </a:solidFill>
                <a:latin typeface="Myriad Pro"/>
                <a:cs typeface="Myriad Pro"/>
              </a:rPr>
              <a:t>!</a:t>
            </a:r>
            <a:r>
              <a:rPr sz="1050" spc="-35" dirty="0">
                <a:solidFill>
                  <a:srgbClr val="231F20"/>
                </a:solidFill>
                <a:latin typeface="Myriad Pro"/>
                <a:cs typeface="Myriad Pro"/>
              </a:rPr>
              <a:t> </a:t>
            </a:r>
            <a:r>
              <a:rPr sz="1050" dirty="0">
                <a:solidFill>
                  <a:srgbClr val="231F20"/>
                </a:solidFill>
                <a:latin typeface="Myriad Pro"/>
                <a:cs typeface="Myriad Pro"/>
              </a:rPr>
              <a:t>With</a:t>
            </a:r>
            <a:r>
              <a:rPr sz="1050" spc="5" dirty="0">
                <a:solidFill>
                  <a:srgbClr val="231F20"/>
                </a:solidFill>
                <a:latin typeface="Myriad Pro"/>
                <a:cs typeface="Myriad Pro"/>
              </a:rPr>
              <a:t> </a:t>
            </a:r>
            <a:r>
              <a:rPr sz="1050" dirty="0">
                <a:solidFill>
                  <a:srgbClr val="231F20"/>
                </a:solidFill>
                <a:latin typeface="Myriad Pro"/>
                <a:cs typeface="Myriad Pro"/>
              </a:rPr>
              <a:t>your</a:t>
            </a:r>
            <a:r>
              <a:rPr sz="1050" spc="10" dirty="0">
                <a:solidFill>
                  <a:srgbClr val="231F20"/>
                </a:solidFill>
                <a:latin typeface="Myriad Pro"/>
                <a:cs typeface="Myriad Pro"/>
              </a:rPr>
              <a:t> </a:t>
            </a:r>
            <a:r>
              <a:rPr sz="1050" dirty="0">
                <a:solidFill>
                  <a:srgbClr val="231F20"/>
                </a:solidFill>
                <a:latin typeface="Myriad Pro"/>
                <a:cs typeface="Myriad Pro"/>
              </a:rPr>
              <a:t>support,</a:t>
            </a:r>
            <a:r>
              <a:rPr sz="1050" spc="10" dirty="0">
                <a:solidFill>
                  <a:srgbClr val="231F20"/>
                </a:solidFill>
                <a:latin typeface="Myriad Pro"/>
                <a:cs typeface="Myriad Pro"/>
              </a:rPr>
              <a:t> </a:t>
            </a:r>
            <a:r>
              <a:rPr sz="1050" dirty="0">
                <a:solidFill>
                  <a:srgbClr val="231F20"/>
                </a:solidFill>
                <a:latin typeface="Myriad Pro"/>
                <a:cs typeface="Myriad Pro"/>
              </a:rPr>
              <a:t>students</a:t>
            </a:r>
            <a:r>
              <a:rPr sz="1050" spc="5" dirty="0">
                <a:solidFill>
                  <a:srgbClr val="231F20"/>
                </a:solidFill>
                <a:latin typeface="Myriad Pro"/>
                <a:cs typeface="Myriad Pro"/>
              </a:rPr>
              <a:t> </a:t>
            </a:r>
            <a:r>
              <a:rPr sz="1050" dirty="0">
                <a:solidFill>
                  <a:srgbClr val="231F20"/>
                </a:solidFill>
                <a:latin typeface="Myriad Pro"/>
                <a:cs typeface="Myriad Pro"/>
              </a:rPr>
              <a:t>in</a:t>
            </a:r>
            <a:r>
              <a:rPr sz="1050" spc="10" dirty="0">
                <a:solidFill>
                  <a:srgbClr val="231F20"/>
                </a:solidFill>
                <a:latin typeface="Myriad Pro"/>
                <a:cs typeface="Myriad Pro"/>
              </a:rPr>
              <a:t> </a:t>
            </a:r>
            <a:r>
              <a:rPr sz="1050" dirty="0">
                <a:solidFill>
                  <a:srgbClr val="231F20"/>
                </a:solidFill>
                <a:latin typeface="Myriad Pro"/>
                <a:cs typeface="Myriad Pro"/>
              </a:rPr>
              <a:t>need</a:t>
            </a:r>
            <a:r>
              <a:rPr sz="1050" spc="5" dirty="0">
                <a:solidFill>
                  <a:srgbClr val="231F20"/>
                </a:solidFill>
                <a:latin typeface="Myriad Pro"/>
                <a:cs typeface="Myriad Pro"/>
              </a:rPr>
              <a:t> </a:t>
            </a:r>
            <a:r>
              <a:rPr sz="1050" dirty="0">
                <a:solidFill>
                  <a:srgbClr val="231F20"/>
                </a:solidFill>
                <a:latin typeface="Myriad Pro"/>
                <a:cs typeface="Myriad Pro"/>
              </a:rPr>
              <a:t>will</a:t>
            </a:r>
            <a:r>
              <a:rPr sz="1050" spc="10" dirty="0">
                <a:solidFill>
                  <a:srgbClr val="231F20"/>
                </a:solidFill>
                <a:latin typeface="Myriad Pro"/>
                <a:cs typeface="Myriad Pro"/>
              </a:rPr>
              <a:t> </a:t>
            </a:r>
            <a:r>
              <a:rPr sz="1050" dirty="0">
                <a:solidFill>
                  <a:srgbClr val="231F20"/>
                </a:solidFill>
                <a:latin typeface="Myriad Pro"/>
                <a:cs typeface="Myriad Pro"/>
              </a:rPr>
              <a:t>have</a:t>
            </a:r>
            <a:r>
              <a:rPr sz="1050" spc="5" dirty="0">
                <a:solidFill>
                  <a:srgbClr val="231F20"/>
                </a:solidFill>
                <a:latin typeface="Myriad Pro"/>
                <a:cs typeface="Myriad Pro"/>
              </a:rPr>
              <a:t> </a:t>
            </a:r>
            <a:r>
              <a:rPr sz="1050" spc="-10" dirty="0">
                <a:solidFill>
                  <a:srgbClr val="231F20"/>
                </a:solidFill>
                <a:latin typeface="Myriad Pro"/>
                <a:cs typeface="Myriad Pro"/>
              </a:rPr>
              <a:t>over</a:t>
            </a:r>
            <a:r>
              <a:rPr sz="1050" spc="-25" dirty="0">
                <a:solidFill>
                  <a:srgbClr val="231F20"/>
                </a:solidFill>
                <a:latin typeface="Myriad Pro"/>
                <a:cs typeface="Myriad Pro"/>
              </a:rPr>
              <a:t> </a:t>
            </a:r>
            <a:r>
              <a:rPr sz="1050" i="1" dirty="0">
                <a:solidFill>
                  <a:srgbClr val="231F20"/>
                </a:solidFill>
                <a:latin typeface="Myriad Pro"/>
                <a:cs typeface="Myriad Pro"/>
              </a:rPr>
              <a:t>[#</a:t>
            </a:r>
            <a:r>
              <a:rPr sz="1050" i="1" spc="5" dirty="0">
                <a:solidFill>
                  <a:srgbClr val="231F20"/>
                </a:solidFill>
                <a:latin typeface="Myriad Pro"/>
                <a:cs typeface="Myriad Pro"/>
              </a:rPr>
              <a:t> </a:t>
            </a:r>
            <a:r>
              <a:rPr sz="1050" i="1" dirty="0">
                <a:solidFill>
                  <a:srgbClr val="231F20"/>
                </a:solidFill>
                <a:latin typeface="Myriad Pro"/>
                <a:cs typeface="Myriad Pro"/>
              </a:rPr>
              <a:t>supplies</a:t>
            </a:r>
            <a:r>
              <a:rPr sz="1050" i="1" spc="10" dirty="0">
                <a:solidFill>
                  <a:srgbClr val="231F20"/>
                </a:solidFill>
                <a:latin typeface="Myriad Pro"/>
                <a:cs typeface="Myriad Pro"/>
              </a:rPr>
              <a:t> </a:t>
            </a:r>
            <a:r>
              <a:rPr sz="1050" i="1" spc="-10" dirty="0">
                <a:solidFill>
                  <a:srgbClr val="231F20"/>
                </a:solidFill>
                <a:latin typeface="Myriad Pro"/>
                <a:cs typeface="Myriad Pro"/>
              </a:rPr>
              <a:t>collected]!</a:t>
            </a:r>
            <a:endParaRPr sz="1050">
              <a:latin typeface="Myriad Pro"/>
              <a:cs typeface="Myriad Pro"/>
            </a:endParaRPr>
          </a:p>
          <a:p>
            <a:pPr>
              <a:lnSpc>
                <a:spcPct val="100000"/>
              </a:lnSpc>
              <a:spcBef>
                <a:spcPts val="25"/>
              </a:spcBef>
            </a:pPr>
            <a:endParaRPr sz="1300">
              <a:latin typeface="Myriad Pro"/>
              <a:cs typeface="Myriad Pro"/>
            </a:endParaRPr>
          </a:p>
          <a:p>
            <a:pPr marL="12700">
              <a:lnSpc>
                <a:spcPct val="100000"/>
              </a:lnSpc>
            </a:pPr>
            <a:r>
              <a:rPr sz="1100" spc="75" dirty="0">
                <a:solidFill>
                  <a:srgbClr val="08A6DE"/>
                </a:solidFill>
                <a:latin typeface="Arial"/>
                <a:cs typeface="Arial"/>
              </a:rPr>
              <a:t>Twitter</a:t>
            </a:r>
            <a:r>
              <a:rPr sz="1100" spc="-20" dirty="0">
                <a:solidFill>
                  <a:srgbClr val="08A6DE"/>
                </a:solidFill>
                <a:latin typeface="Arial"/>
                <a:cs typeface="Arial"/>
              </a:rPr>
              <a:t> </a:t>
            </a:r>
            <a:r>
              <a:rPr sz="1100" spc="45" dirty="0">
                <a:solidFill>
                  <a:srgbClr val="08A6DE"/>
                </a:solidFill>
                <a:latin typeface="Arial"/>
                <a:cs typeface="Arial"/>
              </a:rPr>
              <a:t>Caption:</a:t>
            </a:r>
            <a:endParaRPr sz="1100">
              <a:latin typeface="Arial"/>
              <a:cs typeface="Arial"/>
            </a:endParaRPr>
          </a:p>
          <a:p>
            <a:pPr marL="12700" marR="5080">
              <a:lnSpc>
                <a:spcPts val="1400"/>
              </a:lnSpc>
              <a:spcBef>
                <a:spcPts val="60"/>
              </a:spcBef>
            </a:pPr>
            <a:r>
              <a:rPr sz="1050" dirty="0">
                <a:solidFill>
                  <a:srgbClr val="231F20"/>
                </a:solidFill>
                <a:latin typeface="Myriad Pro"/>
                <a:cs typeface="Myriad Pro"/>
              </a:rPr>
              <a:t>Thank</a:t>
            </a:r>
            <a:r>
              <a:rPr sz="1050" spc="-10" dirty="0">
                <a:solidFill>
                  <a:srgbClr val="231F20"/>
                </a:solidFill>
                <a:latin typeface="Myriad Pro"/>
                <a:cs typeface="Myriad Pro"/>
              </a:rPr>
              <a:t> </a:t>
            </a:r>
            <a:r>
              <a:rPr sz="1050" dirty="0">
                <a:solidFill>
                  <a:srgbClr val="231F20"/>
                </a:solidFill>
                <a:latin typeface="Myriad Pro"/>
                <a:cs typeface="Myriad Pro"/>
              </a:rPr>
              <a:t>you!</a:t>
            </a:r>
            <a:r>
              <a:rPr sz="1050" spc="-45" dirty="0">
                <a:solidFill>
                  <a:srgbClr val="231F20"/>
                </a:solidFill>
                <a:latin typeface="Myriad Pro"/>
                <a:cs typeface="Myriad Pro"/>
              </a:rPr>
              <a:t> </a:t>
            </a:r>
            <a:r>
              <a:rPr sz="1050" dirty="0">
                <a:solidFill>
                  <a:srgbClr val="231F20"/>
                </a:solidFill>
                <a:latin typeface="Myriad Pro"/>
                <a:cs typeface="Myriad Pro"/>
              </a:rPr>
              <a:t>We</a:t>
            </a:r>
            <a:r>
              <a:rPr sz="1050" spc="-5" dirty="0">
                <a:solidFill>
                  <a:srgbClr val="231F20"/>
                </a:solidFill>
                <a:latin typeface="Myriad Pro"/>
                <a:cs typeface="Myriad Pro"/>
              </a:rPr>
              <a:t> </a:t>
            </a:r>
            <a:r>
              <a:rPr sz="1050" dirty="0">
                <a:solidFill>
                  <a:srgbClr val="231F20"/>
                </a:solidFill>
                <a:latin typeface="Myriad Pro"/>
                <a:cs typeface="Myriad Pro"/>
              </a:rPr>
              <a:t>appreciate</a:t>
            </a:r>
            <a:r>
              <a:rPr sz="1050" spc="-5" dirty="0">
                <a:solidFill>
                  <a:srgbClr val="231F20"/>
                </a:solidFill>
                <a:latin typeface="Myriad Pro"/>
                <a:cs typeface="Myriad Pro"/>
              </a:rPr>
              <a:t> </a:t>
            </a:r>
            <a:r>
              <a:rPr sz="1050" dirty="0">
                <a:solidFill>
                  <a:srgbClr val="231F20"/>
                </a:solidFill>
                <a:latin typeface="Myriad Pro"/>
                <a:cs typeface="Myriad Pro"/>
              </a:rPr>
              <a:t>everyone</a:t>
            </a:r>
            <a:r>
              <a:rPr sz="1050" spc="-10" dirty="0">
                <a:solidFill>
                  <a:srgbClr val="231F20"/>
                </a:solidFill>
                <a:latin typeface="Myriad Pro"/>
                <a:cs typeface="Myriad Pro"/>
              </a:rPr>
              <a:t> </a:t>
            </a:r>
            <a:r>
              <a:rPr sz="1050" dirty="0">
                <a:solidFill>
                  <a:srgbClr val="231F20"/>
                </a:solidFill>
                <a:latin typeface="Myriad Pro"/>
                <a:cs typeface="Myriad Pro"/>
              </a:rPr>
              <a:t>who</a:t>
            </a:r>
            <a:r>
              <a:rPr sz="1050" spc="-5" dirty="0">
                <a:solidFill>
                  <a:srgbClr val="231F20"/>
                </a:solidFill>
                <a:latin typeface="Myriad Pro"/>
                <a:cs typeface="Myriad Pro"/>
              </a:rPr>
              <a:t> </a:t>
            </a:r>
            <a:r>
              <a:rPr sz="1050" dirty="0">
                <a:solidFill>
                  <a:srgbClr val="231F20"/>
                </a:solidFill>
                <a:latin typeface="Myriad Pro"/>
                <a:cs typeface="Myriad Pro"/>
              </a:rPr>
              <a:t>donated</a:t>
            </a:r>
            <a:r>
              <a:rPr sz="1050" spc="-5" dirty="0">
                <a:solidFill>
                  <a:srgbClr val="231F20"/>
                </a:solidFill>
                <a:latin typeface="Myriad Pro"/>
                <a:cs typeface="Myriad Pro"/>
              </a:rPr>
              <a:t>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dirty="0">
                <a:solidFill>
                  <a:srgbClr val="231F20"/>
                </a:solidFill>
                <a:latin typeface="Myriad Pro"/>
                <a:cs typeface="Myriad Pro"/>
              </a:rPr>
              <a:t>our</a:t>
            </a:r>
            <a:r>
              <a:rPr sz="1050" spc="-10" dirty="0">
                <a:solidFill>
                  <a:srgbClr val="231F20"/>
                </a:solidFill>
                <a:latin typeface="Myriad Pro"/>
                <a:cs typeface="Myriad Pro"/>
              </a:rPr>
              <a:t> #9SchoolTools</a:t>
            </a:r>
            <a:r>
              <a:rPr sz="1050" spc="-5" dirty="0">
                <a:solidFill>
                  <a:srgbClr val="231F20"/>
                </a:solidFill>
                <a:latin typeface="Myriad Pro"/>
                <a:cs typeface="Myriad Pro"/>
              </a:rPr>
              <a:t> </a:t>
            </a:r>
            <a:r>
              <a:rPr sz="1050" dirty="0">
                <a:solidFill>
                  <a:srgbClr val="231F20"/>
                </a:solidFill>
                <a:latin typeface="Myriad Pro"/>
                <a:cs typeface="Myriad Pro"/>
              </a:rPr>
              <a:t>supply</a:t>
            </a:r>
            <a:r>
              <a:rPr sz="1050" spc="-5" dirty="0">
                <a:solidFill>
                  <a:srgbClr val="231F20"/>
                </a:solidFill>
                <a:latin typeface="Myriad Pro"/>
                <a:cs typeface="Myriad Pro"/>
              </a:rPr>
              <a:t> </a:t>
            </a:r>
            <a:r>
              <a:rPr sz="1050" dirty="0">
                <a:solidFill>
                  <a:srgbClr val="231F20"/>
                </a:solidFill>
                <a:latin typeface="Myriad Pro"/>
                <a:cs typeface="Myriad Pro"/>
              </a:rPr>
              <a:t>drive</a:t>
            </a:r>
            <a:r>
              <a:rPr sz="1050" spc="-5" dirty="0">
                <a:solidFill>
                  <a:srgbClr val="231F20"/>
                </a:solidFill>
                <a:latin typeface="Myriad Pro"/>
                <a:cs typeface="Myriad Pro"/>
              </a:rPr>
              <a:t> </a:t>
            </a:r>
            <a:r>
              <a:rPr sz="1050" spc="-10" dirty="0">
                <a:solidFill>
                  <a:srgbClr val="231F20"/>
                </a:solidFill>
                <a:latin typeface="Myriad Pro"/>
                <a:cs typeface="Myriad Pro"/>
              </a:rPr>
              <a:t>benefitting</a:t>
            </a:r>
            <a:r>
              <a:rPr sz="1050" spc="500" dirty="0">
                <a:solidFill>
                  <a:srgbClr val="231F20"/>
                </a:solidFill>
                <a:latin typeface="Myriad Pro"/>
                <a:cs typeface="Myriad Pro"/>
              </a:rPr>
              <a:t> </a:t>
            </a:r>
            <a:r>
              <a:rPr sz="1050" b="1" spc="-10" dirty="0">
                <a:solidFill>
                  <a:srgbClr val="231F20"/>
                </a:solidFill>
                <a:latin typeface="Myriad Pro"/>
                <a:cs typeface="Myriad Pro"/>
              </a:rPr>
              <a:t>@ClassrmCentral</a:t>
            </a:r>
            <a:r>
              <a:rPr sz="1050" spc="-10" dirty="0">
                <a:solidFill>
                  <a:srgbClr val="231F20"/>
                </a:solidFill>
                <a:latin typeface="Myriad Pro"/>
                <a:cs typeface="Myriad Pro"/>
              </a:rPr>
              <a:t>!</a:t>
            </a:r>
            <a:r>
              <a:rPr sz="1050" spc="-50" dirty="0">
                <a:solidFill>
                  <a:srgbClr val="231F20"/>
                </a:solidFill>
                <a:latin typeface="Myriad Pro"/>
                <a:cs typeface="Myriad Pro"/>
              </a:rPr>
              <a:t> </a:t>
            </a:r>
            <a:r>
              <a:rPr sz="1050" dirty="0">
                <a:solidFill>
                  <a:srgbClr val="231F20"/>
                </a:solidFill>
                <a:latin typeface="Myriad Pro"/>
                <a:cs typeface="Myriad Pro"/>
              </a:rPr>
              <a:t>With your</a:t>
            </a:r>
            <a:r>
              <a:rPr sz="1050" spc="5" dirty="0">
                <a:solidFill>
                  <a:srgbClr val="231F20"/>
                </a:solidFill>
                <a:latin typeface="Myriad Pro"/>
                <a:cs typeface="Myriad Pro"/>
              </a:rPr>
              <a:t> </a:t>
            </a:r>
            <a:r>
              <a:rPr sz="1050" dirty="0">
                <a:solidFill>
                  <a:srgbClr val="231F20"/>
                </a:solidFill>
                <a:latin typeface="Myriad Pro"/>
                <a:cs typeface="Myriad Pro"/>
              </a:rPr>
              <a:t>support, over</a:t>
            </a:r>
            <a:r>
              <a:rPr sz="1050" spc="5" dirty="0">
                <a:solidFill>
                  <a:srgbClr val="231F20"/>
                </a:solidFill>
                <a:latin typeface="Myriad Pro"/>
                <a:cs typeface="Myriad Pro"/>
              </a:rPr>
              <a:t> </a:t>
            </a:r>
            <a:r>
              <a:rPr sz="1050" i="1" dirty="0">
                <a:solidFill>
                  <a:srgbClr val="231F20"/>
                </a:solidFill>
                <a:latin typeface="Myriad Pro"/>
                <a:cs typeface="Myriad Pro"/>
              </a:rPr>
              <a:t>[# supplies</a:t>
            </a:r>
            <a:r>
              <a:rPr sz="1050" i="1" spc="5" dirty="0">
                <a:solidFill>
                  <a:srgbClr val="231F20"/>
                </a:solidFill>
                <a:latin typeface="Myriad Pro"/>
                <a:cs typeface="Myriad Pro"/>
              </a:rPr>
              <a:t> </a:t>
            </a:r>
            <a:r>
              <a:rPr sz="1050" i="1" dirty="0">
                <a:solidFill>
                  <a:srgbClr val="231F20"/>
                </a:solidFill>
                <a:latin typeface="Myriad Pro"/>
                <a:cs typeface="Myriad Pro"/>
              </a:rPr>
              <a:t>collected] </a:t>
            </a:r>
            <a:r>
              <a:rPr sz="1050" dirty="0">
                <a:solidFill>
                  <a:srgbClr val="231F20"/>
                </a:solidFill>
                <a:latin typeface="Myriad Pro"/>
                <a:cs typeface="Myriad Pro"/>
              </a:rPr>
              <a:t>school</a:t>
            </a:r>
            <a:r>
              <a:rPr sz="1050" spc="5" dirty="0">
                <a:solidFill>
                  <a:srgbClr val="231F20"/>
                </a:solidFill>
                <a:latin typeface="Myriad Pro"/>
                <a:cs typeface="Myriad Pro"/>
              </a:rPr>
              <a:t> </a:t>
            </a:r>
            <a:r>
              <a:rPr sz="1050" dirty="0">
                <a:solidFill>
                  <a:srgbClr val="231F20"/>
                </a:solidFill>
                <a:latin typeface="Myriad Pro"/>
                <a:cs typeface="Myriad Pro"/>
              </a:rPr>
              <a:t>supplies will</a:t>
            </a:r>
            <a:r>
              <a:rPr sz="1050" spc="5" dirty="0">
                <a:solidFill>
                  <a:srgbClr val="231F20"/>
                </a:solidFill>
                <a:latin typeface="Myriad Pro"/>
                <a:cs typeface="Myriad Pro"/>
              </a:rPr>
              <a:t> </a:t>
            </a:r>
            <a:r>
              <a:rPr sz="1050" dirty="0">
                <a:solidFill>
                  <a:srgbClr val="231F20"/>
                </a:solidFill>
                <a:latin typeface="Myriad Pro"/>
                <a:cs typeface="Myriad Pro"/>
              </a:rPr>
              <a:t>be distributed</a:t>
            </a:r>
            <a:r>
              <a:rPr sz="1050" spc="5" dirty="0">
                <a:solidFill>
                  <a:srgbClr val="231F20"/>
                </a:solidFill>
                <a:latin typeface="Myriad Pro"/>
                <a:cs typeface="Myriad Pro"/>
              </a:rPr>
              <a:t> </a:t>
            </a:r>
            <a:r>
              <a:rPr sz="1050" dirty="0">
                <a:solidFill>
                  <a:srgbClr val="231F20"/>
                </a:solidFill>
                <a:latin typeface="Myriad Pro"/>
                <a:cs typeface="Myriad Pro"/>
              </a:rPr>
              <a:t>to local</a:t>
            </a:r>
            <a:r>
              <a:rPr sz="1050" spc="5" dirty="0">
                <a:solidFill>
                  <a:srgbClr val="231F20"/>
                </a:solidFill>
                <a:latin typeface="Myriad Pro"/>
                <a:cs typeface="Myriad Pro"/>
              </a:rPr>
              <a:t> </a:t>
            </a:r>
            <a:r>
              <a:rPr sz="1050" spc="-10" dirty="0">
                <a:solidFill>
                  <a:srgbClr val="231F20"/>
                </a:solidFill>
                <a:latin typeface="Myriad Pro"/>
                <a:cs typeface="Myriad Pro"/>
              </a:rPr>
              <a:t>teachers </a:t>
            </a:r>
            <a:r>
              <a:rPr sz="1050" dirty="0">
                <a:solidFill>
                  <a:srgbClr val="231F20"/>
                </a:solidFill>
                <a:latin typeface="Myriad Pro"/>
                <a:cs typeface="Myriad Pro"/>
              </a:rPr>
              <a:t>and</a:t>
            </a:r>
            <a:r>
              <a:rPr sz="1050" spc="-5" dirty="0">
                <a:solidFill>
                  <a:srgbClr val="231F20"/>
                </a:solidFill>
                <a:latin typeface="Myriad Pro"/>
                <a:cs typeface="Myriad Pro"/>
              </a:rPr>
              <a:t> </a:t>
            </a:r>
            <a:r>
              <a:rPr sz="1050" dirty="0">
                <a:solidFill>
                  <a:srgbClr val="231F20"/>
                </a:solidFill>
                <a:latin typeface="Myriad Pro"/>
                <a:cs typeface="Myriad Pro"/>
              </a:rPr>
              <a:t>students this</a:t>
            </a:r>
            <a:r>
              <a:rPr sz="1050" spc="-5" dirty="0">
                <a:solidFill>
                  <a:srgbClr val="231F20"/>
                </a:solidFill>
                <a:latin typeface="Myriad Pro"/>
                <a:cs typeface="Myriad Pro"/>
              </a:rPr>
              <a:t> </a:t>
            </a:r>
            <a:r>
              <a:rPr sz="1050" dirty="0">
                <a:solidFill>
                  <a:srgbClr val="231F20"/>
                </a:solidFill>
                <a:latin typeface="Myriad Pro"/>
                <a:cs typeface="Myriad Pro"/>
              </a:rPr>
              <a:t>school year!</a:t>
            </a:r>
            <a:r>
              <a:rPr sz="1050" spc="-5" dirty="0">
                <a:solidFill>
                  <a:srgbClr val="231F20"/>
                </a:solidFill>
                <a:latin typeface="Myriad Pro"/>
                <a:cs typeface="Myriad Pro"/>
              </a:rPr>
              <a:t> </a:t>
            </a:r>
            <a:r>
              <a:rPr sz="1050" dirty="0">
                <a:solidFill>
                  <a:srgbClr val="231F20"/>
                </a:solidFill>
                <a:latin typeface="Myriad Pro"/>
                <a:cs typeface="Myriad Pro"/>
              </a:rPr>
              <a:t>*pencil emoji*</a:t>
            </a:r>
            <a:r>
              <a:rPr sz="1050" spc="-5" dirty="0">
                <a:solidFill>
                  <a:srgbClr val="231F20"/>
                </a:solidFill>
                <a:latin typeface="Myriad Pro"/>
                <a:cs typeface="Myriad Pro"/>
              </a:rPr>
              <a:t> </a:t>
            </a:r>
            <a:r>
              <a:rPr sz="1050" dirty="0">
                <a:solidFill>
                  <a:srgbClr val="231F20"/>
                </a:solidFill>
                <a:latin typeface="Myriad Pro"/>
                <a:cs typeface="Myriad Pro"/>
              </a:rPr>
              <a:t>*apple </a:t>
            </a:r>
            <a:r>
              <a:rPr sz="1050" spc="-10" dirty="0">
                <a:solidFill>
                  <a:srgbClr val="231F20"/>
                </a:solidFill>
                <a:latin typeface="Myriad Pro"/>
                <a:cs typeface="Myriad Pro"/>
              </a:rPr>
              <a:t>emoji*</a:t>
            </a:r>
            <a:endParaRPr sz="1050">
              <a:latin typeface="Myriad Pro"/>
              <a:cs typeface="Myriad Pro"/>
            </a:endParaRPr>
          </a:p>
          <a:p>
            <a:pPr>
              <a:lnSpc>
                <a:spcPct val="100000"/>
              </a:lnSpc>
              <a:spcBef>
                <a:spcPts val="35"/>
              </a:spcBef>
            </a:pPr>
            <a:endParaRPr sz="1700">
              <a:latin typeface="Myriad Pro"/>
              <a:cs typeface="Myriad Pro"/>
            </a:endParaRPr>
          </a:p>
          <a:p>
            <a:pPr marL="12700">
              <a:lnSpc>
                <a:spcPct val="100000"/>
              </a:lnSpc>
            </a:pPr>
            <a:r>
              <a:rPr sz="1100" spc="75" dirty="0">
                <a:solidFill>
                  <a:srgbClr val="08A6DE"/>
                </a:solidFill>
                <a:latin typeface="Arial"/>
                <a:cs typeface="Arial"/>
              </a:rPr>
              <a:t>Have</a:t>
            </a:r>
            <a:r>
              <a:rPr sz="1100" spc="-30" dirty="0">
                <a:solidFill>
                  <a:srgbClr val="08A6DE"/>
                </a:solidFill>
                <a:latin typeface="Arial"/>
                <a:cs typeface="Arial"/>
              </a:rPr>
              <a:t> </a:t>
            </a:r>
            <a:r>
              <a:rPr sz="1100" spc="70" dirty="0">
                <a:solidFill>
                  <a:srgbClr val="08A6DE"/>
                </a:solidFill>
                <a:latin typeface="Arial"/>
                <a:cs typeface="Arial"/>
              </a:rPr>
              <a:t>questions</a:t>
            </a:r>
            <a:r>
              <a:rPr sz="1100" spc="-30" dirty="0">
                <a:solidFill>
                  <a:srgbClr val="08A6DE"/>
                </a:solidFill>
                <a:latin typeface="Arial"/>
                <a:cs typeface="Arial"/>
              </a:rPr>
              <a:t> </a:t>
            </a:r>
            <a:r>
              <a:rPr sz="1100" spc="125" dirty="0">
                <a:solidFill>
                  <a:srgbClr val="08A6DE"/>
                </a:solidFill>
                <a:latin typeface="Arial"/>
                <a:cs typeface="Arial"/>
              </a:rPr>
              <a:t>or</a:t>
            </a:r>
            <a:r>
              <a:rPr sz="1100" spc="-25" dirty="0">
                <a:solidFill>
                  <a:srgbClr val="08A6DE"/>
                </a:solidFill>
                <a:latin typeface="Arial"/>
                <a:cs typeface="Arial"/>
              </a:rPr>
              <a:t> </a:t>
            </a:r>
            <a:r>
              <a:rPr sz="1100" spc="90" dirty="0">
                <a:solidFill>
                  <a:srgbClr val="08A6DE"/>
                </a:solidFill>
                <a:latin typeface="Arial"/>
                <a:cs typeface="Arial"/>
              </a:rPr>
              <a:t>need</a:t>
            </a:r>
            <a:r>
              <a:rPr sz="1100" spc="-30" dirty="0">
                <a:solidFill>
                  <a:srgbClr val="08A6DE"/>
                </a:solidFill>
                <a:latin typeface="Arial"/>
                <a:cs typeface="Arial"/>
              </a:rPr>
              <a:t> </a:t>
            </a:r>
            <a:r>
              <a:rPr sz="1100" spc="55" dirty="0">
                <a:solidFill>
                  <a:srgbClr val="08A6DE"/>
                </a:solidFill>
                <a:latin typeface="Arial"/>
                <a:cs typeface="Arial"/>
              </a:rPr>
              <a:t>help?</a:t>
            </a:r>
            <a:r>
              <a:rPr sz="1100" spc="-30" dirty="0">
                <a:solidFill>
                  <a:srgbClr val="08A6DE"/>
                </a:solidFill>
                <a:latin typeface="Arial"/>
                <a:cs typeface="Arial"/>
              </a:rPr>
              <a:t> </a:t>
            </a:r>
            <a:r>
              <a:rPr sz="1100" spc="45" dirty="0">
                <a:solidFill>
                  <a:srgbClr val="231F20"/>
                </a:solidFill>
                <a:latin typeface="Arial"/>
                <a:cs typeface="Arial"/>
              </a:rPr>
              <a:t>Contact</a:t>
            </a:r>
            <a:r>
              <a:rPr sz="1100" spc="-20" dirty="0">
                <a:solidFill>
                  <a:srgbClr val="231F20"/>
                </a:solidFill>
                <a:latin typeface="Arial"/>
                <a:cs typeface="Arial"/>
              </a:rPr>
              <a:t> </a:t>
            </a:r>
            <a:r>
              <a:rPr sz="1100" spc="70" dirty="0">
                <a:solidFill>
                  <a:srgbClr val="231F20"/>
                </a:solidFill>
                <a:latin typeface="Arial"/>
                <a:cs typeface="Arial"/>
              </a:rPr>
              <a:t>Darden</a:t>
            </a:r>
            <a:r>
              <a:rPr sz="1100" spc="-25" dirty="0">
                <a:solidFill>
                  <a:srgbClr val="231F20"/>
                </a:solidFill>
                <a:latin typeface="Arial"/>
                <a:cs typeface="Arial"/>
              </a:rPr>
              <a:t> </a:t>
            </a:r>
            <a:r>
              <a:rPr sz="1100" spc="30" dirty="0">
                <a:solidFill>
                  <a:srgbClr val="231F20"/>
                </a:solidFill>
                <a:latin typeface="Arial"/>
                <a:cs typeface="Arial"/>
              </a:rPr>
              <a:t>Blow</a:t>
            </a:r>
            <a:endParaRPr sz="1100">
              <a:latin typeface="Arial"/>
              <a:cs typeface="Arial"/>
            </a:endParaRPr>
          </a:p>
          <a:p>
            <a:pPr marL="12700">
              <a:lnSpc>
                <a:spcPct val="100000"/>
              </a:lnSpc>
              <a:spcBef>
                <a:spcPts val="180"/>
              </a:spcBef>
            </a:pPr>
            <a:r>
              <a:rPr sz="1100" spc="75" dirty="0">
                <a:solidFill>
                  <a:srgbClr val="231F20"/>
                </a:solidFill>
                <a:latin typeface="Arial"/>
                <a:cs typeface="Arial"/>
              </a:rPr>
              <a:t>at</a:t>
            </a:r>
            <a:r>
              <a:rPr sz="1100" spc="-25" dirty="0">
                <a:solidFill>
                  <a:srgbClr val="231F20"/>
                </a:solidFill>
                <a:latin typeface="Arial"/>
                <a:cs typeface="Arial"/>
              </a:rPr>
              <a:t> </a:t>
            </a:r>
            <a:r>
              <a:rPr sz="1100" spc="55" dirty="0">
                <a:solidFill>
                  <a:srgbClr val="231F20"/>
                </a:solidFill>
                <a:latin typeface="Arial"/>
                <a:cs typeface="Arial"/>
                <a:hlinkClick r:id="rId2"/>
              </a:rPr>
              <a:t>darden@classroomcentral.org</a:t>
            </a:r>
            <a:r>
              <a:rPr sz="1100" spc="-20" dirty="0">
                <a:solidFill>
                  <a:srgbClr val="231F20"/>
                </a:solidFill>
                <a:latin typeface="Arial"/>
                <a:cs typeface="Arial"/>
              </a:rPr>
              <a:t> </a:t>
            </a:r>
            <a:r>
              <a:rPr sz="1100" spc="110" dirty="0">
                <a:solidFill>
                  <a:srgbClr val="231F20"/>
                </a:solidFill>
                <a:latin typeface="Arial"/>
                <a:cs typeface="Arial"/>
              </a:rPr>
              <a:t>or</a:t>
            </a:r>
            <a:r>
              <a:rPr sz="1100" spc="-20" dirty="0">
                <a:solidFill>
                  <a:srgbClr val="231F20"/>
                </a:solidFill>
                <a:latin typeface="Arial"/>
                <a:cs typeface="Arial"/>
              </a:rPr>
              <a:t> </a:t>
            </a:r>
            <a:r>
              <a:rPr sz="1100" spc="-45" dirty="0">
                <a:solidFill>
                  <a:srgbClr val="231F20"/>
                </a:solidFill>
                <a:latin typeface="Arial"/>
                <a:cs typeface="Arial"/>
              </a:rPr>
              <a:t>704.377.1740</a:t>
            </a:r>
            <a:r>
              <a:rPr sz="1100" spc="-20" dirty="0">
                <a:solidFill>
                  <a:srgbClr val="231F20"/>
                </a:solidFill>
                <a:latin typeface="Arial"/>
                <a:cs typeface="Arial"/>
              </a:rPr>
              <a:t> </a:t>
            </a:r>
            <a:r>
              <a:rPr sz="1100" dirty="0">
                <a:solidFill>
                  <a:srgbClr val="231F20"/>
                </a:solidFill>
                <a:latin typeface="Arial"/>
                <a:cs typeface="Arial"/>
              </a:rPr>
              <a:t>ext.</a:t>
            </a:r>
            <a:r>
              <a:rPr sz="1100" spc="-20" dirty="0">
                <a:solidFill>
                  <a:srgbClr val="231F20"/>
                </a:solidFill>
                <a:latin typeface="Arial"/>
                <a:cs typeface="Arial"/>
              </a:rPr>
              <a:t> 4120</a:t>
            </a:r>
            <a:endParaRPr sz="1100">
              <a:latin typeface="Arial"/>
              <a:cs typeface="Arial"/>
            </a:endParaRPr>
          </a:p>
        </p:txBody>
      </p:sp>
      <p:sp>
        <p:nvSpPr>
          <p:cNvPr id="3" name="object 3"/>
          <p:cNvSpPr txBox="1"/>
          <p:nvPr/>
        </p:nvSpPr>
        <p:spPr>
          <a:xfrm>
            <a:off x="444500" y="2157666"/>
            <a:ext cx="6264910" cy="3024802"/>
          </a:xfrm>
          <a:prstGeom prst="rect">
            <a:avLst/>
          </a:prstGeom>
        </p:spPr>
        <p:txBody>
          <a:bodyPr vert="horz" wrap="square" lIns="0" tIns="12700" rIns="0" bIns="0" rtlCol="0">
            <a:spAutoFit/>
          </a:bodyPr>
          <a:lstStyle/>
          <a:p>
            <a:pPr marL="12700">
              <a:lnSpc>
                <a:spcPct val="100000"/>
              </a:lnSpc>
              <a:spcBef>
                <a:spcPts val="100"/>
              </a:spcBef>
            </a:pPr>
            <a:r>
              <a:rPr sz="1050" b="1" i="1" dirty="0">
                <a:solidFill>
                  <a:srgbClr val="231F20"/>
                </a:solidFill>
                <a:latin typeface="Myriad Pro"/>
                <a:cs typeface="Myriad Pro"/>
              </a:rPr>
              <a:t>Promoting</a:t>
            </a:r>
            <a:r>
              <a:rPr sz="1050" b="1" i="1" spc="-15" dirty="0">
                <a:solidFill>
                  <a:srgbClr val="231F20"/>
                </a:solidFill>
                <a:latin typeface="Myriad Pro"/>
                <a:cs typeface="Myriad Pro"/>
              </a:rPr>
              <a:t> </a:t>
            </a:r>
            <a:r>
              <a:rPr sz="1050" b="1" i="1" dirty="0">
                <a:solidFill>
                  <a:srgbClr val="231F20"/>
                </a:solidFill>
                <a:latin typeface="Myriad Pro"/>
                <a:cs typeface="Myriad Pro"/>
              </a:rPr>
              <a:t>your</a:t>
            </a:r>
            <a:r>
              <a:rPr sz="1050" b="1" i="1" spc="-10" dirty="0">
                <a:solidFill>
                  <a:srgbClr val="231F20"/>
                </a:solidFill>
                <a:latin typeface="Myriad Pro"/>
                <a:cs typeface="Myriad Pro"/>
              </a:rPr>
              <a:t> </a:t>
            </a:r>
            <a:r>
              <a:rPr sz="1050" b="1" i="1" dirty="0">
                <a:solidFill>
                  <a:srgbClr val="231F20"/>
                </a:solidFill>
                <a:latin typeface="Myriad Pro"/>
                <a:cs typeface="Myriad Pro"/>
              </a:rPr>
              <a:t>drive</a:t>
            </a:r>
            <a:r>
              <a:rPr sz="1050" b="1" i="1" spc="-10" dirty="0">
                <a:solidFill>
                  <a:srgbClr val="231F20"/>
                </a:solidFill>
                <a:latin typeface="Myriad Pro"/>
                <a:cs typeface="Myriad Pro"/>
              </a:rPr>
              <a:t> continued</a:t>
            </a:r>
            <a:endParaRPr sz="1050" dirty="0">
              <a:latin typeface="Myriad Pro"/>
              <a:cs typeface="Myriad Pro"/>
            </a:endParaRPr>
          </a:p>
          <a:p>
            <a:pPr>
              <a:lnSpc>
                <a:spcPct val="100000"/>
              </a:lnSpc>
              <a:spcBef>
                <a:spcPts val="40"/>
              </a:spcBef>
            </a:pPr>
            <a:endParaRPr sz="1250" dirty="0">
              <a:latin typeface="Myriad Pro"/>
              <a:cs typeface="Myriad Pro"/>
            </a:endParaRPr>
          </a:p>
          <a:p>
            <a:pPr marL="12700">
              <a:lnSpc>
                <a:spcPct val="100000"/>
              </a:lnSpc>
            </a:pPr>
            <a:r>
              <a:rPr sz="1100" spc="75" dirty="0">
                <a:solidFill>
                  <a:srgbClr val="08A6DE"/>
                </a:solidFill>
                <a:latin typeface="Arial"/>
                <a:cs typeface="Arial"/>
              </a:rPr>
              <a:t>Twitter</a:t>
            </a:r>
            <a:r>
              <a:rPr sz="1100" spc="-20" dirty="0">
                <a:solidFill>
                  <a:srgbClr val="08A6DE"/>
                </a:solidFill>
                <a:latin typeface="Arial"/>
                <a:cs typeface="Arial"/>
              </a:rPr>
              <a:t> </a:t>
            </a:r>
            <a:r>
              <a:rPr sz="1100" spc="40" dirty="0">
                <a:solidFill>
                  <a:srgbClr val="08A6DE"/>
                </a:solidFill>
                <a:latin typeface="Arial"/>
                <a:cs typeface="Arial"/>
              </a:rPr>
              <a:t>Captions:</a:t>
            </a:r>
            <a:endParaRPr sz="1100" dirty="0">
              <a:latin typeface="Arial"/>
              <a:cs typeface="Arial"/>
            </a:endParaRPr>
          </a:p>
          <a:p>
            <a:pPr marL="154940" marR="5080" indent="-142875">
              <a:lnSpc>
                <a:spcPts val="1400"/>
              </a:lnSpc>
              <a:spcBef>
                <a:spcPts val="60"/>
              </a:spcBef>
              <a:buFont typeface="Myriad Pro"/>
              <a:buAutoNum type="arabicParenR"/>
              <a:tabLst>
                <a:tab pos="155575" algn="l"/>
              </a:tabLst>
            </a:pPr>
            <a:r>
              <a:rPr sz="1050" dirty="0">
                <a:solidFill>
                  <a:srgbClr val="231F20"/>
                </a:solidFill>
                <a:latin typeface="Myriad Pro"/>
                <a:cs typeface="Myriad Pro"/>
              </a:rPr>
              <a:t>This</a:t>
            </a:r>
            <a:r>
              <a:rPr sz="1050" spc="-20" dirty="0">
                <a:solidFill>
                  <a:srgbClr val="231F20"/>
                </a:solidFill>
                <a:latin typeface="Myriad Pro"/>
                <a:cs typeface="Myriad Pro"/>
              </a:rPr>
              <a:t> </a:t>
            </a:r>
            <a:r>
              <a:rPr sz="1050" dirty="0">
                <a:solidFill>
                  <a:srgbClr val="231F20"/>
                </a:solidFill>
                <a:latin typeface="Myriad Pro"/>
                <a:cs typeface="Myriad Pro"/>
              </a:rPr>
              <a:t>upcoming school</a:t>
            </a:r>
            <a:r>
              <a:rPr sz="1050" spc="-5" dirty="0">
                <a:solidFill>
                  <a:srgbClr val="231F20"/>
                </a:solidFill>
                <a:latin typeface="Myriad Pro"/>
                <a:cs typeface="Myriad Pro"/>
              </a:rPr>
              <a:t> </a:t>
            </a:r>
            <a:r>
              <a:rPr sz="1050" dirty="0">
                <a:solidFill>
                  <a:srgbClr val="231F20"/>
                </a:solidFill>
                <a:latin typeface="Myriad Pro"/>
                <a:cs typeface="Myriad Pro"/>
              </a:rPr>
              <a:t>year is</a:t>
            </a:r>
            <a:r>
              <a:rPr sz="1050" spc="-5" dirty="0">
                <a:solidFill>
                  <a:srgbClr val="231F20"/>
                </a:solidFill>
                <a:latin typeface="Myriad Pro"/>
                <a:cs typeface="Myriad Pro"/>
              </a:rPr>
              <a:t> </a:t>
            </a:r>
            <a:r>
              <a:rPr sz="1050" dirty="0">
                <a:solidFill>
                  <a:srgbClr val="231F20"/>
                </a:solidFill>
                <a:latin typeface="Myriad Pro"/>
                <a:cs typeface="Myriad Pro"/>
              </a:rPr>
              <a:t>a</a:t>
            </a:r>
            <a:r>
              <a:rPr sz="1050" spc="-5" dirty="0">
                <a:solidFill>
                  <a:srgbClr val="231F20"/>
                </a:solidFill>
                <a:latin typeface="Myriad Pro"/>
                <a:cs typeface="Myriad Pro"/>
              </a:rPr>
              <a:t> </a:t>
            </a:r>
            <a:r>
              <a:rPr sz="1050" dirty="0">
                <a:solidFill>
                  <a:srgbClr val="231F20"/>
                </a:solidFill>
                <a:latin typeface="Myriad Pro"/>
                <a:cs typeface="Myriad Pro"/>
              </a:rPr>
              <a:t>crucial opportunity</a:t>
            </a:r>
            <a:r>
              <a:rPr sz="1050" spc="-5" dirty="0">
                <a:solidFill>
                  <a:srgbClr val="231F20"/>
                </a:solidFill>
                <a:latin typeface="Myriad Pro"/>
                <a:cs typeface="Myriad Pro"/>
              </a:rPr>
              <a:t> </a:t>
            </a:r>
            <a:r>
              <a:rPr sz="1050" dirty="0">
                <a:solidFill>
                  <a:srgbClr val="231F20"/>
                </a:solidFill>
                <a:latin typeface="Myriad Pro"/>
                <a:cs typeface="Myriad Pro"/>
              </a:rPr>
              <a:t>to overcome</a:t>
            </a:r>
            <a:r>
              <a:rPr sz="1050" spc="-5" dirty="0">
                <a:solidFill>
                  <a:srgbClr val="231F20"/>
                </a:solidFill>
                <a:latin typeface="Myriad Pro"/>
                <a:cs typeface="Myriad Pro"/>
              </a:rPr>
              <a:t> </a:t>
            </a:r>
            <a:r>
              <a:rPr sz="1050" dirty="0">
                <a:solidFill>
                  <a:srgbClr val="231F20"/>
                </a:solidFill>
                <a:latin typeface="Myriad Pro"/>
                <a:cs typeface="Myriad Pro"/>
              </a:rPr>
              <a:t>pandemic</a:t>
            </a:r>
            <a:r>
              <a:rPr sz="1050" spc="-5" dirty="0">
                <a:solidFill>
                  <a:srgbClr val="231F20"/>
                </a:solidFill>
                <a:latin typeface="Myriad Pro"/>
                <a:cs typeface="Myriad Pro"/>
              </a:rPr>
              <a:t> </a:t>
            </a:r>
            <a:r>
              <a:rPr sz="1050" dirty="0">
                <a:solidFill>
                  <a:srgbClr val="231F20"/>
                </a:solidFill>
                <a:latin typeface="Myriad Pro"/>
                <a:cs typeface="Myriad Pro"/>
              </a:rPr>
              <a:t>learning </a:t>
            </a:r>
            <a:r>
              <a:rPr sz="1050" spc="-10" dirty="0">
                <a:solidFill>
                  <a:srgbClr val="231F20"/>
                </a:solidFill>
                <a:latin typeface="Myriad Pro"/>
                <a:cs typeface="Myriad Pro"/>
              </a:rPr>
              <a:t>loss.</a:t>
            </a:r>
            <a:r>
              <a:rPr sz="1050" spc="-50" dirty="0">
                <a:solidFill>
                  <a:srgbClr val="231F20"/>
                </a:solidFill>
                <a:latin typeface="Myriad Pro"/>
                <a:cs typeface="Myriad Pro"/>
              </a:rPr>
              <a:t> </a:t>
            </a:r>
            <a:r>
              <a:rPr sz="1050" spc="-20" dirty="0">
                <a:solidFill>
                  <a:srgbClr val="231F20"/>
                </a:solidFill>
                <a:latin typeface="Myriad Pro"/>
                <a:cs typeface="Myriad Pro"/>
              </a:rPr>
              <a:t>You</a:t>
            </a:r>
            <a:r>
              <a:rPr sz="1050" spc="-5" dirty="0">
                <a:solidFill>
                  <a:srgbClr val="231F20"/>
                </a:solidFill>
                <a:latin typeface="Myriad Pro"/>
                <a:cs typeface="Myriad Pro"/>
              </a:rPr>
              <a:t> </a:t>
            </a:r>
            <a:r>
              <a:rPr sz="1050" dirty="0">
                <a:solidFill>
                  <a:srgbClr val="231F20"/>
                </a:solidFill>
                <a:latin typeface="Myriad Pro"/>
                <a:cs typeface="Myriad Pro"/>
              </a:rPr>
              <a:t>can make</a:t>
            </a:r>
            <a:r>
              <a:rPr sz="1050" spc="-5" dirty="0">
                <a:solidFill>
                  <a:srgbClr val="231F20"/>
                </a:solidFill>
                <a:latin typeface="Myriad Pro"/>
                <a:cs typeface="Myriad Pro"/>
              </a:rPr>
              <a:t> </a:t>
            </a:r>
            <a:r>
              <a:rPr sz="1050" dirty="0">
                <a:solidFill>
                  <a:srgbClr val="231F20"/>
                </a:solidFill>
                <a:latin typeface="Myriad Pro"/>
                <a:cs typeface="Myriad Pro"/>
              </a:rPr>
              <a:t>all </a:t>
            </a:r>
            <a:r>
              <a:rPr sz="1050" spc="-25" dirty="0">
                <a:solidFill>
                  <a:srgbClr val="231F20"/>
                </a:solidFill>
                <a:latin typeface="Myriad Pro"/>
                <a:cs typeface="Myriad Pro"/>
              </a:rPr>
              <a:t>the</a:t>
            </a:r>
            <a:r>
              <a:rPr sz="1050" dirty="0">
                <a:solidFill>
                  <a:srgbClr val="231F20"/>
                </a:solidFill>
                <a:latin typeface="Myriad Pro"/>
                <a:cs typeface="Myriad Pro"/>
              </a:rPr>
              <a:t> difference</a:t>
            </a:r>
            <a:r>
              <a:rPr sz="1050" spc="-10" dirty="0">
                <a:solidFill>
                  <a:srgbClr val="231F20"/>
                </a:solidFill>
                <a:latin typeface="Myriad Pro"/>
                <a:cs typeface="Myriad Pro"/>
              </a:rPr>
              <a:t> </a:t>
            </a:r>
            <a:r>
              <a:rPr sz="1050" dirty="0">
                <a:solidFill>
                  <a:srgbClr val="231F20"/>
                </a:solidFill>
                <a:latin typeface="Myriad Pro"/>
                <a:cs typeface="Myriad Pro"/>
              </a:rPr>
              <a:t>for</a:t>
            </a:r>
            <a:r>
              <a:rPr sz="1050" spc="-10" dirty="0">
                <a:solidFill>
                  <a:srgbClr val="231F20"/>
                </a:solidFill>
                <a:latin typeface="Myriad Pro"/>
                <a:cs typeface="Myriad Pro"/>
              </a:rPr>
              <a:t> </a:t>
            </a:r>
            <a:r>
              <a:rPr sz="1050" dirty="0">
                <a:solidFill>
                  <a:srgbClr val="231F20"/>
                </a:solidFill>
                <a:latin typeface="Myriad Pro"/>
                <a:cs typeface="Myriad Pro"/>
              </a:rPr>
              <a:t>a</a:t>
            </a:r>
            <a:r>
              <a:rPr sz="1050" spc="-5" dirty="0">
                <a:solidFill>
                  <a:srgbClr val="231F20"/>
                </a:solidFill>
                <a:latin typeface="Myriad Pro"/>
                <a:cs typeface="Myriad Pro"/>
              </a:rPr>
              <a:t> </a:t>
            </a:r>
            <a:r>
              <a:rPr sz="1050" dirty="0">
                <a:solidFill>
                  <a:srgbClr val="231F20"/>
                </a:solidFill>
                <a:latin typeface="Myriad Pro"/>
                <a:cs typeface="Myriad Pro"/>
              </a:rPr>
              <a:t>student</a:t>
            </a:r>
            <a:r>
              <a:rPr sz="1050" spc="-10" dirty="0">
                <a:solidFill>
                  <a:srgbClr val="231F20"/>
                </a:solidFill>
                <a:latin typeface="Myriad Pro"/>
                <a:cs typeface="Myriad Pro"/>
              </a:rPr>
              <a:t> </a:t>
            </a:r>
            <a:r>
              <a:rPr sz="1050" dirty="0">
                <a:solidFill>
                  <a:srgbClr val="231F20"/>
                </a:solidFill>
                <a:latin typeface="Myriad Pro"/>
                <a:cs typeface="Myriad Pro"/>
              </a:rPr>
              <a:t>in</a:t>
            </a:r>
            <a:r>
              <a:rPr sz="1050" spc="-5" dirty="0">
                <a:solidFill>
                  <a:srgbClr val="231F20"/>
                </a:solidFill>
                <a:latin typeface="Myriad Pro"/>
                <a:cs typeface="Myriad Pro"/>
              </a:rPr>
              <a:t> </a:t>
            </a:r>
            <a:r>
              <a:rPr sz="1050" dirty="0">
                <a:solidFill>
                  <a:srgbClr val="231F20"/>
                </a:solidFill>
                <a:latin typeface="Myriad Pro"/>
                <a:cs typeface="Myriad Pro"/>
              </a:rPr>
              <a:t>need</a:t>
            </a:r>
            <a:r>
              <a:rPr sz="1050" spc="-10" dirty="0">
                <a:solidFill>
                  <a:srgbClr val="231F20"/>
                </a:solidFill>
                <a:latin typeface="Myriad Pro"/>
                <a:cs typeface="Myriad Pro"/>
              </a:rPr>
              <a:t> </a:t>
            </a:r>
            <a:r>
              <a:rPr sz="1050" dirty="0">
                <a:solidFill>
                  <a:srgbClr val="231F20"/>
                </a:solidFill>
                <a:latin typeface="Myriad Pro"/>
                <a:cs typeface="Myriad Pro"/>
              </a:rPr>
              <a:t>by</a:t>
            </a:r>
            <a:r>
              <a:rPr sz="1050" spc="-10" dirty="0">
                <a:solidFill>
                  <a:srgbClr val="231F20"/>
                </a:solidFill>
                <a:latin typeface="Myriad Pro"/>
                <a:cs typeface="Myriad Pro"/>
              </a:rPr>
              <a:t> </a:t>
            </a:r>
            <a:r>
              <a:rPr sz="1050" dirty="0">
                <a:solidFill>
                  <a:srgbClr val="231F20"/>
                </a:solidFill>
                <a:latin typeface="Myriad Pro"/>
                <a:cs typeface="Myriad Pro"/>
              </a:rPr>
              <a:t>supporting</a:t>
            </a:r>
            <a:r>
              <a:rPr sz="1050" spc="-5" dirty="0">
                <a:solidFill>
                  <a:srgbClr val="231F20"/>
                </a:solidFill>
                <a:latin typeface="Myriad Pro"/>
                <a:cs typeface="Myriad Pro"/>
              </a:rPr>
              <a:t> </a:t>
            </a:r>
            <a:r>
              <a:rPr sz="1050" dirty="0">
                <a:solidFill>
                  <a:srgbClr val="231F20"/>
                </a:solidFill>
                <a:latin typeface="Myriad Pro"/>
                <a:cs typeface="Myriad Pro"/>
              </a:rPr>
              <a:t>our</a:t>
            </a:r>
            <a:r>
              <a:rPr sz="1050" spc="-10" dirty="0">
                <a:solidFill>
                  <a:srgbClr val="231F20"/>
                </a:solidFill>
                <a:latin typeface="Myriad Pro"/>
                <a:cs typeface="Myriad Pro"/>
              </a:rPr>
              <a:t> </a:t>
            </a:r>
            <a:r>
              <a:rPr sz="1050" dirty="0">
                <a:solidFill>
                  <a:srgbClr val="231F20"/>
                </a:solidFill>
                <a:latin typeface="Myriad Pro"/>
                <a:cs typeface="Myriad Pro"/>
              </a:rPr>
              <a:t>supply</a:t>
            </a:r>
            <a:r>
              <a:rPr sz="1050" spc="-5" dirty="0">
                <a:solidFill>
                  <a:srgbClr val="231F20"/>
                </a:solidFill>
                <a:latin typeface="Myriad Pro"/>
                <a:cs typeface="Myriad Pro"/>
              </a:rPr>
              <a:t> </a:t>
            </a:r>
            <a:r>
              <a:rPr sz="1050" dirty="0">
                <a:solidFill>
                  <a:srgbClr val="231F20"/>
                </a:solidFill>
                <a:latin typeface="Myriad Pro"/>
                <a:cs typeface="Myriad Pro"/>
              </a:rPr>
              <a:t>drive</a:t>
            </a:r>
            <a:r>
              <a:rPr sz="1050" spc="-10" dirty="0">
                <a:solidFill>
                  <a:srgbClr val="231F20"/>
                </a:solidFill>
                <a:latin typeface="Myriad Pro"/>
                <a:cs typeface="Myriad Pro"/>
              </a:rPr>
              <a:t> </a:t>
            </a:r>
            <a:r>
              <a:rPr sz="1050" dirty="0">
                <a:solidFill>
                  <a:srgbClr val="231F20"/>
                </a:solidFill>
                <a:latin typeface="Myriad Pro"/>
                <a:cs typeface="Myriad Pro"/>
              </a:rPr>
              <a:t>for</a:t>
            </a:r>
            <a:r>
              <a:rPr sz="1050" spc="-10" dirty="0">
                <a:solidFill>
                  <a:srgbClr val="231F20"/>
                </a:solidFill>
                <a:latin typeface="Myriad Pro"/>
                <a:cs typeface="Myriad Pro"/>
              </a:rPr>
              <a:t> </a:t>
            </a:r>
            <a:r>
              <a:rPr sz="1050" b="1" dirty="0">
                <a:solidFill>
                  <a:srgbClr val="231F20"/>
                </a:solidFill>
                <a:latin typeface="Myriad Pro"/>
                <a:cs typeface="Myriad Pro"/>
              </a:rPr>
              <a:t>@ClassrmCentral</a:t>
            </a:r>
            <a:r>
              <a:rPr sz="1050" dirty="0">
                <a:solidFill>
                  <a:srgbClr val="231F20"/>
                </a:solidFill>
                <a:latin typeface="Myriad Pro"/>
                <a:cs typeface="Myriad Pro"/>
              </a:rPr>
              <a:t>!</a:t>
            </a:r>
            <a:r>
              <a:rPr sz="1050" spc="-5" dirty="0">
                <a:solidFill>
                  <a:srgbClr val="231F20"/>
                </a:solidFill>
                <a:latin typeface="Myriad Pro"/>
                <a:cs typeface="Myriad Pro"/>
              </a:rPr>
              <a:t> </a:t>
            </a:r>
            <a:r>
              <a:rPr sz="1050" i="1" dirty="0">
                <a:solidFill>
                  <a:srgbClr val="231F20"/>
                </a:solidFill>
                <a:latin typeface="Myriad Pro"/>
                <a:cs typeface="Myriad Pro"/>
              </a:rPr>
              <a:t>[Insert</a:t>
            </a:r>
            <a:r>
              <a:rPr sz="1050" i="1" spc="-10" dirty="0">
                <a:solidFill>
                  <a:srgbClr val="231F20"/>
                </a:solidFill>
                <a:latin typeface="Myriad Pro"/>
                <a:cs typeface="Myriad Pro"/>
              </a:rPr>
              <a:t> </a:t>
            </a:r>
            <a:r>
              <a:rPr sz="1050" i="1" dirty="0">
                <a:solidFill>
                  <a:srgbClr val="231F20"/>
                </a:solidFill>
                <a:latin typeface="Myriad Pro"/>
                <a:cs typeface="Myriad Pro"/>
              </a:rPr>
              <a:t>your</a:t>
            </a:r>
            <a:r>
              <a:rPr sz="1050" i="1" spc="-5" dirty="0">
                <a:solidFill>
                  <a:srgbClr val="231F20"/>
                </a:solidFill>
                <a:latin typeface="Myriad Pro"/>
                <a:cs typeface="Myriad Pro"/>
              </a:rPr>
              <a:t> </a:t>
            </a:r>
            <a:r>
              <a:rPr sz="1050" i="1" dirty="0">
                <a:solidFill>
                  <a:srgbClr val="231F20"/>
                </a:solidFill>
                <a:latin typeface="Myriad Pro"/>
                <a:cs typeface="Myriad Pro"/>
              </a:rPr>
              <a:t>school</a:t>
            </a:r>
            <a:r>
              <a:rPr sz="1050" i="1" spc="-5" dirty="0">
                <a:solidFill>
                  <a:srgbClr val="231F20"/>
                </a:solidFill>
                <a:latin typeface="Myriad Pro"/>
                <a:cs typeface="Myriad Pro"/>
              </a:rPr>
              <a:t> </a:t>
            </a:r>
            <a:r>
              <a:rPr sz="1050" i="1" spc="-10" dirty="0">
                <a:solidFill>
                  <a:srgbClr val="231F20"/>
                </a:solidFill>
                <a:latin typeface="Myriad Pro"/>
                <a:cs typeface="Myriad Pro"/>
              </a:rPr>
              <a:t>supply</a:t>
            </a:r>
            <a:r>
              <a:rPr sz="1050" i="1" spc="500" dirty="0">
                <a:solidFill>
                  <a:srgbClr val="231F20"/>
                </a:solidFill>
                <a:latin typeface="Myriad Pro"/>
                <a:cs typeface="Myriad Pro"/>
              </a:rPr>
              <a:t> </a:t>
            </a:r>
            <a:r>
              <a:rPr sz="1050" i="1" dirty="0">
                <a:solidFill>
                  <a:srgbClr val="231F20"/>
                </a:solidFill>
                <a:latin typeface="Myriad Pro"/>
                <a:cs typeface="Myriad Pro"/>
              </a:rPr>
              <a:t>drive</a:t>
            </a:r>
            <a:r>
              <a:rPr sz="1050" i="1" spc="-5" dirty="0">
                <a:solidFill>
                  <a:srgbClr val="231F20"/>
                </a:solidFill>
                <a:latin typeface="Myriad Pro"/>
                <a:cs typeface="Myriad Pro"/>
              </a:rPr>
              <a:t> </a:t>
            </a:r>
            <a:r>
              <a:rPr sz="1050" i="1" dirty="0">
                <a:solidFill>
                  <a:srgbClr val="231F20"/>
                </a:solidFill>
                <a:latin typeface="Myriad Pro"/>
                <a:cs typeface="Myriad Pro"/>
              </a:rPr>
              <a:t>location</a:t>
            </a:r>
            <a:r>
              <a:rPr sz="1050" i="1" spc="-5" dirty="0">
                <a:solidFill>
                  <a:srgbClr val="231F20"/>
                </a:solidFill>
                <a:latin typeface="Myriad Pro"/>
                <a:cs typeface="Myriad Pro"/>
              </a:rPr>
              <a:t> </a:t>
            </a:r>
            <a:r>
              <a:rPr sz="1050" i="1" dirty="0">
                <a:solidFill>
                  <a:srgbClr val="231F20"/>
                </a:solidFill>
                <a:latin typeface="Myriad Pro"/>
                <a:cs typeface="Myriad Pro"/>
              </a:rPr>
              <a:t>or</a:t>
            </a:r>
            <a:r>
              <a:rPr sz="1050" i="1" spc="-5" dirty="0">
                <a:solidFill>
                  <a:srgbClr val="231F20"/>
                </a:solidFill>
                <a:latin typeface="Myriad Pro"/>
                <a:cs typeface="Myriad Pro"/>
              </a:rPr>
              <a:t> </a:t>
            </a:r>
            <a:r>
              <a:rPr sz="1050" i="1" dirty="0">
                <a:solidFill>
                  <a:srgbClr val="231F20"/>
                </a:solidFill>
                <a:latin typeface="Myriad Pro"/>
                <a:cs typeface="Myriad Pro"/>
              </a:rPr>
              <a:t>your</a:t>
            </a:r>
            <a:r>
              <a:rPr sz="1050" i="1" spc="-5" dirty="0">
                <a:solidFill>
                  <a:srgbClr val="231F20"/>
                </a:solidFill>
                <a:latin typeface="Myriad Pro"/>
                <a:cs typeface="Myriad Pro"/>
              </a:rPr>
              <a:t> </a:t>
            </a:r>
            <a:r>
              <a:rPr sz="1050" i="1" dirty="0">
                <a:solidFill>
                  <a:srgbClr val="231F20"/>
                </a:solidFill>
                <a:latin typeface="Myriad Pro"/>
                <a:cs typeface="Myriad Pro"/>
              </a:rPr>
              <a:t>virtual</a:t>
            </a:r>
            <a:r>
              <a:rPr sz="1050" i="1" spc="-5" dirty="0">
                <a:solidFill>
                  <a:srgbClr val="231F20"/>
                </a:solidFill>
                <a:latin typeface="Myriad Pro"/>
                <a:cs typeface="Myriad Pro"/>
              </a:rPr>
              <a:t> </a:t>
            </a:r>
            <a:r>
              <a:rPr sz="1050" i="1" dirty="0">
                <a:solidFill>
                  <a:srgbClr val="231F20"/>
                </a:solidFill>
                <a:latin typeface="Myriad Pro"/>
                <a:cs typeface="Myriad Pro"/>
              </a:rPr>
              <a:t>supply</a:t>
            </a:r>
            <a:r>
              <a:rPr sz="1050" i="1" spc="-5" dirty="0">
                <a:solidFill>
                  <a:srgbClr val="231F20"/>
                </a:solidFill>
                <a:latin typeface="Myriad Pro"/>
                <a:cs typeface="Myriad Pro"/>
              </a:rPr>
              <a:t> </a:t>
            </a:r>
            <a:r>
              <a:rPr sz="1050" i="1" dirty="0">
                <a:solidFill>
                  <a:srgbClr val="231F20"/>
                </a:solidFill>
                <a:latin typeface="Myriad Pro"/>
                <a:cs typeface="Myriad Pro"/>
              </a:rPr>
              <a:t>drive</a:t>
            </a:r>
            <a:r>
              <a:rPr sz="1050" i="1" spc="-5" dirty="0">
                <a:solidFill>
                  <a:srgbClr val="231F20"/>
                </a:solidFill>
                <a:latin typeface="Myriad Pro"/>
                <a:cs typeface="Myriad Pro"/>
              </a:rPr>
              <a:t> </a:t>
            </a:r>
            <a:r>
              <a:rPr sz="1050" i="1" dirty="0">
                <a:solidFill>
                  <a:srgbClr val="231F20"/>
                </a:solidFill>
                <a:latin typeface="Myriad Pro"/>
                <a:cs typeface="Myriad Pro"/>
              </a:rPr>
              <a:t>link]</a:t>
            </a:r>
            <a:endParaRPr lang="en-US" sz="1050" i="1" dirty="0">
              <a:solidFill>
                <a:srgbClr val="231F20"/>
              </a:solidFill>
              <a:latin typeface="Myriad Pro"/>
              <a:cs typeface="Myriad Pro"/>
            </a:endParaRPr>
          </a:p>
          <a:p>
            <a:pPr marL="154940" marR="5080" indent="-142875">
              <a:lnSpc>
                <a:spcPts val="1400"/>
              </a:lnSpc>
              <a:spcBef>
                <a:spcPts val="60"/>
              </a:spcBef>
              <a:buFont typeface="Myriad Pro"/>
              <a:buAutoNum type="arabicParenR"/>
              <a:tabLst>
                <a:tab pos="155575" algn="l"/>
              </a:tabLst>
            </a:pPr>
            <a:endParaRPr sz="900" dirty="0">
              <a:latin typeface="Myriad Pro"/>
              <a:cs typeface="Myriad Pro"/>
            </a:endParaRPr>
          </a:p>
          <a:p>
            <a:pPr marL="156845" marR="20955" indent="-144145">
              <a:lnSpc>
                <a:spcPct val="111100"/>
              </a:lnSpc>
              <a:buFont typeface="Myriad Pro"/>
              <a:buAutoNum type="arabicParenR"/>
              <a:tabLst>
                <a:tab pos="156845" algn="l"/>
              </a:tabLst>
            </a:pPr>
            <a:r>
              <a:rPr sz="1050" dirty="0">
                <a:solidFill>
                  <a:srgbClr val="231F20"/>
                </a:solidFill>
                <a:latin typeface="Myriad Pro"/>
                <a:cs typeface="Myriad Pro"/>
              </a:rPr>
              <a:t>Equal</a:t>
            </a:r>
            <a:r>
              <a:rPr sz="1050" spc="-10" dirty="0">
                <a:solidFill>
                  <a:srgbClr val="231F20"/>
                </a:solidFill>
                <a:latin typeface="Myriad Pro"/>
                <a:cs typeface="Myriad Pro"/>
              </a:rPr>
              <a:t> </a:t>
            </a:r>
            <a:r>
              <a:rPr sz="1050" dirty="0">
                <a:solidFill>
                  <a:srgbClr val="231F20"/>
                </a:solidFill>
                <a:latin typeface="Myriad Pro"/>
                <a:cs typeface="Myriad Pro"/>
              </a:rPr>
              <a:t>opportunities</a:t>
            </a:r>
            <a:r>
              <a:rPr sz="1050" spc="5" dirty="0">
                <a:solidFill>
                  <a:srgbClr val="231F20"/>
                </a:solidFill>
                <a:latin typeface="Myriad Pro"/>
                <a:cs typeface="Myriad Pro"/>
              </a:rPr>
              <a:t> </a:t>
            </a:r>
            <a:r>
              <a:rPr sz="1050" dirty="0">
                <a:solidFill>
                  <a:srgbClr val="231F20"/>
                </a:solidFill>
                <a:latin typeface="Myriad Pro"/>
                <a:cs typeface="Myriad Pro"/>
              </a:rPr>
              <a:t>in education</a:t>
            </a:r>
            <a:r>
              <a:rPr sz="1050" spc="5" dirty="0">
                <a:solidFill>
                  <a:srgbClr val="231F20"/>
                </a:solidFill>
                <a:latin typeface="Myriad Pro"/>
                <a:cs typeface="Myriad Pro"/>
              </a:rPr>
              <a:t> </a:t>
            </a:r>
            <a:r>
              <a:rPr sz="1050" dirty="0">
                <a:solidFill>
                  <a:srgbClr val="231F20"/>
                </a:solidFill>
                <a:latin typeface="Myriad Pro"/>
                <a:cs typeface="Myriad Pro"/>
              </a:rPr>
              <a:t>can change</a:t>
            </a:r>
            <a:r>
              <a:rPr sz="1050" spc="5" dirty="0">
                <a:solidFill>
                  <a:srgbClr val="231F20"/>
                </a:solidFill>
                <a:latin typeface="Myriad Pro"/>
                <a:cs typeface="Myriad Pro"/>
              </a:rPr>
              <a:t> </a:t>
            </a:r>
            <a:r>
              <a:rPr sz="1050" dirty="0">
                <a:solidFill>
                  <a:srgbClr val="231F20"/>
                </a:solidFill>
                <a:latin typeface="Myriad Pro"/>
                <a:cs typeface="Myriad Pro"/>
              </a:rPr>
              <a:t>the trajectory</a:t>
            </a:r>
            <a:r>
              <a:rPr sz="1050" spc="5" dirty="0">
                <a:solidFill>
                  <a:srgbClr val="231F20"/>
                </a:solidFill>
                <a:latin typeface="Myriad Pro"/>
                <a:cs typeface="Myriad Pro"/>
              </a:rPr>
              <a:t> </a:t>
            </a:r>
            <a:r>
              <a:rPr sz="1050" dirty="0">
                <a:solidFill>
                  <a:srgbClr val="231F20"/>
                </a:solidFill>
                <a:latin typeface="Myriad Pro"/>
                <a:cs typeface="Myriad Pro"/>
              </a:rPr>
              <a:t>of lives,</a:t>
            </a:r>
            <a:r>
              <a:rPr sz="1050" spc="5" dirty="0">
                <a:solidFill>
                  <a:srgbClr val="231F20"/>
                </a:solidFill>
                <a:latin typeface="Myriad Pro"/>
                <a:cs typeface="Myriad Pro"/>
              </a:rPr>
              <a:t> </a:t>
            </a:r>
            <a:r>
              <a:rPr sz="1050" dirty="0">
                <a:solidFill>
                  <a:srgbClr val="231F20"/>
                </a:solidFill>
                <a:latin typeface="Myriad Pro"/>
                <a:cs typeface="Myriad Pro"/>
              </a:rPr>
              <a:t>but this</a:t>
            </a:r>
            <a:r>
              <a:rPr sz="1050" spc="5" dirty="0">
                <a:solidFill>
                  <a:srgbClr val="231F20"/>
                </a:solidFill>
                <a:latin typeface="Myriad Pro"/>
                <a:cs typeface="Myriad Pro"/>
              </a:rPr>
              <a:t> </a:t>
            </a:r>
            <a:r>
              <a:rPr sz="1050" dirty="0">
                <a:solidFill>
                  <a:srgbClr val="231F20"/>
                </a:solidFill>
                <a:latin typeface="Myriad Pro"/>
                <a:cs typeface="Myriad Pro"/>
              </a:rPr>
              <a:t>school </a:t>
            </a:r>
            <a:r>
              <a:rPr sz="1050" spc="-10" dirty="0">
                <a:solidFill>
                  <a:srgbClr val="231F20"/>
                </a:solidFill>
                <a:latin typeface="Myriad Pro"/>
                <a:cs typeface="Myriad Pro"/>
              </a:rPr>
              <a:t>year,</a:t>
            </a:r>
            <a:r>
              <a:rPr sz="1050" spc="5" dirty="0">
                <a:solidFill>
                  <a:srgbClr val="231F20"/>
                </a:solidFill>
                <a:latin typeface="Myriad Pro"/>
                <a:cs typeface="Myriad Pro"/>
              </a:rPr>
              <a:t> </a:t>
            </a:r>
            <a:r>
              <a:rPr sz="1050" spc="-10" dirty="0">
                <a:solidFill>
                  <a:srgbClr val="231F20"/>
                </a:solidFill>
                <a:latin typeface="Myriad Pro"/>
                <a:cs typeface="Myriad Pro"/>
              </a:rPr>
              <a:t>students’</a:t>
            </a:r>
            <a:r>
              <a:rPr sz="1050" spc="-95" dirty="0">
                <a:solidFill>
                  <a:srgbClr val="231F20"/>
                </a:solidFill>
                <a:latin typeface="Myriad Pro"/>
                <a:cs typeface="Myriad Pro"/>
              </a:rPr>
              <a:t> </a:t>
            </a:r>
            <a:r>
              <a:rPr sz="1050" dirty="0">
                <a:solidFill>
                  <a:srgbClr val="231F20"/>
                </a:solidFill>
                <a:latin typeface="Myriad Pro"/>
                <a:cs typeface="Myriad Pro"/>
              </a:rPr>
              <a:t>needs</a:t>
            </a:r>
            <a:r>
              <a:rPr sz="1050" spc="5" dirty="0">
                <a:solidFill>
                  <a:srgbClr val="231F20"/>
                </a:solidFill>
                <a:latin typeface="Myriad Pro"/>
                <a:cs typeface="Myriad Pro"/>
              </a:rPr>
              <a:t> </a:t>
            </a:r>
            <a:r>
              <a:rPr sz="1050" spc="-20" dirty="0">
                <a:solidFill>
                  <a:srgbClr val="231F20"/>
                </a:solidFill>
                <a:latin typeface="Myriad Pro"/>
                <a:cs typeface="Myriad Pro"/>
              </a:rPr>
              <a:t>will</a:t>
            </a:r>
            <a:r>
              <a:rPr sz="1050" dirty="0">
                <a:solidFill>
                  <a:srgbClr val="231F20"/>
                </a:solidFill>
                <a:latin typeface="Myriad Pro"/>
                <a:cs typeface="Myriad Pro"/>
              </a:rPr>
              <a:t> be</a:t>
            </a:r>
            <a:r>
              <a:rPr sz="1050" spc="-15" dirty="0">
                <a:solidFill>
                  <a:srgbClr val="231F20"/>
                </a:solidFill>
                <a:latin typeface="Myriad Pro"/>
                <a:cs typeface="Myriad Pro"/>
              </a:rPr>
              <a:t> </a:t>
            </a:r>
            <a:r>
              <a:rPr sz="1050" dirty="0">
                <a:solidFill>
                  <a:srgbClr val="231F20"/>
                </a:solidFill>
                <a:latin typeface="Myriad Pro"/>
                <a:cs typeface="Myriad Pro"/>
              </a:rPr>
              <a:t>greater</a:t>
            </a:r>
            <a:r>
              <a:rPr sz="1050" spc="-10" dirty="0">
                <a:solidFill>
                  <a:srgbClr val="231F20"/>
                </a:solidFill>
                <a:latin typeface="Myriad Pro"/>
                <a:cs typeface="Myriad Pro"/>
              </a:rPr>
              <a:t> </a:t>
            </a:r>
            <a:r>
              <a:rPr sz="1050" dirty="0">
                <a:solidFill>
                  <a:srgbClr val="231F20"/>
                </a:solidFill>
                <a:latin typeface="Myriad Pro"/>
                <a:cs typeface="Myriad Pro"/>
              </a:rPr>
              <a:t>than</a:t>
            </a:r>
            <a:r>
              <a:rPr sz="1050" spc="-15" dirty="0">
                <a:solidFill>
                  <a:srgbClr val="231F20"/>
                </a:solidFill>
                <a:latin typeface="Myriad Pro"/>
                <a:cs typeface="Myriad Pro"/>
              </a:rPr>
              <a:t> </a:t>
            </a:r>
            <a:r>
              <a:rPr sz="1050" spc="-10" dirty="0">
                <a:solidFill>
                  <a:srgbClr val="231F20"/>
                </a:solidFill>
                <a:latin typeface="Myriad Pro"/>
                <a:cs typeface="Myriad Pro"/>
              </a:rPr>
              <a:t>ever. </a:t>
            </a:r>
            <a:r>
              <a:rPr sz="1050" dirty="0">
                <a:solidFill>
                  <a:srgbClr val="231F20"/>
                </a:solidFill>
                <a:latin typeface="Myriad Pro"/>
                <a:cs typeface="Myriad Pro"/>
              </a:rPr>
              <a:t>Help</a:t>
            </a:r>
            <a:r>
              <a:rPr sz="1050" spc="-15" dirty="0">
                <a:solidFill>
                  <a:srgbClr val="231F20"/>
                </a:solidFill>
                <a:latin typeface="Myriad Pro"/>
                <a:cs typeface="Myriad Pro"/>
              </a:rPr>
              <a:t> </a:t>
            </a:r>
            <a:r>
              <a:rPr sz="1050" dirty="0">
                <a:solidFill>
                  <a:srgbClr val="231F20"/>
                </a:solidFill>
                <a:latin typeface="Myriad Pro"/>
                <a:cs typeface="Myriad Pro"/>
              </a:rPr>
              <a:t>level</a:t>
            </a:r>
            <a:r>
              <a:rPr sz="1050" spc="-10" dirty="0">
                <a:solidFill>
                  <a:srgbClr val="231F20"/>
                </a:solidFill>
                <a:latin typeface="Myriad Pro"/>
                <a:cs typeface="Myriad Pro"/>
              </a:rPr>
              <a:t> </a:t>
            </a:r>
            <a:r>
              <a:rPr sz="1050" dirty="0">
                <a:solidFill>
                  <a:srgbClr val="231F20"/>
                </a:solidFill>
                <a:latin typeface="Myriad Pro"/>
                <a:cs typeface="Myriad Pro"/>
              </a:rPr>
              <a:t>the</a:t>
            </a:r>
            <a:r>
              <a:rPr sz="1050" spc="-15" dirty="0">
                <a:solidFill>
                  <a:srgbClr val="231F20"/>
                </a:solidFill>
                <a:latin typeface="Myriad Pro"/>
                <a:cs typeface="Myriad Pro"/>
              </a:rPr>
              <a:t> </a:t>
            </a:r>
            <a:r>
              <a:rPr sz="1050" dirty="0">
                <a:solidFill>
                  <a:srgbClr val="231F20"/>
                </a:solidFill>
                <a:latin typeface="Myriad Pro"/>
                <a:cs typeface="Myriad Pro"/>
              </a:rPr>
              <a:t>playing</a:t>
            </a:r>
            <a:r>
              <a:rPr sz="1050" spc="-10" dirty="0">
                <a:solidFill>
                  <a:srgbClr val="231F20"/>
                </a:solidFill>
                <a:latin typeface="Myriad Pro"/>
                <a:cs typeface="Myriad Pro"/>
              </a:rPr>
              <a:t> </a:t>
            </a:r>
            <a:r>
              <a:rPr sz="1050" dirty="0">
                <a:solidFill>
                  <a:srgbClr val="231F20"/>
                </a:solidFill>
                <a:latin typeface="Myriad Pro"/>
                <a:cs typeface="Myriad Pro"/>
              </a:rPr>
              <a:t>field</a:t>
            </a:r>
            <a:r>
              <a:rPr sz="1050" spc="-10" dirty="0">
                <a:solidFill>
                  <a:srgbClr val="231F20"/>
                </a:solidFill>
                <a:latin typeface="Myriad Pro"/>
                <a:cs typeface="Myriad Pro"/>
              </a:rPr>
              <a:t> </a:t>
            </a:r>
            <a:r>
              <a:rPr sz="1050" dirty="0">
                <a:solidFill>
                  <a:srgbClr val="231F20"/>
                </a:solidFill>
                <a:latin typeface="Myriad Pro"/>
                <a:cs typeface="Myriad Pro"/>
              </a:rPr>
              <a:t>by</a:t>
            </a:r>
            <a:r>
              <a:rPr sz="1050" spc="-15" dirty="0">
                <a:solidFill>
                  <a:srgbClr val="231F20"/>
                </a:solidFill>
                <a:latin typeface="Myriad Pro"/>
                <a:cs typeface="Myriad Pro"/>
              </a:rPr>
              <a:t> </a:t>
            </a:r>
            <a:r>
              <a:rPr sz="1050" dirty="0">
                <a:solidFill>
                  <a:srgbClr val="231F20"/>
                </a:solidFill>
                <a:latin typeface="Myriad Pro"/>
                <a:cs typeface="Myriad Pro"/>
              </a:rPr>
              <a:t>donating</a:t>
            </a:r>
            <a:r>
              <a:rPr sz="1050" spc="-10" dirty="0">
                <a:solidFill>
                  <a:srgbClr val="231F20"/>
                </a:solidFill>
                <a:latin typeface="Myriad Pro"/>
                <a:cs typeface="Myriad Pro"/>
              </a:rPr>
              <a:t> </a:t>
            </a:r>
            <a:r>
              <a:rPr sz="1050" dirty="0">
                <a:solidFill>
                  <a:srgbClr val="231F20"/>
                </a:solidFill>
                <a:latin typeface="Myriad Pro"/>
                <a:cs typeface="Myriad Pro"/>
              </a:rPr>
              <a:t>school</a:t>
            </a:r>
            <a:r>
              <a:rPr sz="1050" spc="-15" dirty="0">
                <a:solidFill>
                  <a:srgbClr val="231F20"/>
                </a:solidFill>
                <a:latin typeface="Myriad Pro"/>
                <a:cs typeface="Myriad Pro"/>
              </a:rPr>
              <a:t> </a:t>
            </a:r>
            <a:r>
              <a:rPr sz="1050" dirty="0">
                <a:solidFill>
                  <a:srgbClr val="231F20"/>
                </a:solidFill>
                <a:latin typeface="Myriad Pro"/>
                <a:cs typeface="Myriad Pro"/>
              </a:rPr>
              <a:t>supplies</a:t>
            </a:r>
            <a:r>
              <a:rPr sz="1050" spc="-10" dirty="0">
                <a:solidFill>
                  <a:srgbClr val="231F20"/>
                </a:solidFill>
                <a:latin typeface="Myriad Pro"/>
                <a:cs typeface="Myriad Pro"/>
              </a:rPr>
              <a:t> </a:t>
            </a:r>
            <a:r>
              <a:rPr sz="1050" dirty="0">
                <a:solidFill>
                  <a:srgbClr val="231F20"/>
                </a:solidFill>
                <a:latin typeface="Myriad Pro"/>
                <a:cs typeface="Myriad Pro"/>
              </a:rPr>
              <a:t>for</a:t>
            </a:r>
            <a:r>
              <a:rPr sz="1050" spc="-15" dirty="0">
                <a:solidFill>
                  <a:srgbClr val="231F20"/>
                </a:solidFill>
                <a:latin typeface="Myriad Pro"/>
                <a:cs typeface="Myriad Pro"/>
              </a:rPr>
              <a:t> </a:t>
            </a:r>
            <a:r>
              <a:rPr sz="1050" b="1" dirty="0">
                <a:solidFill>
                  <a:srgbClr val="231F20"/>
                </a:solidFill>
                <a:latin typeface="Myriad Pro"/>
                <a:cs typeface="Myriad Pro"/>
              </a:rPr>
              <a:t>@ClassrmCentral</a:t>
            </a:r>
            <a:r>
              <a:rPr sz="1050" b="1" spc="-10" dirty="0">
                <a:solidFill>
                  <a:srgbClr val="231F20"/>
                </a:solidFill>
                <a:latin typeface="Myriad Pro"/>
                <a:cs typeface="Myriad Pro"/>
              </a:rPr>
              <a:t> </a:t>
            </a:r>
            <a:r>
              <a:rPr sz="1050" dirty="0">
                <a:solidFill>
                  <a:srgbClr val="231F20"/>
                </a:solidFill>
                <a:latin typeface="Myriad Pro"/>
                <a:cs typeface="Myriad Pro"/>
              </a:rPr>
              <a:t>at</a:t>
            </a:r>
            <a:r>
              <a:rPr sz="1050" spc="-10" dirty="0">
                <a:solidFill>
                  <a:srgbClr val="231F20"/>
                </a:solidFill>
                <a:latin typeface="Myriad Pro"/>
                <a:cs typeface="Myriad Pro"/>
              </a:rPr>
              <a:t> </a:t>
            </a:r>
            <a:r>
              <a:rPr sz="1050" i="1" spc="-10" dirty="0">
                <a:solidFill>
                  <a:srgbClr val="231F20"/>
                </a:solidFill>
                <a:latin typeface="Myriad Pro"/>
                <a:cs typeface="Myriad Pro"/>
              </a:rPr>
              <a:t>[physical</a:t>
            </a:r>
            <a:r>
              <a:rPr sz="1050" i="1" spc="500" dirty="0">
                <a:solidFill>
                  <a:srgbClr val="231F20"/>
                </a:solidFill>
                <a:latin typeface="Myriad Pro"/>
                <a:cs typeface="Myriad Pro"/>
              </a:rPr>
              <a:t> </a:t>
            </a:r>
            <a:r>
              <a:rPr sz="1050" i="1" dirty="0">
                <a:solidFill>
                  <a:srgbClr val="231F20"/>
                </a:solidFill>
                <a:latin typeface="Myriad Pro"/>
                <a:cs typeface="Myriad Pro"/>
              </a:rPr>
              <a:t>location</a:t>
            </a:r>
            <a:r>
              <a:rPr sz="1050" i="1" spc="-5" dirty="0">
                <a:solidFill>
                  <a:srgbClr val="231F20"/>
                </a:solidFill>
                <a:latin typeface="Myriad Pro"/>
                <a:cs typeface="Myriad Pro"/>
              </a:rPr>
              <a:t> </a:t>
            </a:r>
            <a:r>
              <a:rPr sz="1050" i="1" dirty="0">
                <a:solidFill>
                  <a:srgbClr val="231F20"/>
                </a:solidFill>
                <a:latin typeface="Myriad Pro"/>
                <a:cs typeface="Myriad Pro"/>
              </a:rPr>
              <a:t>or</a:t>
            </a:r>
            <a:r>
              <a:rPr sz="1050" i="1" spc="-5" dirty="0">
                <a:solidFill>
                  <a:srgbClr val="231F20"/>
                </a:solidFill>
                <a:latin typeface="Myriad Pro"/>
                <a:cs typeface="Myriad Pro"/>
              </a:rPr>
              <a:t> </a:t>
            </a:r>
            <a:r>
              <a:rPr sz="1050" i="1" dirty="0">
                <a:solidFill>
                  <a:srgbClr val="231F20"/>
                </a:solidFill>
                <a:latin typeface="Myriad Pro"/>
                <a:cs typeface="Myriad Pro"/>
              </a:rPr>
              <a:t>virtual drive</a:t>
            </a:r>
            <a:r>
              <a:rPr sz="1050" i="1" spc="-5" dirty="0">
                <a:solidFill>
                  <a:srgbClr val="231F20"/>
                </a:solidFill>
                <a:latin typeface="Myriad Pro"/>
                <a:cs typeface="Myriad Pro"/>
              </a:rPr>
              <a:t> </a:t>
            </a:r>
            <a:r>
              <a:rPr sz="1050" i="1" dirty="0">
                <a:solidFill>
                  <a:srgbClr val="231F20"/>
                </a:solidFill>
                <a:latin typeface="Myriad Pro"/>
                <a:cs typeface="Myriad Pro"/>
              </a:rPr>
              <a:t>link]</a:t>
            </a:r>
            <a:endParaRPr lang="en-US" sz="1050" i="1" dirty="0">
              <a:solidFill>
                <a:srgbClr val="231F20"/>
              </a:solidFill>
              <a:latin typeface="Myriad Pro"/>
              <a:cs typeface="Myriad Pro"/>
            </a:endParaRPr>
          </a:p>
          <a:p>
            <a:pPr marL="156845" marR="20955" indent="-144145">
              <a:lnSpc>
                <a:spcPct val="111100"/>
              </a:lnSpc>
              <a:buFont typeface="Myriad Pro"/>
              <a:buAutoNum type="arabicParenR"/>
              <a:tabLst>
                <a:tab pos="156845" algn="l"/>
              </a:tabLst>
            </a:pPr>
            <a:endParaRPr sz="950" dirty="0">
              <a:latin typeface="Myriad Pro"/>
              <a:cs typeface="Myriad Pro"/>
            </a:endParaRPr>
          </a:p>
          <a:p>
            <a:pPr marL="156845" marR="172720" indent="-144145">
              <a:lnSpc>
                <a:spcPct val="111100"/>
              </a:lnSpc>
              <a:spcBef>
                <a:spcPts val="5"/>
              </a:spcBef>
              <a:buFont typeface="Myriad Pro"/>
              <a:buAutoNum type="arabicParenR"/>
              <a:tabLst>
                <a:tab pos="156845" algn="l"/>
              </a:tabLst>
            </a:pPr>
            <a:r>
              <a:rPr sz="1050" dirty="0">
                <a:solidFill>
                  <a:srgbClr val="231F20"/>
                </a:solidFill>
                <a:latin typeface="Myriad Pro"/>
                <a:cs typeface="Myriad Pro"/>
              </a:rPr>
              <a:t>Help</a:t>
            </a:r>
            <a:r>
              <a:rPr sz="1050" spc="-10" dirty="0">
                <a:solidFill>
                  <a:srgbClr val="231F20"/>
                </a:solidFill>
                <a:latin typeface="Myriad Pro"/>
                <a:cs typeface="Myriad Pro"/>
              </a:rPr>
              <a:t> </a:t>
            </a:r>
            <a:r>
              <a:rPr sz="1050" dirty="0">
                <a:solidFill>
                  <a:srgbClr val="231F20"/>
                </a:solidFill>
                <a:latin typeface="Myriad Pro"/>
                <a:cs typeface="Myriad Pro"/>
              </a:rPr>
              <a:t>prepare</a:t>
            </a:r>
            <a:r>
              <a:rPr sz="1050" spc="-10" dirty="0">
                <a:solidFill>
                  <a:srgbClr val="231F20"/>
                </a:solidFill>
                <a:latin typeface="Myriad Pro"/>
                <a:cs typeface="Myriad Pro"/>
              </a:rPr>
              <a:t> </a:t>
            </a:r>
            <a:r>
              <a:rPr sz="1050" dirty="0">
                <a:solidFill>
                  <a:srgbClr val="231F20"/>
                </a:solidFill>
                <a:latin typeface="Myriad Pro"/>
                <a:cs typeface="Myriad Pro"/>
              </a:rPr>
              <a:t>local</a:t>
            </a:r>
            <a:r>
              <a:rPr sz="1050" spc="-10" dirty="0">
                <a:solidFill>
                  <a:srgbClr val="231F20"/>
                </a:solidFill>
                <a:latin typeface="Myriad Pro"/>
                <a:cs typeface="Myriad Pro"/>
              </a:rPr>
              <a:t> </a:t>
            </a:r>
            <a:r>
              <a:rPr sz="1050" dirty="0">
                <a:solidFill>
                  <a:srgbClr val="231F20"/>
                </a:solidFill>
                <a:latin typeface="Myriad Pro"/>
                <a:cs typeface="Myriad Pro"/>
              </a:rPr>
              <a:t>students</a:t>
            </a:r>
            <a:r>
              <a:rPr sz="1050" spc="-5" dirty="0">
                <a:solidFill>
                  <a:srgbClr val="231F20"/>
                </a:solidFill>
                <a:latin typeface="Myriad Pro"/>
                <a:cs typeface="Myriad Pro"/>
              </a:rPr>
              <a:t> </a:t>
            </a:r>
            <a:r>
              <a:rPr sz="1050" dirty="0">
                <a:solidFill>
                  <a:srgbClr val="231F20"/>
                </a:solidFill>
                <a:latin typeface="Myriad Pro"/>
                <a:cs typeface="Myriad Pro"/>
              </a:rPr>
              <a:t>for</a:t>
            </a:r>
            <a:r>
              <a:rPr sz="1050" spc="-10" dirty="0">
                <a:solidFill>
                  <a:srgbClr val="231F20"/>
                </a:solidFill>
                <a:latin typeface="Myriad Pro"/>
                <a:cs typeface="Myriad Pro"/>
              </a:rPr>
              <a:t> </a:t>
            </a:r>
            <a:r>
              <a:rPr sz="1050" dirty="0">
                <a:solidFill>
                  <a:srgbClr val="231F20"/>
                </a:solidFill>
                <a:latin typeface="Myriad Pro"/>
                <a:cs typeface="Myriad Pro"/>
              </a:rPr>
              <a:t>school</a:t>
            </a:r>
            <a:r>
              <a:rPr sz="1050" spc="-10" dirty="0">
                <a:solidFill>
                  <a:srgbClr val="231F20"/>
                </a:solidFill>
                <a:latin typeface="Myriad Pro"/>
                <a:cs typeface="Myriad Pro"/>
              </a:rPr>
              <a:t> </a:t>
            </a:r>
            <a:r>
              <a:rPr sz="1050" dirty="0">
                <a:solidFill>
                  <a:srgbClr val="231F20"/>
                </a:solidFill>
                <a:latin typeface="Myriad Pro"/>
                <a:cs typeface="Myriad Pro"/>
              </a:rPr>
              <a:t>by</a:t>
            </a:r>
            <a:r>
              <a:rPr sz="1050" spc="-10" dirty="0">
                <a:solidFill>
                  <a:srgbClr val="231F20"/>
                </a:solidFill>
                <a:latin typeface="Myriad Pro"/>
                <a:cs typeface="Myriad Pro"/>
              </a:rPr>
              <a:t> </a:t>
            </a:r>
            <a:r>
              <a:rPr sz="1050" dirty="0">
                <a:solidFill>
                  <a:srgbClr val="231F20"/>
                </a:solidFill>
                <a:latin typeface="Myriad Pro"/>
                <a:cs typeface="Myriad Pro"/>
              </a:rPr>
              <a:t>donating</a:t>
            </a:r>
            <a:r>
              <a:rPr sz="1050" spc="-5" dirty="0">
                <a:solidFill>
                  <a:srgbClr val="231F20"/>
                </a:solidFill>
                <a:latin typeface="Myriad Pro"/>
                <a:cs typeface="Myriad Pro"/>
              </a:rPr>
              <a:t> </a:t>
            </a:r>
            <a:r>
              <a:rPr sz="1050" dirty="0">
                <a:solidFill>
                  <a:srgbClr val="231F20"/>
                </a:solidFill>
                <a:latin typeface="Myriad Pro"/>
                <a:cs typeface="Myriad Pro"/>
              </a:rPr>
              <a:t>school</a:t>
            </a:r>
            <a:r>
              <a:rPr sz="1050" spc="-10" dirty="0">
                <a:solidFill>
                  <a:srgbClr val="231F20"/>
                </a:solidFill>
                <a:latin typeface="Myriad Pro"/>
                <a:cs typeface="Myriad Pro"/>
              </a:rPr>
              <a:t> </a:t>
            </a:r>
            <a:r>
              <a:rPr sz="1050" dirty="0">
                <a:solidFill>
                  <a:srgbClr val="231F20"/>
                </a:solidFill>
                <a:latin typeface="Myriad Pro"/>
                <a:cs typeface="Myriad Pro"/>
              </a:rPr>
              <a:t>supplies</a:t>
            </a:r>
            <a:r>
              <a:rPr sz="1050" spc="-10" dirty="0">
                <a:solidFill>
                  <a:srgbClr val="231F20"/>
                </a:solidFill>
                <a:latin typeface="Myriad Pro"/>
                <a:cs typeface="Myriad Pro"/>
              </a:rPr>
              <a:t> </a:t>
            </a:r>
            <a:r>
              <a:rPr sz="1050" dirty="0">
                <a:solidFill>
                  <a:srgbClr val="231F20"/>
                </a:solidFill>
                <a:latin typeface="Myriad Pro"/>
                <a:cs typeface="Myriad Pro"/>
              </a:rPr>
              <a:t>for</a:t>
            </a:r>
            <a:r>
              <a:rPr sz="1050" spc="-10" dirty="0">
                <a:solidFill>
                  <a:srgbClr val="231F20"/>
                </a:solidFill>
                <a:latin typeface="Myriad Pro"/>
                <a:cs typeface="Myriad Pro"/>
              </a:rPr>
              <a:t> </a:t>
            </a:r>
            <a:r>
              <a:rPr sz="1050" b="1" dirty="0">
                <a:solidFill>
                  <a:srgbClr val="231F20"/>
                </a:solidFill>
                <a:latin typeface="Myriad Pro"/>
                <a:cs typeface="Myriad Pro"/>
              </a:rPr>
              <a:t>@ClassrmCentral</a:t>
            </a:r>
            <a:r>
              <a:rPr sz="1050" dirty="0">
                <a:solidFill>
                  <a:srgbClr val="231F20"/>
                </a:solidFill>
                <a:latin typeface="Myriad Pro"/>
                <a:cs typeface="Myriad Pro"/>
              </a:rPr>
              <a:t>!</a:t>
            </a:r>
            <a:r>
              <a:rPr sz="1050" spc="-5" dirty="0">
                <a:solidFill>
                  <a:srgbClr val="231F20"/>
                </a:solidFill>
                <a:latin typeface="Myriad Pro"/>
                <a:cs typeface="Myriad Pro"/>
              </a:rPr>
              <a:t> </a:t>
            </a:r>
            <a:r>
              <a:rPr sz="1050" i="1" dirty="0">
                <a:solidFill>
                  <a:srgbClr val="231F20"/>
                </a:solidFill>
                <a:latin typeface="Myriad Pro"/>
                <a:cs typeface="Myriad Pro"/>
              </a:rPr>
              <a:t>[Insert</a:t>
            </a:r>
            <a:r>
              <a:rPr sz="1050" i="1" spc="-10" dirty="0">
                <a:solidFill>
                  <a:srgbClr val="231F20"/>
                </a:solidFill>
                <a:latin typeface="Myriad Pro"/>
                <a:cs typeface="Myriad Pro"/>
              </a:rPr>
              <a:t> </a:t>
            </a:r>
            <a:r>
              <a:rPr sz="1050" i="1" dirty="0">
                <a:solidFill>
                  <a:srgbClr val="231F20"/>
                </a:solidFill>
                <a:latin typeface="Myriad Pro"/>
                <a:cs typeface="Myriad Pro"/>
              </a:rPr>
              <a:t>your</a:t>
            </a:r>
            <a:r>
              <a:rPr sz="1050" i="1" spc="-5" dirty="0">
                <a:solidFill>
                  <a:srgbClr val="231F20"/>
                </a:solidFill>
                <a:latin typeface="Myriad Pro"/>
                <a:cs typeface="Myriad Pro"/>
              </a:rPr>
              <a:t> </a:t>
            </a:r>
            <a:r>
              <a:rPr sz="1050" i="1" spc="-10" dirty="0">
                <a:solidFill>
                  <a:srgbClr val="231F20"/>
                </a:solidFill>
                <a:latin typeface="Myriad Pro"/>
                <a:cs typeface="Myriad Pro"/>
              </a:rPr>
              <a:t>school</a:t>
            </a:r>
            <a:r>
              <a:rPr lang="en-US" sz="1050" i="1" spc="500" dirty="0">
                <a:solidFill>
                  <a:srgbClr val="231F20"/>
                </a:solidFill>
                <a:latin typeface="Myriad Pro"/>
                <a:cs typeface="Myriad Pro"/>
              </a:rPr>
              <a:t> </a:t>
            </a:r>
            <a:r>
              <a:rPr sz="1050" i="1" dirty="0">
                <a:solidFill>
                  <a:srgbClr val="231F20"/>
                </a:solidFill>
                <a:latin typeface="Myriad Pro"/>
                <a:cs typeface="Myriad Pro"/>
              </a:rPr>
              <a:t>supply</a:t>
            </a:r>
            <a:r>
              <a:rPr sz="1050" i="1" spc="-5" dirty="0">
                <a:solidFill>
                  <a:srgbClr val="231F20"/>
                </a:solidFill>
                <a:latin typeface="Myriad Pro"/>
                <a:cs typeface="Myriad Pro"/>
              </a:rPr>
              <a:t> </a:t>
            </a:r>
            <a:r>
              <a:rPr sz="1050" i="1" dirty="0">
                <a:solidFill>
                  <a:srgbClr val="231F20"/>
                </a:solidFill>
                <a:latin typeface="Myriad Pro"/>
                <a:cs typeface="Myriad Pro"/>
              </a:rPr>
              <a:t>drive</a:t>
            </a:r>
            <a:r>
              <a:rPr sz="1050" i="1" spc="-5" dirty="0">
                <a:solidFill>
                  <a:srgbClr val="231F20"/>
                </a:solidFill>
                <a:latin typeface="Myriad Pro"/>
                <a:cs typeface="Myriad Pro"/>
              </a:rPr>
              <a:t> </a:t>
            </a:r>
            <a:r>
              <a:rPr sz="1050" i="1" dirty="0">
                <a:solidFill>
                  <a:srgbClr val="231F20"/>
                </a:solidFill>
                <a:latin typeface="Myriad Pro"/>
                <a:cs typeface="Myriad Pro"/>
              </a:rPr>
              <a:t>location</a:t>
            </a:r>
            <a:r>
              <a:rPr sz="1050" i="1" spc="-5" dirty="0">
                <a:solidFill>
                  <a:srgbClr val="231F20"/>
                </a:solidFill>
                <a:latin typeface="Myriad Pro"/>
                <a:cs typeface="Myriad Pro"/>
              </a:rPr>
              <a:t> </a:t>
            </a:r>
            <a:r>
              <a:rPr sz="1050" i="1" dirty="0">
                <a:solidFill>
                  <a:srgbClr val="231F20"/>
                </a:solidFill>
                <a:latin typeface="Myriad Pro"/>
                <a:cs typeface="Myriad Pro"/>
              </a:rPr>
              <a:t>or</a:t>
            </a:r>
            <a:r>
              <a:rPr sz="1050" i="1" spc="-5" dirty="0">
                <a:solidFill>
                  <a:srgbClr val="231F20"/>
                </a:solidFill>
                <a:latin typeface="Myriad Pro"/>
                <a:cs typeface="Myriad Pro"/>
              </a:rPr>
              <a:t> </a:t>
            </a:r>
            <a:r>
              <a:rPr sz="1050" i="1" dirty="0">
                <a:solidFill>
                  <a:srgbClr val="231F20"/>
                </a:solidFill>
                <a:latin typeface="Myriad Pro"/>
                <a:cs typeface="Myriad Pro"/>
              </a:rPr>
              <a:t>your virtual</a:t>
            </a:r>
            <a:r>
              <a:rPr sz="1050" i="1" spc="-5" dirty="0">
                <a:solidFill>
                  <a:srgbClr val="231F20"/>
                </a:solidFill>
                <a:latin typeface="Myriad Pro"/>
                <a:cs typeface="Myriad Pro"/>
              </a:rPr>
              <a:t> </a:t>
            </a:r>
            <a:r>
              <a:rPr sz="1050" i="1" dirty="0">
                <a:solidFill>
                  <a:srgbClr val="231F20"/>
                </a:solidFill>
                <a:latin typeface="Myriad Pro"/>
                <a:cs typeface="Myriad Pro"/>
              </a:rPr>
              <a:t>supply</a:t>
            </a:r>
            <a:r>
              <a:rPr sz="1050" i="1" spc="-5" dirty="0">
                <a:solidFill>
                  <a:srgbClr val="231F20"/>
                </a:solidFill>
                <a:latin typeface="Myriad Pro"/>
                <a:cs typeface="Myriad Pro"/>
              </a:rPr>
              <a:t> </a:t>
            </a:r>
            <a:r>
              <a:rPr sz="1050" i="1" dirty="0">
                <a:solidFill>
                  <a:srgbClr val="231F20"/>
                </a:solidFill>
                <a:latin typeface="Myriad Pro"/>
                <a:cs typeface="Myriad Pro"/>
              </a:rPr>
              <a:t>drive</a:t>
            </a:r>
            <a:r>
              <a:rPr sz="1050" i="1" spc="-5" dirty="0">
                <a:solidFill>
                  <a:srgbClr val="231F20"/>
                </a:solidFill>
                <a:latin typeface="Myriad Pro"/>
                <a:cs typeface="Myriad Pro"/>
              </a:rPr>
              <a:t> </a:t>
            </a:r>
            <a:r>
              <a:rPr sz="1050" i="1" dirty="0">
                <a:solidFill>
                  <a:srgbClr val="231F20"/>
                </a:solidFill>
                <a:latin typeface="Myriad Pro"/>
                <a:cs typeface="Myriad Pro"/>
              </a:rPr>
              <a:t>link]</a:t>
            </a:r>
            <a:endParaRPr lang="en-US" sz="1050" i="1" dirty="0">
              <a:solidFill>
                <a:srgbClr val="231F20"/>
              </a:solidFill>
              <a:latin typeface="Myriad Pro"/>
              <a:cs typeface="Myriad Pro"/>
            </a:endParaRPr>
          </a:p>
          <a:p>
            <a:pPr marL="156845" marR="172720" indent="-144145">
              <a:lnSpc>
                <a:spcPct val="111100"/>
              </a:lnSpc>
              <a:spcBef>
                <a:spcPts val="5"/>
              </a:spcBef>
              <a:buFont typeface="Myriad Pro"/>
              <a:buAutoNum type="arabicParenR"/>
              <a:tabLst>
                <a:tab pos="156845" algn="l"/>
              </a:tabLst>
            </a:pPr>
            <a:endParaRPr sz="950" dirty="0">
              <a:latin typeface="Myriad Pro"/>
              <a:cs typeface="Myriad Pro"/>
            </a:endParaRPr>
          </a:p>
          <a:p>
            <a:pPr marL="156845" marR="38100" indent="-144145" algn="just">
              <a:lnSpc>
                <a:spcPct val="111100"/>
              </a:lnSpc>
              <a:buFont typeface="Myriad Pro"/>
              <a:buAutoNum type="arabicParenR"/>
              <a:tabLst>
                <a:tab pos="156845" algn="l"/>
              </a:tabLst>
            </a:pPr>
            <a:r>
              <a:rPr sz="1050" dirty="0">
                <a:solidFill>
                  <a:srgbClr val="231F20"/>
                </a:solidFill>
                <a:latin typeface="Myriad Pro"/>
                <a:cs typeface="Myriad Pro"/>
              </a:rPr>
              <a:t>Donate</a:t>
            </a:r>
            <a:r>
              <a:rPr sz="1050" spc="-15" dirty="0">
                <a:solidFill>
                  <a:srgbClr val="231F20"/>
                </a:solidFill>
                <a:latin typeface="Myriad Pro"/>
                <a:cs typeface="Myriad Pro"/>
              </a:rPr>
              <a:t> </a:t>
            </a:r>
            <a:r>
              <a:rPr sz="1050" dirty="0">
                <a:solidFill>
                  <a:srgbClr val="231F20"/>
                </a:solidFill>
                <a:latin typeface="Myriad Pro"/>
                <a:cs typeface="Myriad Pro"/>
              </a:rPr>
              <a:t>school</a:t>
            </a:r>
            <a:r>
              <a:rPr sz="1050" spc="-10" dirty="0">
                <a:solidFill>
                  <a:srgbClr val="231F20"/>
                </a:solidFill>
                <a:latin typeface="Myriad Pro"/>
                <a:cs typeface="Myriad Pro"/>
              </a:rPr>
              <a:t> </a:t>
            </a:r>
            <a:r>
              <a:rPr sz="1050" dirty="0">
                <a:solidFill>
                  <a:srgbClr val="231F20"/>
                </a:solidFill>
                <a:latin typeface="Myriad Pro"/>
                <a:cs typeface="Myriad Pro"/>
              </a:rPr>
              <a:t>supplies</a:t>
            </a:r>
            <a:r>
              <a:rPr sz="1050" spc="-10" dirty="0">
                <a:solidFill>
                  <a:srgbClr val="231F20"/>
                </a:solidFill>
                <a:latin typeface="Myriad Pro"/>
                <a:cs typeface="Myriad Pro"/>
              </a:rPr>
              <a:t> </a:t>
            </a:r>
            <a:r>
              <a:rPr sz="1050" dirty="0">
                <a:solidFill>
                  <a:srgbClr val="231F20"/>
                </a:solidFill>
                <a:latin typeface="Myriad Pro"/>
                <a:cs typeface="Myriad Pro"/>
              </a:rPr>
              <a:t>at</a:t>
            </a:r>
            <a:r>
              <a:rPr sz="1050" spc="-45" dirty="0">
                <a:solidFill>
                  <a:srgbClr val="231F20"/>
                </a:solidFill>
                <a:latin typeface="Myriad Pro"/>
                <a:cs typeface="Myriad Pro"/>
              </a:rPr>
              <a:t> </a:t>
            </a:r>
            <a:r>
              <a:rPr sz="1050" i="1" dirty="0">
                <a:solidFill>
                  <a:srgbClr val="231F20"/>
                </a:solidFill>
                <a:latin typeface="Myriad Pro"/>
                <a:cs typeface="Myriad Pro"/>
              </a:rPr>
              <a:t>[physical</a:t>
            </a:r>
            <a:r>
              <a:rPr sz="1050" i="1" spc="-10" dirty="0">
                <a:solidFill>
                  <a:srgbClr val="231F20"/>
                </a:solidFill>
                <a:latin typeface="Myriad Pro"/>
                <a:cs typeface="Myriad Pro"/>
              </a:rPr>
              <a:t> </a:t>
            </a:r>
            <a:r>
              <a:rPr sz="1050" i="1" dirty="0">
                <a:solidFill>
                  <a:srgbClr val="231F20"/>
                </a:solidFill>
                <a:latin typeface="Myriad Pro"/>
                <a:cs typeface="Myriad Pro"/>
              </a:rPr>
              <a:t>location</a:t>
            </a:r>
            <a:r>
              <a:rPr sz="1050" i="1" spc="-10" dirty="0">
                <a:solidFill>
                  <a:srgbClr val="231F20"/>
                </a:solidFill>
                <a:latin typeface="Myriad Pro"/>
                <a:cs typeface="Myriad Pro"/>
              </a:rPr>
              <a:t> </a:t>
            </a:r>
            <a:r>
              <a:rPr sz="1050" i="1" dirty="0">
                <a:solidFill>
                  <a:srgbClr val="231F20"/>
                </a:solidFill>
                <a:latin typeface="Myriad Pro"/>
                <a:cs typeface="Myriad Pro"/>
              </a:rPr>
              <a:t>or</a:t>
            </a:r>
            <a:r>
              <a:rPr sz="1050" i="1" spc="-10" dirty="0">
                <a:solidFill>
                  <a:srgbClr val="231F20"/>
                </a:solidFill>
                <a:latin typeface="Myriad Pro"/>
                <a:cs typeface="Myriad Pro"/>
              </a:rPr>
              <a:t> </a:t>
            </a:r>
            <a:r>
              <a:rPr sz="1050" i="1" dirty="0">
                <a:solidFill>
                  <a:srgbClr val="231F20"/>
                </a:solidFill>
                <a:latin typeface="Myriad Pro"/>
                <a:cs typeface="Myriad Pro"/>
              </a:rPr>
              <a:t>virtual</a:t>
            </a:r>
            <a:r>
              <a:rPr sz="1050" i="1" spc="-10" dirty="0">
                <a:solidFill>
                  <a:srgbClr val="231F20"/>
                </a:solidFill>
                <a:latin typeface="Myriad Pro"/>
                <a:cs typeface="Myriad Pro"/>
              </a:rPr>
              <a:t> </a:t>
            </a:r>
            <a:r>
              <a:rPr sz="1050" i="1" dirty="0">
                <a:solidFill>
                  <a:srgbClr val="231F20"/>
                </a:solidFill>
                <a:latin typeface="Myriad Pro"/>
                <a:cs typeface="Myriad Pro"/>
              </a:rPr>
              <a:t>drive</a:t>
            </a:r>
            <a:r>
              <a:rPr sz="1050" i="1" spc="-5" dirty="0">
                <a:solidFill>
                  <a:srgbClr val="231F20"/>
                </a:solidFill>
                <a:latin typeface="Myriad Pro"/>
                <a:cs typeface="Myriad Pro"/>
              </a:rPr>
              <a:t> </a:t>
            </a:r>
            <a:r>
              <a:rPr sz="1050" i="1" dirty="0">
                <a:solidFill>
                  <a:srgbClr val="231F20"/>
                </a:solidFill>
                <a:latin typeface="Myriad Pro"/>
                <a:cs typeface="Myriad Pro"/>
              </a:rPr>
              <a:t>link]</a:t>
            </a:r>
            <a:r>
              <a:rPr sz="1050" i="1" spc="15" dirty="0">
                <a:solidFill>
                  <a:srgbClr val="231F20"/>
                </a:solidFill>
                <a:latin typeface="Myriad Pro"/>
                <a:cs typeface="Myriad Pro"/>
              </a:rPr>
              <a:t> </a:t>
            </a:r>
            <a:r>
              <a:rPr sz="1050" dirty="0">
                <a:solidFill>
                  <a:srgbClr val="231F20"/>
                </a:solidFill>
                <a:latin typeface="Myriad Pro"/>
                <a:cs typeface="Myriad Pro"/>
              </a:rPr>
              <a:t>for</a:t>
            </a:r>
            <a:r>
              <a:rPr sz="1050" spc="-10" dirty="0">
                <a:solidFill>
                  <a:srgbClr val="231F20"/>
                </a:solidFill>
                <a:latin typeface="Myriad Pro"/>
                <a:cs typeface="Myriad Pro"/>
              </a:rPr>
              <a:t> </a:t>
            </a:r>
            <a:r>
              <a:rPr sz="1050" dirty="0">
                <a:solidFill>
                  <a:srgbClr val="231F20"/>
                </a:solidFill>
                <a:latin typeface="Myriad Pro"/>
                <a:cs typeface="Myriad Pro"/>
              </a:rPr>
              <a:t>our</a:t>
            </a:r>
            <a:r>
              <a:rPr sz="1050" spc="-10" dirty="0">
                <a:solidFill>
                  <a:srgbClr val="231F20"/>
                </a:solidFill>
                <a:latin typeface="Myriad Pro"/>
                <a:cs typeface="Myriad Pro"/>
              </a:rPr>
              <a:t> </a:t>
            </a:r>
            <a:r>
              <a:rPr sz="1050" b="1" dirty="0">
                <a:solidFill>
                  <a:srgbClr val="231F20"/>
                </a:solidFill>
                <a:latin typeface="Myriad Pro"/>
                <a:cs typeface="Myriad Pro"/>
              </a:rPr>
              <a:t>@ClassrmCentral</a:t>
            </a:r>
            <a:r>
              <a:rPr sz="1050" b="1" spc="-10" dirty="0">
                <a:solidFill>
                  <a:srgbClr val="231F20"/>
                </a:solidFill>
                <a:latin typeface="Myriad Pro"/>
                <a:cs typeface="Myriad Pro"/>
              </a:rPr>
              <a:t> </a:t>
            </a:r>
            <a:r>
              <a:rPr sz="1050" dirty="0">
                <a:solidFill>
                  <a:srgbClr val="231F20"/>
                </a:solidFill>
                <a:latin typeface="Myriad Pro"/>
                <a:cs typeface="Myriad Pro"/>
              </a:rPr>
              <a:t>drive</a:t>
            </a:r>
            <a:r>
              <a:rPr sz="1050" spc="-10" dirty="0">
                <a:solidFill>
                  <a:srgbClr val="231F20"/>
                </a:solidFill>
                <a:latin typeface="Myriad Pro"/>
                <a:cs typeface="Myriad Pro"/>
              </a:rPr>
              <a:t> </a:t>
            </a:r>
            <a:r>
              <a:rPr sz="1050" dirty="0">
                <a:solidFill>
                  <a:srgbClr val="231F20"/>
                </a:solidFill>
                <a:latin typeface="Myriad Pro"/>
                <a:cs typeface="Myriad Pro"/>
              </a:rPr>
              <a:t>between</a:t>
            </a:r>
            <a:r>
              <a:rPr sz="1050" spc="-10" dirty="0">
                <a:solidFill>
                  <a:srgbClr val="231F20"/>
                </a:solidFill>
                <a:latin typeface="Myriad Pro"/>
                <a:cs typeface="Myriad Pro"/>
              </a:rPr>
              <a:t> </a:t>
            </a:r>
            <a:r>
              <a:rPr sz="1050" i="1" spc="-10" dirty="0">
                <a:solidFill>
                  <a:srgbClr val="231F20"/>
                </a:solidFill>
                <a:latin typeface="Myriad Pro"/>
                <a:cs typeface="Myriad Pro"/>
              </a:rPr>
              <a:t>[drive</a:t>
            </a:r>
            <a:r>
              <a:rPr sz="1050" i="1" spc="500" dirty="0">
                <a:solidFill>
                  <a:srgbClr val="231F20"/>
                </a:solidFill>
                <a:latin typeface="Myriad Pro"/>
                <a:cs typeface="Myriad Pro"/>
              </a:rPr>
              <a:t> </a:t>
            </a:r>
            <a:r>
              <a:rPr sz="1050" i="1" dirty="0">
                <a:solidFill>
                  <a:srgbClr val="231F20"/>
                </a:solidFill>
                <a:latin typeface="Myriad Pro"/>
                <a:cs typeface="Myriad Pro"/>
              </a:rPr>
              <a:t>dates]</a:t>
            </a:r>
            <a:r>
              <a:rPr sz="1050" i="1" spc="20" dirty="0">
                <a:solidFill>
                  <a:srgbClr val="231F20"/>
                </a:solidFill>
                <a:latin typeface="Myriad Pro"/>
                <a:cs typeface="Myriad Pro"/>
              </a:rPr>
              <a:t> </a:t>
            </a:r>
            <a:r>
              <a:rPr sz="1050" dirty="0">
                <a:solidFill>
                  <a:srgbClr val="231F20"/>
                </a:solidFill>
                <a:latin typeface="Myriad Pro"/>
                <a:cs typeface="Myriad Pro"/>
              </a:rPr>
              <a:t>to help local students succeed! </a:t>
            </a:r>
            <a:r>
              <a:rPr sz="1050" spc="-10" dirty="0">
                <a:solidFill>
                  <a:srgbClr val="231F20"/>
                </a:solidFill>
                <a:latin typeface="Myriad Pro"/>
                <a:cs typeface="Myriad Pro"/>
              </a:rPr>
              <a:t>#9SchoolTools</a:t>
            </a:r>
            <a:r>
              <a:rPr sz="1050" dirty="0">
                <a:solidFill>
                  <a:srgbClr val="231F20"/>
                </a:solidFill>
                <a:latin typeface="Myriad Pro"/>
                <a:cs typeface="Myriad Pro"/>
              </a:rPr>
              <a:t> *pencil emoji* *composition notebook emoji* *pencil </a:t>
            </a:r>
            <a:r>
              <a:rPr sz="1050" spc="-25" dirty="0">
                <a:solidFill>
                  <a:srgbClr val="231F20"/>
                </a:solidFill>
                <a:latin typeface="Myriad Pro"/>
                <a:cs typeface="Myriad Pro"/>
              </a:rPr>
              <a:t>on</a:t>
            </a:r>
            <a:r>
              <a:rPr sz="1050" dirty="0">
                <a:solidFill>
                  <a:srgbClr val="231F20"/>
                </a:solidFill>
                <a:latin typeface="Myriad Pro"/>
                <a:cs typeface="Myriad Pro"/>
              </a:rPr>
              <a:t> paper </a:t>
            </a:r>
            <a:r>
              <a:rPr sz="1050" spc="-10" dirty="0">
                <a:solidFill>
                  <a:srgbClr val="231F20"/>
                </a:solidFill>
                <a:latin typeface="Myriad Pro"/>
                <a:cs typeface="Myriad Pro"/>
              </a:rPr>
              <a:t>emoji*</a:t>
            </a:r>
            <a:endParaRPr sz="1050" dirty="0">
              <a:latin typeface="Myriad Pro"/>
              <a:cs typeface="Myriad Pro"/>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85" dirty="0">
                <a:solidFill>
                  <a:srgbClr val="19455C"/>
                </a:solidFill>
              </a:rPr>
              <a:t>Sample</a:t>
            </a:r>
            <a:r>
              <a:rPr spc="-95" dirty="0">
                <a:solidFill>
                  <a:srgbClr val="19455C"/>
                </a:solidFill>
              </a:rPr>
              <a:t> </a:t>
            </a:r>
            <a:r>
              <a:rPr dirty="0"/>
              <a:t>Social</a:t>
            </a:r>
            <a:r>
              <a:rPr spc="-95" dirty="0"/>
              <a:t> </a:t>
            </a:r>
            <a:r>
              <a:rPr spc="-10" dirty="0"/>
              <a:t>Posts</a:t>
            </a:r>
          </a:p>
        </p:txBody>
      </p:sp>
      <p:pic>
        <p:nvPicPr>
          <p:cNvPr id="5" name="object 5"/>
          <p:cNvPicPr/>
          <p:nvPr/>
        </p:nvPicPr>
        <p:blipFill>
          <a:blip r:embed="rId3" cstate="print"/>
          <a:stretch>
            <a:fillRect/>
          </a:stretch>
        </p:blipFill>
        <p:spPr>
          <a:xfrm>
            <a:off x="0" y="878230"/>
            <a:ext cx="7772400" cy="1151737"/>
          </a:xfrm>
          <a:prstGeom prst="rect">
            <a:avLst/>
          </a:prstGeom>
        </p:spPr>
      </p:pic>
      <p:sp>
        <p:nvSpPr>
          <p:cNvPr id="6" name="object 6"/>
          <p:cNvSpPr txBox="1"/>
          <p:nvPr/>
        </p:nvSpPr>
        <p:spPr>
          <a:xfrm>
            <a:off x="707764" y="1042629"/>
            <a:ext cx="6352540" cy="788035"/>
          </a:xfrm>
          <a:prstGeom prst="rect">
            <a:avLst/>
          </a:prstGeom>
        </p:spPr>
        <p:txBody>
          <a:bodyPr vert="horz" wrap="square" lIns="0" tIns="12700" rIns="0" bIns="0" rtlCol="0">
            <a:spAutoFit/>
          </a:bodyPr>
          <a:lstStyle/>
          <a:p>
            <a:pPr marL="12700" marR="5080" indent="437515">
              <a:lnSpc>
                <a:spcPct val="113700"/>
              </a:lnSpc>
              <a:spcBef>
                <a:spcPts val="100"/>
              </a:spcBef>
            </a:pPr>
            <a:r>
              <a:rPr sz="1100" dirty="0">
                <a:solidFill>
                  <a:srgbClr val="FFFFFF"/>
                </a:solidFill>
                <a:latin typeface="Arial"/>
                <a:cs typeface="Arial"/>
              </a:rPr>
              <a:t>An</a:t>
            </a:r>
            <a:r>
              <a:rPr sz="1100" spc="-15" dirty="0">
                <a:solidFill>
                  <a:srgbClr val="FFFFFF"/>
                </a:solidFill>
                <a:latin typeface="Arial"/>
                <a:cs typeface="Arial"/>
              </a:rPr>
              <a:t> </a:t>
            </a:r>
            <a:r>
              <a:rPr sz="1100" dirty="0">
                <a:solidFill>
                  <a:srgbClr val="FFFFFF"/>
                </a:solidFill>
                <a:latin typeface="Arial"/>
                <a:cs typeface="Arial"/>
              </a:rPr>
              <a:t>easy</a:t>
            </a:r>
            <a:r>
              <a:rPr sz="1100" spc="-15" dirty="0">
                <a:solidFill>
                  <a:srgbClr val="FFFFFF"/>
                </a:solidFill>
                <a:latin typeface="Arial"/>
                <a:cs typeface="Arial"/>
              </a:rPr>
              <a:t> </a:t>
            </a:r>
            <a:r>
              <a:rPr sz="1100" spc="75" dirty="0">
                <a:solidFill>
                  <a:srgbClr val="FFFFFF"/>
                </a:solidFill>
                <a:latin typeface="Arial"/>
                <a:cs typeface="Arial"/>
              </a:rPr>
              <a:t>way</a:t>
            </a:r>
            <a:r>
              <a:rPr sz="1100" spc="-15" dirty="0">
                <a:solidFill>
                  <a:srgbClr val="FFFFFF"/>
                </a:solidFill>
                <a:latin typeface="Arial"/>
                <a:cs typeface="Arial"/>
              </a:rPr>
              <a:t> </a:t>
            </a:r>
            <a:r>
              <a:rPr sz="1100" spc="60" dirty="0">
                <a:solidFill>
                  <a:srgbClr val="FFFFFF"/>
                </a:solidFill>
                <a:latin typeface="Arial"/>
                <a:cs typeface="Arial"/>
              </a:rPr>
              <a:t>to</a:t>
            </a:r>
            <a:r>
              <a:rPr sz="1100" spc="-10" dirty="0">
                <a:solidFill>
                  <a:srgbClr val="FFFFFF"/>
                </a:solidFill>
                <a:latin typeface="Arial"/>
                <a:cs typeface="Arial"/>
              </a:rPr>
              <a:t> </a:t>
            </a:r>
            <a:r>
              <a:rPr sz="1100" spc="70" dirty="0">
                <a:solidFill>
                  <a:srgbClr val="FFFFFF"/>
                </a:solidFill>
                <a:latin typeface="Arial"/>
                <a:cs typeface="Arial"/>
              </a:rPr>
              <a:t>promote</a:t>
            </a:r>
            <a:r>
              <a:rPr sz="1100" spc="-10" dirty="0">
                <a:solidFill>
                  <a:srgbClr val="FFFFFF"/>
                </a:solidFill>
                <a:latin typeface="Arial"/>
                <a:cs typeface="Arial"/>
              </a:rPr>
              <a:t> </a:t>
            </a:r>
            <a:r>
              <a:rPr sz="1100" spc="70" dirty="0">
                <a:solidFill>
                  <a:srgbClr val="FFFFFF"/>
                </a:solidFill>
                <a:latin typeface="Arial"/>
                <a:cs typeface="Arial"/>
              </a:rPr>
              <a:t>your</a:t>
            </a:r>
            <a:r>
              <a:rPr sz="1100" spc="-10" dirty="0">
                <a:solidFill>
                  <a:srgbClr val="FFFFFF"/>
                </a:solidFill>
                <a:latin typeface="Arial"/>
                <a:cs typeface="Arial"/>
              </a:rPr>
              <a:t> </a:t>
            </a:r>
            <a:r>
              <a:rPr sz="1100" dirty="0">
                <a:solidFill>
                  <a:srgbClr val="FFFFFF"/>
                </a:solidFill>
                <a:latin typeface="Arial"/>
                <a:cs typeface="Arial"/>
              </a:rPr>
              <a:t>supply</a:t>
            </a:r>
            <a:r>
              <a:rPr sz="1100" spc="-15" dirty="0">
                <a:solidFill>
                  <a:srgbClr val="FFFFFF"/>
                </a:solidFill>
                <a:latin typeface="Arial"/>
                <a:cs typeface="Arial"/>
              </a:rPr>
              <a:t> </a:t>
            </a:r>
            <a:r>
              <a:rPr sz="1100" spc="50" dirty="0">
                <a:solidFill>
                  <a:srgbClr val="FFFFFF"/>
                </a:solidFill>
                <a:latin typeface="Arial"/>
                <a:cs typeface="Arial"/>
              </a:rPr>
              <a:t>drive</a:t>
            </a:r>
            <a:r>
              <a:rPr sz="1100" spc="-5" dirty="0">
                <a:solidFill>
                  <a:srgbClr val="FFFFFF"/>
                </a:solidFill>
                <a:latin typeface="Arial"/>
                <a:cs typeface="Arial"/>
              </a:rPr>
              <a:t> </a:t>
            </a:r>
            <a:r>
              <a:rPr sz="1100" dirty="0">
                <a:solidFill>
                  <a:srgbClr val="FFFFFF"/>
                </a:solidFill>
                <a:latin typeface="Arial"/>
                <a:cs typeface="Arial"/>
              </a:rPr>
              <a:t>is</a:t>
            </a:r>
            <a:r>
              <a:rPr sz="1100" spc="-15" dirty="0">
                <a:solidFill>
                  <a:srgbClr val="FFFFFF"/>
                </a:solidFill>
                <a:latin typeface="Arial"/>
                <a:cs typeface="Arial"/>
              </a:rPr>
              <a:t> </a:t>
            </a:r>
            <a:r>
              <a:rPr sz="1100" spc="60" dirty="0">
                <a:solidFill>
                  <a:srgbClr val="FFFFFF"/>
                </a:solidFill>
                <a:latin typeface="Arial"/>
                <a:cs typeface="Arial"/>
              </a:rPr>
              <a:t>to</a:t>
            </a:r>
            <a:r>
              <a:rPr sz="1100" spc="-15" dirty="0">
                <a:solidFill>
                  <a:srgbClr val="FFFFFF"/>
                </a:solidFill>
                <a:latin typeface="Arial"/>
                <a:cs typeface="Arial"/>
              </a:rPr>
              <a:t> </a:t>
            </a:r>
            <a:r>
              <a:rPr sz="1100" spc="55" dirty="0">
                <a:solidFill>
                  <a:srgbClr val="FFFFFF"/>
                </a:solidFill>
                <a:latin typeface="Arial"/>
                <a:cs typeface="Arial"/>
              </a:rPr>
              <a:t>share/retweet/repost</a:t>
            </a:r>
            <a:r>
              <a:rPr sz="1100" spc="-5" dirty="0">
                <a:solidFill>
                  <a:srgbClr val="FFFFFF"/>
                </a:solidFill>
                <a:latin typeface="Arial"/>
                <a:cs typeface="Arial"/>
              </a:rPr>
              <a:t> </a:t>
            </a:r>
            <a:r>
              <a:rPr sz="1100" spc="45" dirty="0">
                <a:solidFill>
                  <a:srgbClr val="FFFFFF"/>
                </a:solidFill>
                <a:latin typeface="Arial"/>
                <a:cs typeface="Arial"/>
              </a:rPr>
              <a:t>content</a:t>
            </a:r>
            <a:r>
              <a:rPr sz="1100" spc="-10" dirty="0">
                <a:solidFill>
                  <a:srgbClr val="FFFFFF"/>
                </a:solidFill>
                <a:latin typeface="Arial"/>
                <a:cs typeface="Arial"/>
              </a:rPr>
              <a:t> </a:t>
            </a:r>
            <a:r>
              <a:rPr sz="1100" spc="45" dirty="0">
                <a:solidFill>
                  <a:srgbClr val="FFFFFF"/>
                </a:solidFill>
                <a:latin typeface="Arial"/>
                <a:cs typeface="Arial"/>
              </a:rPr>
              <a:t>from </a:t>
            </a:r>
            <a:r>
              <a:rPr sz="1100" dirty="0">
                <a:solidFill>
                  <a:srgbClr val="FFFFFF"/>
                </a:solidFill>
                <a:latin typeface="Arial"/>
                <a:cs typeface="Arial"/>
              </a:rPr>
              <a:t>Classroom</a:t>
            </a:r>
            <a:r>
              <a:rPr sz="1100" spc="30" dirty="0">
                <a:solidFill>
                  <a:srgbClr val="FFFFFF"/>
                </a:solidFill>
                <a:latin typeface="Arial"/>
                <a:cs typeface="Arial"/>
              </a:rPr>
              <a:t> </a:t>
            </a:r>
            <a:r>
              <a:rPr sz="1100" dirty="0">
                <a:solidFill>
                  <a:srgbClr val="FFFFFF"/>
                </a:solidFill>
                <a:latin typeface="Arial"/>
                <a:cs typeface="Arial"/>
              </a:rPr>
              <a:t>Central’s</a:t>
            </a:r>
            <a:r>
              <a:rPr sz="1100" spc="35" dirty="0">
                <a:solidFill>
                  <a:srgbClr val="FFFFFF"/>
                </a:solidFill>
                <a:latin typeface="Arial"/>
                <a:cs typeface="Arial"/>
              </a:rPr>
              <a:t> </a:t>
            </a:r>
            <a:r>
              <a:rPr sz="1100" spc="50" dirty="0">
                <a:solidFill>
                  <a:srgbClr val="FFFFFF"/>
                </a:solidFill>
                <a:latin typeface="Arial"/>
                <a:cs typeface="Arial"/>
              </a:rPr>
              <a:t>pages!</a:t>
            </a:r>
            <a:r>
              <a:rPr sz="1100" spc="20" dirty="0">
                <a:solidFill>
                  <a:srgbClr val="FFFFFF"/>
                </a:solidFill>
                <a:latin typeface="Arial"/>
                <a:cs typeface="Arial"/>
              </a:rPr>
              <a:t> </a:t>
            </a:r>
            <a:r>
              <a:rPr sz="1100" spc="-20" dirty="0">
                <a:solidFill>
                  <a:srgbClr val="FFFFFF"/>
                </a:solidFill>
                <a:latin typeface="Arial"/>
                <a:cs typeface="Arial"/>
              </a:rPr>
              <a:t>You</a:t>
            </a:r>
            <a:r>
              <a:rPr sz="1100" spc="35" dirty="0">
                <a:solidFill>
                  <a:srgbClr val="FFFFFF"/>
                </a:solidFill>
                <a:latin typeface="Arial"/>
                <a:cs typeface="Arial"/>
              </a:rPr>
              <a:t> </a:t>
            </a:r>
            <a:r>
              <a:rPr sz="1100" spc="60" dirty="0">
                <a:solidFill>
                  <a:srgbClr val="FFFFFF"/>
                </a:solidFill>
                <a:latin typeface="Arial"/>
                <a:cs typeface="Arial"/>
              </a:rPr>
              <a:t>can</a:t>
            </a:r>
            <a:r>
              <a:rPr sz="1100" spc="35" dirty="0">
                <a:solidFill>
                  <a:srgbClr val="FFFFFF"/>
                </a:solidFill>
                <a:latin typeface="Arial"/>
                <a:cs typeface="Arial"/>
              </a:rPr>
              <a:t> </a:t>
            </a:r>
            <a:r>
              <a:rPr sz="1100" dirty="0">
                <a:solidFill>
                  <a:srgbClr val="FFFFFF"/>
                </a:solidFill>
                <a:latin typeface="Arial"/>
                <a:cs typeface="Arial"/>
              </a:rPr>
              <a:t>also</a:t>
            </a:r>
            <a:r>
              <a:rPr sz="1100" spc="35" dirty="0">
                <a:solidFill>
                  <a:srgbClr val="FFFFFF"/>
                </a:solidFill>
                <a:latin typeface="Arial"/>
                <a:cs typeface="Arial"/>
              </a:rPr>
              <a:t> </a:t>
            </a:r>
            <a:r>
              <a:rPr sz="1100" dirty="0">
                <a:solidFill>
                  <a:srgbClr val="FFFFFF"/>
                </a:solidFill>
                <a:latin typeface="Arial"/>
                <a:cs typeface="Arial"/>
              </a:rPr>
              <a:t>use</a:t>
            </a:r>
            <a:r>
              <a:rPr sz="1100" spc="40" dirty="0">
                <a:solidFill>
                  <a:srgbClr val="FFFFFF"/>
                </a:solidFill>
                <a:latin typeface="Arial"/>
                <a:cs typeface="Arial"/>
              </a:rPr>
              <a:t> </a:t>
            </a:r>
            <a:r>
              <a:rPr sz="1100" dirty="0">
                <a:solidFill>
                  <a:srgbClr val="FFFFFF"/>
                </a:solidFill>
                <a:latin typeface="Arial"/>
                <a:cs typeface="Arial"/>
              </a:rPr>
              <a:t>the</a:t>
            </a:r>
            <a:r>
              <a:rPr sz="1100" spc="35" dirty="0">
                <a:solidFill>
                  <a:srgbClr val="FFFFFF"/>
                </a:solidFill>
                <a:latin typeface="Arial"/>
                <a:cs typeface="Arial"/>
              </a:rPr>
              <a:t> </a:t>
            </a:r>
            <a:r>
              <a:rPr sz="1100" spc="45" dirty="0">
                <a:solidFill>
                  <a:srgbClr val="FFFFFF"/>
                </a:solidFill>
                <a:latin typeface="Arial"/>
                <a:cs typeface="Arial"/>
              </a:rPr>
              <a:t>captions</a:t>
            </a:r>
            <a:r>
              <a:rPr sz="1100" spc="35" dirty="0">
                <a:solidFill>
                  <a:srgbClr val="FFFFFF"/>
                </a:solidFill>
                <a:latin typeface="Arial"/>
                <a:cs typeface="Arial"/>
              </a:rPr>
              <a:t> </a:t>
            </a:r>
            <a:r>
              <a:rPr sz="1100" spc="65" dirty="0">
                <a:solidFill>
                  <a:srgbClr val="FFFFFF"/>
                </a:solidFill>
                <a:latin typeface="Arial"/>
                <a:cs typeface="Arial"/>
              </a:rPr>
              <a:t>below</a:t>
            </a:r>
            <a:r>
              <a:rPr sz="1100" spc="40" dirty="0">
                <a:solidFill>
                  <a:srgbClr val="FFFFFF"/>
                </a:solidFill>
                <a:latin typeface="Arial"/>
                <a:cs typeface="Arial"/>
              </a:rPr>
              <a:t> </a:t>
            </a:r>
            <a:r>
              <a:rPr sz="1100" spc="105" dirty="0">
                <a:solidFill>
                  <a:srgbClr val="FFFFFF"/>
                </a:solidFill>
                <a:latin typeface="Arial"/>
                <a:cs typeface="Arial"/>
              </a:rPr>
              <a:t>or</a:t>
            </a:r>
            <a:r>
              <a:rPr sz="1100" spc="35" dirty="0">
                <a:solidFill>
                  <a:srgbClr val="FFFFFF"/>
                </a:solidFill>
                <a:latin typeface="Arial"/>
                <a:cs typeface="Arial"/>
              </a:rPr>
              <a:t> </a:t>
            </a:r>
            <a:r>
              <a:rPr sz="1100" dirty="0">
                <a:solidFill>
                  <a:srgbClr val="FFFFFF"/>
                </a:solidFill>
                <a:latin typeface="Arial"/>
                <a:cs typeface="Arial"/>
              </a:rPr>
              <a:t>feel</a:t>
            </a:r>
            <a:r>
              <a:rPr sz="1100" spc="40" dirty="0">
                <a:solidFill>
                  <a:srgbClr val="FFFFFF"/>
                </a:solidFill>
                <a:latin typeface="Arial"/>
                <a:cs typeface="Arial"/>
              </a:rPr>
              <a:t> </a:t>
            </a:r>
            <a:r>
              <a:rPr sz="1100" dirty="0">
                <a:solidFill>
                  <a:srgbClr val="FFFFFF"/>
                </a:solidFill>
                <a:latin typeface="Arial"/>
                <a:cs typeface="Arial"/>
              </a:rPr>
              <a:t>free</a:t>
            </a:r>
            <a:r>
              <a:rPr sz="1100" spc="40" dirty="0">
                <a:solidFill>
                  <a:srgbClr val="FFFFFF"/>
                </a:solidFill>
                <a:latin typeface="Arial"/>
                <a:cs typeface="Arial"/>
              </a:rPr>
              <a:t> </a:t>
            </a:r>
            <a:r>
              <a:rPr sz="1100" spc="60" dirty="0">
                <a:solidFill>
                  <a:srgbClr val="FFFFFF"/>
                </a:solidFill>
                <a:latin typeface="Arial"/>
                <a:cs typeface="Arial"/>
              </a:rPr>
              <a:t>to</a:t>
            </a:r>
            <a:r>
              <a:rPr sz="1100" spc="35" dirty="0">
                <a:solidFill>
                  <a:srgbClr val="FFFFFF"/>
                </a:solidFill>
                <a:latin typeface="Arial"/>
                <a:cs typeface="Arial"/>
              </a:rPr>
              <a:t> </a:t>
            </a:r>
            <a:r>
              <a:rPr sz="1100" dirty="0">
                <a:solidFill>
                  <a:srgbClr val="FFFFFF"/>
                </a:solidFill>
                <a:latin typeface="Arial"/>
                <a:cs typeface="Arial"/>
              </a:rPr>
              <a:t>create</a:t>
            </a:r>
            <a:r>
              <a:rPr sz="1100" spc="45" dirty="0">
                <a:solidFill>
                  <a:srgbClr val="FFFFFF"/>
                </a:solidFill>
                <a:latin typeface="Arial"/>
                <a:cs typeface="Arial"/>
              </a:rPr>
              <a:t> </a:t>
            </a:r>
            <a:r>
              <a:rPr sz="1100" spc="70" dirty="0">
                <a:solidFill>
                  <a:srgbClr val="FFFFFF"/>
                </a:solidFill>
                <a:latin typeface="Arial"/>
                <a:cs typeface="Arial"/>
              </a:rPr>
              <a:t>your</a:t>
            </a:r>
            <a:r>
              <a:rPr sz="1100" spc="30" dirty="0">
                <a:solidFill>
                  <a:srgbClr val="FFFFFF"/>
                </a:solidFill>
                <a:latin typeface="Arial"/>
                <a:cs typeface="Arial"/>
              </a:rPr>
              <a:t> </a:t>
            </a:r>
            <a:r>
              <a:rPr sz="1100" spc="-20" dirty="0">
                <a:solidFill>
                  <a:srgbClr val="FFFFFF"/>
                </a:solidFill>
                <a:latin typeface="Arial"/>
                <a:cs typeface="Arial"/>
              </a:rPr>
              <a:t>own.</a:t>
            </a:r>
            <a:endParaRPr sz="1100">
              <a:latin typeface="Arial"/>
              <a:cs typeface="Arial"/>
            </a:endParaRPr>
          </a:p>
          <a:p>
            <a:pPr marL="621030" marR="566420" indent="-44450">
              <a:lnSpc>
                <a:spcPct val="113700"/>
              </a:lnSpc>
            </a:pPr>
            <a:r>
              <a:rPr sz="1100" spc="85" dirty="0">
                <a:solidFill>
                  <a:srgbClr val="FECF00"/>
                </a:solidFill>
                <a:latin typeface="Arial"/>
                <a:cs typeface="Arial"/>
              </a:rPr>
              <a:t>Remember</a:t>
            </a:r>
            <a:r>
              <a:rPr sz="1100" spc="-40" dirty="0">
                <a:solidFill>
                  <a:srgbClr val="FECF00"/>
                </a:solidFill>
                <a:latin typeface="Arial"/>
                <a:cs typeface="Arial"/>
              </a:rPr>
              <a:t> </a:t>
            </a:r>
            <a:r>
              <a:rPr sz="1100" spc="80" dirty="0">
                <a:solidFill>
                  <a:srgbClr val="FECF00"/>
                </a:solidFill>
                <a:latin typeface="Arial"/>
                <a:cs typeface="Arial"/>
              </a:rPr>
              <a:t>to</a:t>
            </a:r>
            <a:r>
              <a:rPr sz="1100" spc="-35" dirty="0">
                <a:solidFill>
                  <a:srgbClr val="FECF00"/>
                </a:solidFill>
                <a:latin typeface="Arial"/>
                <a:cs typeface="Arial"/>
              </a:rPr>
              <a:t> </a:t>
            </a:r>
            <a:r>
              <a:rPr sz="1100" spc="65" dirty="0">
                <a:solidFill>
                  <a:srgbClr val="FECF00"/>
                </a:solidFill>
                <a:latin typeface="Arial"/>
                <a:cs typeface="Arial"/>
              </a:rPr>
              <a:t>customize</a:t>
            </a:r>
            <a:r>
              <a:rPr sz="1100" spc="-40" dirty="0">
                <a:solidFill>
                  <a:srgbClr val="FECF00"/>
                </a:solidFill>
                <a:latin typeface="Arial"/>
                <a:cs typeface="Arial"/>
              </a:rPr>
              <a:t> </a:t>
            </a:r>
            <a:r>
              <a:rPr sz="1100" spc="75" dirty="0">
                <a:solidFill>
                  <a:srgbClr val="FECF00"/>
                </a:solidFill>
                <a:latin typeface="Arial"/>
                <a:cs typeface="Arial"/>
              </a:rPr>
              <a:t>the</a:t>
            </a:r>
            <a:r>
              <a:rPr sz="1100" spc="-35" dirty="0">
                <a:solidFill>
                  <a:srgbClr val="FECF00"/>
                </a:solidFill>
                <a:latin typeface="Arial"/>
                <a:cs typeface="Arial"/>
              </a:rPr>
              <a:t> </a:t>
            </a:r>
            <a:r>
              <a:rPr sz="1100" spc="70" dirty="0">
                <a:solidFill>
                  <a:srgbClr val="FECF00"/>
                </a:solidFill>
                <a:latin typeface="Arial"/>
                <a:cs typeface="Arial"/>
              </a:rPr>
              <a:t>items</a:t>
            </a:r>
            <a:r>
              <a:rPr sz="1100" spc="-35" dirty="0">
                <a:solidFill>
                  <a:srgbClr val="FECF00"/>
                </a:solidFill>
                <a:latin typeface="Arial"/>
                <a:cs typeface="Arial"/>
              </a:rPr>
              <a:t> </a:t>
            </a:r>
            <a:r>
              <a:rPr sz="1100" spc="80" dirty="0">
                <a:solidFill>
                  <a:srgbClr val="FECF00"/>
                </a:solidFill>
                <a:latin typeface="Arial"/>
                <a:cs typeface="Arial"/>
              </a:rPr>
              <a:t>in</a:t>
            </a:r>
            <a:r>
              <a:rPr sz="1100" spc="-40" dirty="0">
                <a:solidFill>
                  <a:srgbClr val="FECF00"/>
                </a:solidFill>
                <a:latin typeface="Arial"/>
                <a:cs typeface="Arial"/>
              </a:rPr>
              <a:t> </a:t>
            </a:r>
            <a:r>
              <a:rPr sz="1100" spc="60" dirty="0">
                <a:solidFill>
                  <a:srgbClr val="FECF00"/>
                </a:solidFill>
                <a:latin typeface="Arial"/>
                <a:cs typeface="Arial"/>
              </a:rPr>
              <a:t>italics</a:t>
            </a:r>
            <a:r>
              <a:rPr sz="1100" spc="-35" dirty="0">
                <a:solidFill>
                  <a:srgbClr val="FECF00"/>
                </a:solidFill>
                <a:latin typeface="Arial"/>
                <a:cs typeface="Arial"/>
              </a:rPr>
              <a:t> </a:t>
            </a:r>
            <a:r>
              <a:rPr sz="1100" spc="80" dirty="0">
                <a:solidFill>
                  <a:srgbClr val="FECF00"/>
                </a:solidFill>
                <a:latin typeface="Arial"/>
                <a:cs typeface="Arial"/>
              </a:rPr>
              <a:t>to</a:t>
            </a:r>
            <a:r>
              <a:rPr sz="1100" spc="-35" dirty="0">
                <a:solidFill>
                  <a:srgbClr val="FECF00"/>
                </a:solidFill>
                <a:latin typeface="Arial"/>
                <a:cs typeface="Arial"/>
              </a:rPr>
              <a:t> </a:t>
            </a:r>
            <a:r>
              <a:rPr sz="1100" spc="105" dirty="0">
                <a:solidFill>
                  <a:srgbClr val="FECF00"/>
                </a:solidFill>
                <a:latin typeface="Arial"/>
                <a:cs typeface="Arial"/>
              </a:rPr>
              <a:t>your</a:t>
            </a:r>
            <a:r>
              <a:rPr sz="1100" spc="-40" dirty="0">
                <a:solidFill>
                  <a:srgbClr val="FECF00"/>
                </a:solidFill>
                <a:latin typeface="Arial"/>
                <a:cs typeface="Arial"/>
              </a:rPr>
              <a:t> </a:t>
            </a:r>
            <a:r>
              <a:rPr sz="1100" spc="95" dirty="0">
                <a:solidFill>
                  <a:srgbClr val="FECF00"/>
                </a:solidFill>
                <a:latin typeface="Arial"/>
                <a:cs typeface="Arial"/>
              </a:rPr>
              <a:t>drive</a:t>
            </a:r>
            <a:r>
              <a:rPr sz="1100" spc="-35" dirty="0">
                <a:solidFill>
                  <a:srgbClr val="FECF00"/>
                </a:solidFill>
                <a:latin typeface="Arial"/>
                <a:cs typeface="Arial"/>
              </a:rPr>
              <a:t> </a:t>
            </a:r>
            <a:r>
              <a:rPr sz="1100" spc="125" dirty="0">
                <a:solidFill>
                  <a:srgbClr val="FECF00"/>
                </a:solidFill>
                <a:latin typeface="Arial"/>
                <a:cs typeface="Arial"/>
              </a:rPr>
              <a:t>and</a:t>
            </a:r>
            <a:r>
              <a:rPr sz="1100" spc="-35" dirty="0">
                <a:solidFill>
                  <a:srgbClr val="FECF00"/>
                </a:solidFill>
                <a:latin typeface="Arial"/>
                <a:cs typeface="Arial"/>
              </a:rPr>
              <a:t> </a:t>
            </a:r>
            <a:r>
              <a:rPr sz="1100" spc="70" dirty="0">
                <a:solidFill>
                  <a:srgbClr val="FECF00"/>
                </a:solidFill>
                <a:latin typeface="Arial"/>
                <a:cs typeface="Arial"/>
              </a:rPr>
              <a:t>organization. </a:t>
            </a:r>
            <a:r>
              <a:rPr sz="1100" dirty="0">
                <a:solidFill>
                  <a:srgbClr val="FFFFFF"/>
                </a:solidFill>
                <a:latin typeface="Arial"/>
                <a:cs typeface="Arial"/>
              </a:rPr>
              <a:t>Reference</a:t>
            </a:r>
            <a:r>
              <a:rPr sz="1100" spc="30" dirty="0">
                <a:solidFill>
                  <a:srgbClr val="FFFFFF"/>
                </a:solidFill>
                <a:latin typeface="Arial"/>
                <a:cs typeface="Arial"/>
              </a:rPr>
              <a:t> </a:t>
            </a:r>
            <a:r>
              <a:rPr sz="1100" spc="75" dirty="0">
                <a:solidFill>
                  <a:srgbClr val="FFFFFF"/>
                </a:solidFill>
                <a:latin typeface="Arial"/>
                <a:cs typeface="Arial"/>
              </a:rPr>
              <a:t>your</a:t>
            </a:r>
            <a:r>
              <a:rPr sz="1100" spc="35" dirty="0">
                <a:solidFill>
                  <a:srgbClr val="FFFFFF"/>
                </a:solidFill>
                <a:latin typeface="Arial"/>
                <a:cs typeface="Arial"/>
              </a:rPr>
              <a:t> </a:t>
            </a:r>
            <a:r>
              <a:rPr sz="1100" spc="45" dirty="0">
                <a:solidFill>
                  <a:srgbClr val="FFFFFF"/>
                </a:solidFill>
                <a:latin typeface="Arial"/>
                <a:cs typeface="Arial"/>
              </a:rPr>
              <a:t>resources</a:t>
            </a:r>
            <a:r>
              <a:rPr sz="1100" spc="30" dirty="0">
                <a:solidFill>
                  <a:srgbClr val="FFFFFF"/>
                </a:solidFill>
                <a:latin typeface="Arial"/>
                <a:cs typeface="Arial"/>
              </a:rPr>
              <a:t> </a:t>
            </a:r>
            <a:r>
              <a:rPr sz="1100" spc="80" dirty="0">
                <a:solidFill>
                  <a:srgbClr val="FFFFFF"/>
                </a:solidFill>
                <a:latin typeface="Arial"/>
                <a:cs typeface="Arial"/>
              </a:rPr>
              <a:t>for</a:t>
            </a:r>
            <a:r>
              <a:rPr sz="1100" spc="35" dirty="0">
                <a:solidFill>
                  <a:srgbClr val="FFFFFF"/>
                </a:solidFill>
                <a:latin typeface="Arial"/>
                <a:cs typeface="Arial"/>
              </a:rPr>
              <a:t> </a:t>
            </a:r>
            <a:r>
              <a:rPr sz="1100" spc="60" dirty="0">
                <a:solidFill>
                  <a:srgbClr val="FFFFFF"/>
                </a:solidFill>
                <a:latin typeface="Arial"/>
                <a:cs typeface="Arial"/>
              </a:rPr>
              <a:t>available</a:t>
            </a:r>
            <a:r>
              <a:rPr sz="1100" spc="35" dirty="0">
                <a:solidFill>
                  <a:srgbClr val="FFFFFF"/>
                </a:solidFill>
                <a:latin typeface="Arial"/>
                <a:cs typeface="Arial"/>
              </a:rPr>
              <a:t> </a:t>
            </a:r>
            <a:r>
              <a:rPr sz="1100" dirty="0">
                <a:solidFill>
                  <a:srgbClr val="FFFFFF"/>
                </a:solidFill>
                <a:latin typeface="Arial"/>
                <a:cs typeface="Arial"/>
              </a:rPr>
              <a:t>social</a:t>
            </a:r>
            <a:r>
              <a:rPr sz="1100" spc="30" dirty="0">
                <a:solidFill>
                  <a:srgbClr val="FFFFFF"/>
                </a:solidFill>
                <a:latin typeface="Arial"/>
                <a:cs typeface="Arial"/>
              </a:rPr>
              <a:t> </a:t>
            </a:r>
            <a:r>
              <a:rPr sz="1100" spc="80" dirty="0">
                <a:solidFill>
                  <a:srgbClr val="FFFFFF"/>
                </a:solidFill>
                <a:latin typeface="Arial"/>
                <a:cs typeface="Arial"/>
              </a:rPr>
              <a:t>media</a:t>
            </a:r>
            <a:r>
              <a:rPr sz="1100" spc="35" dirty="0">
                <a:solidFill>
                  <a:srgbClr val="FFFFFF"/>
                </a:solidFill>
                <a:latin typeface="Arial"/>
                <a:cs typeface="Arial"/>
              </a:rPr>
              <a:t> </a:t>
            </a:r>
            <a:r>
              <a:rPr sz="1100" spc="65" dirty="0">
                <a:solidFill>
                  <a:srgbClr val="FFFFFF"/>
                </a:solidFill>
                <a:latin typeface="Arial"/>
                <a:cs typeface="Arial"/>
              </a:rPr>
              <a:t>graphics</a:t>
            </a:r>
            <a:r>
              <a:rPr sz="1100" spc="30" dirty="0">
                <a:solidFill>
                  <a:srgbClr val="FFFFFF"/>
                </a:solidFill>
                <a:latin typeface="Arial"/>
                <a:cs typeface="Arial"/>
              </a:rPr>
              <a:t> </a:t>
            </a:r>
            <a:r>
              <a:rPr sz="1100" spc="90" dirty="0">
                <a:solidFill>
                  <a:srgbClr val="FFFFFF"/>
                </a:solidFill>
                <a:latin typeface="Arial"/>
                <a:cs typeface="Arial"/>
              </a:rPr>
              <a:t>and</a:t>
            </a:r>
            <a:r>
              <a:rPr sz="1100" spc="35" dirty="0">
                <a:solidFill>
                  <a:srgbClr val="FFFFFF"/>
                </a:solidFill>
                <a:latin typeface="Arial"/>
                <a:cs typeface="Arial"/>
              </a:rPr>
              <a:t> </a:t>
            </a:r>
            <a:r>
              <a:rPr sz="1100" spc="45" dirty="0">
                <a:solidFill>
                  <a:srgbClr val="FFFFFF"/>
                </a:solidFill>
                <a:latin typeface="Arial"/>
                <a:cs typeface="Arial"/>
              </a:rPr>
              <a:t>imagery.</a:t>
            </a:r>
            <a:endParaRPr sz="1100">
              <a:latin typeface="Arial"/>
              <a:cs typeface="Arial"/>
            </a:endParaRPr>
          </a:p>
        </p:txBody>
      </p:sp>
      <p:grpSp>
        <p:nvGrpSpPr>
          <p:cNvPr id="7" name="object 7"/>
          <p:cNvGrpSpPr/>
          <p:nvPr/>
        </p:nvGrpSpPr>
        <p:grpSpPr>
          <a:xfrm>
            <a:off x="3116169" y="5357288"/>
            <a:ext cx="356870" cy="523240"/>
            <a:chOff x="3116169" y="5357288"/>
            <a:chExt cx="356870" cy="523240"/>
          </a:xfrm>
        </p:grpSpPr>
        <p:sp>
          <p:nvSpPr>
            <p:cNvPr id="8" name="object 8"/>
            <p:cNvSpPr/>
            <p:nvPr/>
          </p:nvSpPr>
          <p:spPr>
            <a:xfrm>
              <a:off x="3306980" y="5411190"/>
              <a:ext cx="157480" cy="230504"/>
            </a:xfrm>
            <a:custGeom>
              <a:avLst/>
              <a:gdLst/>
              <a:ahLst/>
              <a:cxnLst/>
              <a:rect l="l" t="t" r="r" b="b"/>
              <a:pathLst>
                <a:path w="157479" h="230504">
                  <a:moveTo>
                    <a:pt x="40360" y="229928"/>
                  </a:moveTo>
                  <a:lnTo>
                    <a:pt x="0" y="218945"/>
                  </a:lnTo>
                  <a:lnTo>
                    <a:pt x="6715" y="167070"/>
                  </a:lnTo>
                  <a:lnTo>
                    <a:pt x="103945" y="0"/>
                  </a:lnTo>
                  <a:lnTo>
                    <a:pt x="157206" y="29064"/>
                  </a:lnTo>
                  <a:lnTo>
                    <a:pt x="40360" y="229928"/>
                  </a:lnTo>
                  <a:close/>
                </a:path>
              </a:pathLst>
            </a:custGeom>
            <a:solidFill>
              <a:srgbClr val="FECF00"/>
            </a:solidFill>
          </p:spPr>
          <p:txBody>
            <a:bodyPr wrap="square" lIns="0" tIns="0" rIns="0" bIns="0" rtlCol="0"/>
            <a:lstStyle/>
            <a:p>
              <a:endParaRPr/>
            </a:p>
          </p:txBody>
        </p:sp>
        <p:pic>
          <p:nvPicPr>
            <p:cNvPr id="9" name="object 9"/>
            <p:cNvPicPr/>
            <p:nvPr/>
          </p:nvPicPr>
          <p:blipFill>
            <a:blip r:embed="rId4" cstate="print"/>
            <a:stretch>
              <a:fillRect/>
            </a:stretch>
          </p:blipFill>
          <p:spPr>
            <a:xfrm>
              <a:off x="3185624" y="5679162"/>
              <a:ext cx="157674" cy="174862"/>
            </a:xfrm>
            <a:prstGeom prst="rect">
              <a:avLst/>
            </a:prstGeom>
          </p:spPr>
        </p:pic>
        <p:sp>
          <p:nvSpPr>
            <p:cNvPr id="10" name="object 10"/>
            <p:cNvSpPr/>
            <p:nvPr/>
          </p:nvSpPr>
          <p:spPr>
            <a:xfrm>
              <a:off x="3136455" y="5377878"/>
              <a:ext cx="99060" cy="266700"/>
            </a:xfrm>
            <a:custGeom>
              <a:avLst/>
              <a:gdLst/>
              <a:ahLst/>
              <a:cxnLst/>
              <a:rect l="l" t="t" r="r" b="b"/>
              <a:pathLst>
                <a:path w="99060" h="266700">
                  <a:moveTo>
                    <a:pt x="93116" y="255117"/>
                  </a:moveTo>
                  <a:lnTo>
                    <a:pt x="27851" y="129108"/>
                  </a:lnTo>
                  <a:lnTo>
                    <a:pt x="0" y="140931"/>
                  </a:lnTo>
                  <a:lnTo>
                    <a:pt x="32499" y="220548"/>
                  </a:lnTo>
                  <a:lnTo>
                    <a:pt x="38100" y="234835"/>
                  </a:lnTo>
                  <a:lnTo>
                    <a:pt x="47345" y="260565"/>
                  </a:lnTo>
                  <a:lnTo>
                    <a:pt x="53149" y="266242"/>
                  </a:lnTo>
                  <a:lnTo>
                    <a:pt x="93116" y="255117"/>
                  </a:lnTo>
                  <a:close/>
                </a:path>
                <a:path w="99060" h="266700">
                  <a:moveTo>
                    <a:pt x="98945" y="44450"/>
                  </a:moveTo>
                  <a:lnTo>
                    <a:pt x="95592" y="33769"/>
                  </a:lnTo>
                  <a:lnTo>
                    <a:pt x="89103" y="25692"/>
                  </a:lnTo>
                  <a:lnTo>
                    <a:pt x="80403" y="18135"/>
                  </a:lnTo>
                  <a:lnTo>
                    <a:pt x="60553" y="0"/>
                  </a:lnTo>
                  <a:lnTo>
                    <a:pt x="52031" y="20218"/>
                  </a:lnTo>
                  <a:lnTo>
                    <a:pt x="42887" y="38150"/>
                  </a:lnTo>
                  <a:lnTo>
                    <a:pt x="40868" y="54686"/>
                  </a:lnTo>
                  <a:lnTo>
                    <a:pt x="53746" y="70726"/>
                  </a:lnTo>
                  <a:lnTo>
                    <a:pt x="66332" y="77343"/>
                  </a:lnTo>
                  <a:lnTo>
                    <a:pt x="74295" y="79248"/>
                  </a:lnTo>
                  <a:lnTo>
                    <a:pt x="81064" y="76200"/>
                  </a:lnTo>
                  <a:lnTo>
                    <a:pt x="90043" y="67919"/>
                  </a:lnTo>
                  <a:lnTo>
                    <a:pt x="97599" y="56311"/>
                  </a:lnTo>
                  <a:lnTo>
                    <a:pt x="98945" y="44450"/>
                  </a:lnTo>
                  <a:close/>
                </a:path>
              </a:pathLst>
            </a:custGeom>
            <a:solidFill>
              <a:srgbClr val="FECF00"/>
            </a:solidFill>
          </p:spPr>
          <p:txBody>
            <a:bodyPr wrap="square" lIns="0" tIns="0" rIns="0" bIns="0" rtlCol="0"/>
            <a:lstStyle/>
            <a:p>
              <a:endParaRPr/>
            </a:p>
          </p:txBody>
        </p:sp>
        <p:sp>
          <p:nvSpPr>
            <p:cNvPr id="11" name="object 11"/>
            <p:cNvSpPr/>
            <p:nvPr/>
          </p:nvSpPr>
          <p:spPr>
            <a:xfrm>
              <a:off x="3206435" y="5464161"/>
              <a:ext cx="35560" cy="67945"/>
            </a:xfrm>
            <a:custGeom>
              <a:avLst/>
              <a:gdLst/>
              <a:ahLst/>
              <a:cxnLst/>
              <a:rect l="l" t="t" r="r" b="b"/>
              <a:pathLst>
                <a:path w="35560" h="67945">
                  <a:moveTo>
                    <a:pt x="3229" y="67922"/>
                  </a:moveTo>
                  <a:lnTo>
                    <a:pt x="0" y="2574"/>
                  </a:lnTo>
                  <a:lnTo>
                    <a:pt x="16022" y="0"/>
                  </a:lnTo>
                  <a:lnTo>
                    <a:pt x="35379" y="62756"/>
                  </a:lnTo>
                  <a:lnTo>
                    <a:pt x="3229" y="67922"/>
                  </a:lnTo>
                  <a:close/>
                </a:path>
              </a:pathLst>
            </a:custGeom>
            <a:solidFill>
              <a:srgbClr val="96D5D1"/>
            </a:solidFill>
          </p:spPr>
          <p:txBody>
            <a:bodyPr wrap="square" lIns="0" tIns="0" rIns="0" bIns="0" rtlCol="0"/>
            <a:lstStyle/>
            <a:p>
              <a:endParaRPr/>
            </a:p>
          </p:txBody>
        </p:sp>
        <p:sp>
          <p:nvSpPr>
            <p:cNvPr id="12" name="object 12"/>
            <p:cNvSpPr/>
            <p:nvPr/>
          </p:nvSpPr>
          <p:spPr>
            <a:xfrm>
              <a:off x="3254699" y="5520865"/>
              <a:ext cx="60325" cy="121285"/>
            </a:xfrm>
            <a:custGeom>
              <a:avLst/>
              <a:gdLst/>
              <a:ahLst/>
              <a:cxnLst/>
              <a:rect l="l" t="t" r="r" b="b"/>
              <a:pathLst>
                <a:path w="60325" h="121285">
                  <a:moveTo>
                    <a:pt x="50455" y="120700"/>
                  </a:moveTo>
                  <a:lnTo>
                    <a:pt x="0" y="118032"/>
                  </a:lnTo>
                  <a:lnTo>
                    <a:pt x="8820" y="0"/>
                  </a:lnTo>
                  <a:lnTo>
                    <a:pt x="60054" y="4296"/>
                  </a:lnTo>
                  <a:lnTo>
                    <a:pt x="50455" y="120700"/>
                  </a:lnTo>
                  <a:close/>
                </a:path>
              </a:pathLst>
            </a:custGeom>
            <a:solidFill>
              <a:srgbClr val="FECF00"/>
            </a:solidFill>
          </p:spPr>
          <p:txBody>
            <a:bodyPr wrap="square" lIns="0" tIns="0" rIns="0" bIns="0" rtlCol="0"/>
            <a:lstStyle/>
            <a:p>
              <a:endParaRPr/>
            </a:p>
          </p:txBody>
        </p:sp>
        <p:sp>
          <p:nvSpPr>
            <p:cNvPr id="13" name="object 13"/>
            <p:cNvSpPr/>
            <p:nvPr/>
          </p:nvSpPr>
          <p:spPr>
            <a:xfrm>
              <a:off x="3116169" y="5357288"/>
              <a:ext cx="356870" cy="523240"/>
            </a:xfrm>
            <a:custGeom>
              <a:avLst/>
              <a:gdLst/>
              <a:ahLst/>
              <a:cxnLst/>
              <a:rect l="l" t="t" r="r" b="b"/>
              <a:pathLst>
                <a:path w="356870" h="523239">
                  <a:moveTo>
                    <a:pt x="77678" y="101600"/>
                  </a:moveTo>
                  <a:lnTo>
                    <a:pt x="74652" y="99060"/>
                  </a:lnTo>
                  <a:lnTo>
                    <a:pt x="58510" y="85090"/>
                  </a:lnTo>
                  <a:lnTo>
                    <a:pt x="53250" y="72390"/>
                  </a:lnTo>
                  <a:lnTo>
                    <a:pt x="55539" y="58420"/>
                  </a:lnTo>
                  <a:lnTo>
                    <a:pt x="62045" y="43180"/>
                  </a:lnTo>
                  <a:lnTo>
                    <a:pt x="65804" y="34290"/>
                  </a:lnTo>
                  <a:lnTo>
                    <a:pt x="69248" y="25400"/>
                  </a:lnTo>
                  <a:lnTo>
                    <a:pt x="71798" y="16510"/>
                  </a:lnTo>
                  <a:lnTo>
                    <a:pt x="72874" y="5080"/>
                  </a:lnTo>
                  <a:lnTo>
                    <a:pt x="72918" y="2540"/>
                  </a:lnTo>
                  <a:lnTo>
                    <a:pt x="75873" y="0"/>
                  </a:lnTo>
                  <a:lnTo>
                    <a:pt x="82429" y="0"/>
                  </a:lnTo>
                  <a:lnTo>
                    <a:pt x="84897" y="1270"/>
                  </a:lnTo>
                  <a:lnTo>
                    <a:pt x="85676" y="3810"/>
                  </a:lnTo>
                  <a:lnTo>
                    <a:pt x="89300" y="12700"/>
                  </a:lnTo>
                  <a:lnTo>
                    <a:pt x="94342" y="20320"/>
                  </a:lnTo>
                  <a:lnTo>
                    <a:pt x="99060" y="25400"/>
                  </a:lnTo>
                  <a:lnTo>
                    <a:pt x="82747" y="25400"/>
                  </a:lnTo>
                  <a:lnTo>
                    <a:pt x="80385" y="34290"/>
                  </a:lnTo>
                  <a:lnTo>
                    <a:pt x="73980" y="48260"/>
                  </a:lnTo>
                  <a:lnTo>
                    <a:pt x="69118" y="59690"/>
                  </a:lnTo>
                  <a:lnTo>
                    <a:pt x="67244" y="69850"/>
                  </a:lnTo>
                  <a:lnTo>
                    <a:pt x="70687" y="78740"/>
                  </a:lnTo>
                  <a:lnTo>
                    <a:pt x="81774" y="88900"/>
                  </a:lnTo>
                  <a:lnTo>
                    <a:pt x="84791" y="90170"/>
                  </a:lnTo>
                  <a:lnTo>
                    <a:pt x="85658" y="95250"/>
                  </a:lnTo>
                  <a:lnTo>
                    <a:pt x="81730" y="100330"/>
                  </a:lnTo>
                  <a:lnTo>
                    <a:pt x="77678" y="101600"/>
                  </a:lnTo>
                  <a:close/>
                </a:path>
                <a:path w="356870" h="523239">
                  <a:moveTo>
                    <a:pt x="109616" y="95250"/>
                  </a:moveTo>
                  <a:lnTo>
                    <a:pt x="103875" y="91440"/>
                  </a:lnTo>
                  <a:lnTo>
                    <a:pt x="103317" y="87630"/>
                  </a:lnTo>
                  <a:lnTo>
                    <a:pt x="105494" y="83820"/>
                  </a:lnTo>
                  <a:lnTo>
                    <a:pt x="111896" y="72390"/>
                  </a:lnTo>
                  <a:lnTo>
                    <a:pt x="111129" y="60960"/>
                  </a:lnTo>
                  <a:lnTo>
                    <a:pt x="105359" y="52070"/>
                  </a:lnTo>
                  <a:lnTo>
                    <a:pt x="96753" y="41910"/>
                  </a:lnTo>
                  <a:lnTo>
                    <a:pt x="87047" y="31750"/>
                  </a:lnTo>
                  <a:lnTo>
                    <a:pt x="82747" y="25400"/>
                  </a:lnTo>
                  <a:lnTo>
                    <a:pt x="99060" y="25400"/>
                  </a:lnTo>
                  <a:lnTo>
                    <a:pt x="100240" y="26670"/>
                  </a:lnTo>
                  <a:lnTo>
                    <a:pt x="106431" y="34290"/>
                  </a:lnTo>
                  <a:lnTo>
                    <a:pt x="117720" y="46990"/>
                  </a:lnTo>
                  <a:lnTo>
                    <a:pt x="125088" y="59690"/>
                  </a:lnTo>
                  <a:lnTo>
                    <a:pt x="125492" y="73660"/>
                  </a:lnTo>
                  <a:lnTo>
                    <a:pt x="115889" y="91440"/>
                  </a:lnTo>
                  <a:lnTo>
                    <a:pt x="113713" y="93980"/>
                  </a:lnTo>
                  <a:lnTo>
                    <a:pt x="109616" y="95250"/>
                  </a:lnTo>
                  <a:close/>
                </a:path>
                <a:path w="356870" h="523239">
                  <a:moveTo>
                    <a:pt x="218050" y="195580"/>
                  </a:moveTo>
                  <a:lnTo>
                    <a:pt x="203061" y="195580"/>
                  </a:lnTo>
                  <a:lnTo>
                    <a:pt x="289781" y="45720"/>
                  </a:lnTo>
                  <a:lnTo>
                    <a:pt x="293762" y="44450"/>
                  </a:lnTo>
                  <a:lnTo>
                    <a:pt x="323310" y="59690"/>
                  </a:lnTo>
                  <a:lnTo>
                    <a:pt x="296354" y="59690"/>
                  </a:lnTo>
                  <a:lnTo>
                    <a:pt x="288967" y="72390"/>
                  </a:lnTo>
                  <a:lnTo>
                    <a:pt x="311023" y="83820"/>
                  </a:lnTo>
                  <a:lnTo>
                    <a:pt x="282668" y="83820"/>
                  </a:lnTo>
                  <a:lnTo>
                    <a:pt x="274661" y="97790"/>
                  </a:lnTo>
                  <a:lnTo>
                    <a:pt x="293957" y="107950"/>
                  </a:lnTo>
                  <a:lnTo>
                    <a:pt x="268362" y="107950"/>
                  </a:lnTo>
                  <a:lnTo>
                    <a:pt x="260329" y="121920"/>
                  </a:lnTo>
                  <a:lnTo>
                    <a:pt x="260709" y="121920"/>
                  </a:lnTo>
                  <a:lnTo>
                    <a:pt x="282971" y="133350"/>
                  </a:lnTo>
                  <a:lnTo>
                    <a:pt x="254074" y="133350"/>
                  </a:lnTo>
                  <a:lnTo>
                    <a:pt x="245996" y="147320"/>
                  </a:lnTo>
                  <a:lnTo>
                    <a:pt x="247014" y="147320"/>
                  </a:lnTo>
                  <a:lnTo>
                    <a:pt x="265982" y="157480"/>
                  </a:lnTo>
                  <a:lnTo>
                    <a:pt x="239785" y="157480"/>
                  </a:lnTo>
                  <a:lnTo>
                    <a:pt x="231655" y="171450"/>
                  </a:lnTo>
                  <a:lnTo>
                    <a:pt x="232079" y="171450"/>
                  </a:lnTo>
                  <a:lnTo>
                    <a:pt x="232504" y="172720"/>
                  </a:lnTo>
                  <a:lnTo>
                    <a:pt x="252446" y="182880"/>
                  </a:lnTo>
                  <a:lnTo>
                    <a:pt x="225506" y="182880"/>
                  </a:lnTo>
                  <a:lnTo>
                    <a:pt x="218050" y="195580"/>
                  </a:lnTo>
                  <a:close/>
                </a:path>
                <a:path w="356870" h="523239">
                  <a:moveTo>
                    <a:pt x="236096" y="287020"/>
                  </a:moveTo>
                  <a:lnTo>
                    <a:pt x="232115" y="287020"/>
                  </a:lnTo>
                  <a:lnTo>
                    <a:pt x="225816" y="284480"/>
                  </a:lnTo>
                  <a:lnTo>
                    <a:pt x="224674" y="280670"/>
                  </a:lnTo>
                  <a:lnTo>
                    <a:pt x="340104" y="82550"/>
                  </a:lnTo>
                  <a:lnTo>
                    <a:pt x="296354" y="59690"/>
                  </a:lnTo>
                  <a:lnTo>
                    <a:pt x="323310" y="59690"/>
                  </a:lnTo>
                  <a:lnTo>
                    <a:pt x="355321" y="76200"/>
                  </a:lnTo>
                  <a:lnTo>
                    <a:pt x="356480" y="80010"/>
                  </a:lnTo>
                  <a:lnTo>
                    <a:pt x="236096" y="287020"/>
                  </a:lnTo>
                  <a:close/>
                </a:path>
                <a:path w="356870" h="523239">
                  <a:moveTo>
                    <a:pt x="312226" y="99060"/>
                  </a:moveTo>
                  <a:lnTo>
                    <a:pt x="282668" y="83820"/>
                  </a:lnTo>
                  <a:lnTo>
                    <a:pt x="311023" y="83820"/>
                  </a:lnTo>
                  <a:lnTo>
                    <a:pt x="318375" y="87630"/>
                  </a:lnTo>
                  <a:lnTo>
                    <a:pt x="319578" y="91440"/>
                  </a:lnTo>
                  <a:lnTo>
                    <a:pt x="316181" y="97790"/>
                  </a:lnTo>
                  <a:lnTo>
                    <a:pt x="312226" y="99060"/>
                  </a:lnTo>
                  <a:close/>
                </a:path>
                <a:path w="356870" h="523239">
                  <a:moveTo>
                    <a:pt x="150864" y="203200"/>
                  </a:moveTo>
                  <a:lnTo>
                    <a:pt x="137715" y="203200"/>
                  </a:lnTo>
                  <a:lnTo>
                    <a:pt x="140644" y="162560"/>
                  </a:lnTo>
                  <a:lnTo>
                    <a:pt x="141289" y="160020"/>
                  </a:lnTo>
                  <a:lnTo>
                    <a:pt x="157152" y="129540"/>
                  </a:lnTo>
                  <a:lnTo>
                    <a:pt x="174174" y="87630"/>
                  </a:lnTo>
                  <a:lnTo>
                    <a:pt x="177979" y="86360"/>
                  </a:lnTo>
                  <a:lnTo>
                    <a:pt x="183614" y="88900"/>
                  </a:lnTo>
                  <a:lnTo>
                    <a:pt x="185101" y="90170"/>
                  </a:lnTo>
                  <a:lnTo>
                    <a:pt x="185419" y="92710"/>
                  </a:lnTo>
                  <a:lnTo>
                    <a:pt x="194435" y="130810"/>
                  </a:lnTo>
                  <a:lnTo>
                    <a:pt x="196871" y="138430"/>
                  </a:lnTo>
                  <a:lnTo>
                    <a:pt x="167150" y="138430"/>
                  </a:lnTo>
                  <a:lnTo>
                    <a:pt x="157144" y="157480"/>
                  </a:lnTo>
                  <a:lnTo>
                    <a:pt x="190214" y="160020"/>
                  </a:lnTo>
                  <a:lnTo>
                    <a:pt x="203773" y="160020"/>
                  </a:lnTo>
                  <a:lnTo>
                    <a:pt x="205803" y="166370"/>
                  </a:lnTo>
                  <a:lnTo>
                    <a:pt x="205732" y="167640"/>
                  </a:lnTo>
                  <a:lnTo>
                    <a:pt x="205490" y="170180"/>
                  </a:lnTo>
                  <a:lnTo>
                    <a:pt x="153242" y="170180"/>
                  </a:lnTo>
                  <a:lnTo>
                    <a:pt x="150864" y="203200"/>
                  </a:lnTo>
                  <a:close/>
                </a:path>
                <a:path w="356870" h="523239">
                  <a:moveTo>
                    <a:pt x="68433" y="290830"/>
                  </a:moveTo>
                  <a:lnTo>
                    <a:pt x="49629" y="254000"/>
                  </a:lnTo>
                  <a:lnTo>
                    <a:pt x="24057" y="195580"/>
                  </a:lnTo>
                  <a:lnTo>
                    <a:pt x="8888" y="149860"/>
                  </a:lnTo>
                  <a:lnTo>
                    <a:pt x="5736" y="124460"/>
                  </a:lnTo>
                  <a:lnTo>
                    <a:pt x="7405" y="116840"/>
                  </a:lnTo>
                  <a:lnTo>
                    <a:pt x="0" y="101600"/>
                  </a:lnTo>
                  <a:lnTo>
                    <a:pt x="1397" y="97790"/>
                  </a:lnTo>
                  <a:lnTo>
                    <a:pt x="7927" y="95250"/>
                  </a:lnTo>
                  <a:lnTo>
                    <a:pt x="11828" y="96520"/>
                  </a:lnTo>
                  <a:lnTo>
                    <a:pt x="18950" y="110490"/>
                  </a:lnTo>
                  <a:lnTo>
                    <a:pt x="20870" y="110490"/>
                  </a:lnTo>
                  <a:lnTo>
                    <a:pt x="22878" y="111760"/>
                  </a:lnTo>
                  <a:lnTo>
                    <a:pt x="28196" y="114300"/>
                  </a:lnTo>
                  <a:lnTo>
                    <a:pt x="31841" y="118110"/>
                  </a:lnTo>
                  <a:lnTo>
                    <a:pt x="35795" y="121920"/>
                  </a:lnTo>
                  <a:lnTo>
                    <a:pt x="16367" y="121920"/>
                  </a:lnTo>
                  <a:lnTo>
                    <a:pt x="16818" y="125730"/>
                  </a:lnTo>
                  <a:lnTo>
                    <a:pt x="16871" y="127000"/>
                  </a:lnTo>
                  <a:lnTo>
                    <a:pt x="17450" y="130810"/>
                  </a:lnTo>
                  <a:lnTo>
                    <a:pt x="18673" y="137160"/>
                  </a:lnTo>
                  <a:lnTo>
                    <a:pt x="20508" y="143510"/>
                  </a:lnTo>
                  <a:lnTo>
                    <a:pt x="22923" y="152400"/>
                  </a:lnTo>
                  <a:lnTo>
                    <a:pt x="59560" y="152400"/>
                  </a:lnTo>
                  <a:lnTo>
                    <a:pt x="61386" y="154940"/>
                  </a:lnTo>
                  <a:lnTo>
                    <a:pt x="62174" y="156210"/>
                  </a:lnTo>
                  <a:lnTo>
                    <a:pt x="46226" y="156210"/>
                  </a:lnTo>
                  <a:lnTo>
                    <a:pt x="26683" y="165100"/>
                  </a:lnTo>
                  <a:lnTo>
                    <a:pt x="48838" y="222250"/>
                  </a:lnTo>
                  <a:lnTo>
                    <a:pt x="75652" y="278130"/>
                  </a:lnTo>
                  <a:lnTo>
                    <a:pt x="77554" y="280670"/>
                  </a:lnTo>
                  <a:lnTo>
                    <a:pt x="79235" y="285750"/>
                  </a:lnTo>
                  <a:lnTo>
                    <a:pt x="68433" y="290830"/>
                  </a:lnTo>
                  <a:close/>
                </a:path>
                <a:path w="356870" h="523239">
                  <a:moveTo>
                    <a:pt x="105286" y="205740"/>
                  </a:moveTo>
                  <a:lnTo>
                    <a:pt x="92125" y="205740"/>
                  </a:lnTo>
                  <a:lnTo>
                    <a:pt x="87375" y="177800"/>
                  </a:lnTo>
                  <a:lnTo>
                    <a:pt x="86808" y="171450"/>
                  </a:lnTo>
                  <a:lnTo>
                    <a:pt x="83747" y="109220"/>
                  </a:lnTo>
                  <a:lnTo>
                    <a:pt x="83429" y="106680"/>
                  </a:lnTo>
                  <a:lnTo>
                    <a:pt x="85782" y="102870"/>
                  </a:lnTo>
                  <a:lnTo>
                    <a:pt x="108431" y="99060"/>
                  </a:lnTo>
                  <a:lnTo>
                    <a:pt x="111616" y="101600"/>
                  </a:lnTo>
                  <a:lnTo>
                    <a:pt x="115118" y="113030"/>
                  </a:lnTo>
                  <a:lnTo>
                    <a:pt x="101654" y="113030"/>
                  </a:lnTo>
                  <a:lnTo>
                    <a:pt x="97062" y="114300"/>
                  </a:lnTo>
                  <a:lnTo>
                    <a:pt x="99672" y="166370"/>
                  </a:lnTo>
                  <a:lnTo>
                    <a:pt x="131513" y="166370"/>
                  </a:lnTo>
                  <a:lnTo>
                    <a:pt x="131929" y="167640"/>
                  </a:lnTo>
                  <a:lnTo>
                    <a:pt x="133376" y="176530"/>
                  </a:lnTo>
                  <a:lnTo>
                    <a:pt x="120065" y="176530"/>
                  </a:lnTo>
                  <a:lnTo>
                    <a:pt x="100849" y="179070"/>
                  </a:lnTo>
                  <a:lnTo>
                    <a:pt x="105286" y="205740"/>
                  </a:lnTo>
                  <a:close/>
                </a:path>
                <a:path w="356870" h="523239">
                  <a:moveTo>
                    <a:pt x="287605" y="118110"/>
                  </a:moveTo>
                  <a:lnTo>
                    <a:pt x="268362" y="107950"/>
                  </a:lnTo>
                  <a:lnTo>
                    <a:pt x="293957" y="107950"/>
                  </a:lnTo>
                  <a:lnTo>
                    <a:pt x="295089" y="111760"/>
                  </a:lnTo>
                  <a:lnTo>
                    <a:pt x="291586" y="116840"/>
                  </a:lnTo>
                  <a:lnTo>
                    <a:pt x="287605" y="118110"/>
                  </a:lnTo>
                  <a:close/>
                </a:path>
                <a:path w="356870" h="523239">
                  <a:moveTo>
                    <a:pt x="131513" y="166370"/>
                  </a:moveTo>
                  <a:lnTo>
                    <a:pt x="99672" y="166370"/>
                  </a:lnTo>
                  <a:lnTo>
                    <a:pt x="117296" y="163830"/>
                  </a:lnTo>
                  <a:lnTo>
                    <a:pt x="101654" y="113030"/>
                  </a:lnTo>
                  <a:lnTo>
                    <a:pt x="115118" y="113030"/>
                  </a:lnTo>
                  <a:lnTo>
                    <a:pt x="130682" y="163830"/>
                  </a:lnTo>
                  <a:lnTo>
                    <a:pt x="131513" y="166370"/>
                  </a:lnTo>
                  <a:close/>
                </a:path>
                <a:path w="356870" h="523239">
                  <a:moveTo>
                    <a:pt x="59560" y="152400"/>
                  </a:moveTo>
                  <a:lnTo>
                    <a:pt x="22923" y="152400"/>
                  </a:lnTo>
                  <a:lnTo>
                    <a:pt x="38706" y="144780"/>
                  </a:lnTo>
                  <a:lnTo>
                    <a:pt x="34150" y="139700"/>
                  </a:lnTo>
                  <a:lnTo>
                    <a:pt x="29938" y="134620"/>
                  </a:lnTo>
                  <a:lnTo>
                    <a:pt x="22976" y="127000"/>
                  </a:lnTo>
                  <a:lnTo>
                    <a:pt x="20251" y="124460"/>
                  </a:lnTo>
                  <a:lnTo>
                    <a:pt x="16367" y="121920"/>
                  </a:lnTo>
                  <a:lnTo>
                    <a:pt x="35795" y="121920"/>
                  </a:lnTo>
                  <a:lnTo>
                    <a:pt x="47695" y="135890"/>
                  </a:lnTo>
                  <a:lnTo>
                    <a:pt x="59560" y="152400"/>
                  </a:lnTo>
                  <a:close/>
                </a:path>
                <a:path w="356870" h="523239">
                  <a:moveTo>
                    <a:pt x="284251" y="148590"/>
                  </a:moveTo>
                  <a:lnTo>
                    <a:pt x="254286" y="133350"/>
                  </a:lnTo>
                  <a:lnTo>
                    <a:pt x="282971" y="133350"/>
                  </a:lnTo>
                  <a:lnTo>
                    <a:pt x="290391" y="137160"/>
                  </a:lnTo>
                  <a:lnTo>
                    <a:pt x="291595" y="140970"/>
                  </a:lnTo>
                  <a:lnTo>
                    <a:pt x="288206" y="147320"/>
                  </a:lnTo>
                  <a:lnTo>
                    <a:pt x="284251" y="148590"/>
                  </a:lnTo>
                  <a:close/>
                </a:path>
                <a:path w="356870" h="523239">
                  <a:moveTo>
                    <a:pt x="203773" y="160020"/>
                  </a:moveTo>
                  <a:lnTo>
                    <a:pt x="190214" y="160020"/>
                  </a:lnTo>
                  <a:lnTo>
                    <a:pt x="183252" y="139700"/>
                  </a:lnTo>
                  <a:lnTo>
                    <a:pt x="167150" y="138430"/>
                  </a:lnTo>
                  <a:lnTo>
                    <a:pt x="196871" y="138430"/>
                  </a:lnTo>
                  <a:lnTo>
                    <a:pt x="203773" y="160020"/>
                  </a:lnTo>
                  <a:close/>
                </a:path>
                <a:path w="356870" h="523239">
                  <a:moveTo>
                    <a:pt x="109466" y="292100"/>
                  </a:moveTo>
                  <a:lnTo>
                    <a:pt x="106122" y="289560"/>
                  </a:lnTo>
                  <a:lnTo>
                    <a:pt x="98973" y="247650"/>
                  </a:lnTo>
                  <a:lnTo>
                    <a:pt x="85241" y="220980"/>
                  </a:lnTo>
                  <a:lnTo>
                    <a:pt x="71654" y="196850"/>
                  </a:lnTo>
                  <a:lnTo>
                    <a:pt x="58540" y="173990"/>
                  </a:lnTo>
                  <a:lnTo>
                    <a:pt x="46226" y="156210"/>
                  </a:lnTo>
                  <a:lnTo>
                    <a:pt x="62174" y="156210"/>
                  </a:lnTo>
                  <a:lnTo>
                    <a:pt x="76364" y="179070"/>
                  </a:lnTo>
                  <a:lnTo>
                    <a:pt x="92125" y="205740"/>
                  </a:lnTo>
                  <a:lnTo>
                    <a:pt x="105286" y="205740"/>
                  </a:lnTo>
                  <a:lnTo>
                    <a:pt x="119021" y="288290"/>
                  </a:lnTo>
                  <a:lnTo>
                    <a:pt x="116597" y="290830"/>
                  </a:lnTo>
                  <a:lnTo>
                    <a:pt x="109466" y="292100"/>
                  </a:lnTo>
                  <a:close/>
                </a:path>
                <a:path w="356870" h="523239">
                  <a:moveTo>
                    <a:pt x="259630" y="168910"/>
                  </a:moveTo>
                  <a:lnTo>
                    <a:pt x="240352" y="158750"/>
                  </a:lnTo>
                  <a:lnTo>
                    <a:pt x="240051" y="157480"/>
                  </a:lnTo>
                  <a:lnTo>
                    <a:pt x="265982" y="157480"/>
                  </a:lnTo>
                  <a:lnTo>
                    <a:pt x="267114" y="161290"/>
                  </a:lnTo>
                  <a:lnTo>
                    <a:pt x="263611" y="167640"/>
                  </a:lnTo>
                  <a:lnTo>
                    <a:pt x="259630" y="168910"/>
                  </a:lnTo>
                  <a:close/>
                </a:path>
                <a:path w="356870" h="523239">
                  <a:moveTo>
                    <a:pt x="167380" y="294640"/>
                  </a:moveTo>
                  <a:lnTo>
                    <a:pt x="160169" y="293370"/>
                  </a:lnTo>
                  <a:lnTo>
                    <a:pt x="157462" y="290830"/>
                  </a:lnTo>
                  <a:lnTo>
                    <a:pt x="167247" y="171450"/>
                  </a:lnTo>
                  <a:lnTo>
                    <a:pt x="153242" y="170180"/>
                  </a:lnTo>
                  <a:lnTo>
                    <a:pt x="205490" y="170180"/>
                  </a:lnTo>
                  <a:lnTo>
                    <a:pt x="205368" y="171450"/>
                  </a:lnTo>
                  <a:lnTo>
                    <a:pt x="180297" y="171450"/>
                  </a:lnTo>
                  <a:lnTo>
                    <a:pt x="170521" y="292100"/>
                  </a:lnTo>
                  <a:lnTo>
                    <a:pt x="167380" y="294640"/>
                  </a:lnTo>
                  <a:close/>
                </a:path>
                <a:path w="356870" h="523239">
                  <a:moveTo>
                    <a:pt x="190869" y="292100"/>
                  </a:moveTo>
                  <a:lnTo>
                    <a:pt x="183694" y="290830"/>
                  </a:lnTo>
                  <a:lnTo>
                    <a:pt x="181040" y="288290"/>
                  </a:lnTo>
                  <a:lnTo>
                    <a:pt x="192125" y="172720"/>
                  </a:lnTo>
                  <a:lnTo>
                    <a:pt x="180297" y="171450"/>
                  </a:lnTo>
                  <a:lnTo>
                    <a:pt x="205368" y="171450"/>
                  </a:lnTo>
                  <a:lnTo>
                    <a:pt x="203061" y="195580"/>
                  </a:lnTo>
                  <a:lnTo>
                    <a:pt x="218050" y="195580"/>
                  </a:lnTo>
                  <a:lnTo>
                    <a:pt x="217305" y="196850"/>
                  </a:lnTo>
                  <a:lnTo>
                    <a:pt x="218472" y="196850"/>
                  </a:lnTo>
                  <a:lnTo>
                    <a:pt x="237998" y="207010"/>
                  </a:lnTo>
                  <a:lnTo>
                    <a:pt x="211244" y="207010"/>
                  </a:lnTo>
                  <a:lnTo>
                    <a:pt x="203565" y="220980"/>
                  </a:lnTo>
                  <a:lnTo>
                    <a:pt x="225033" y="232410"/>
                  </a:lnTo>
                  <a:lnTo>
                    <a:pt x="199495" y="232410"/>
                  </a:lnTo>
                  <a:lnTo>
                    <a:pt x="197788" y="250190"/>
                  </a:lnTo>
                  <a:lnTo>
                    <a:pt x="210156" y="257810"/>
                  </a:lnTo>
                  <a:lnTo>
                    <a:pt x="211138" y="261620"/>
                  </a:lnTo>
                  <a:lnTo>
                    <a:pt x="209271" y="264160"/>
                  </a:lnTo>
                  <a:lnTo>
                    <a:pt x="196469" y="264160"/>
                  </a:lnTo>
                  <a:lnTo>
                    <a:pt x="194045" y="289560"/>
                  </a:lnTo>
                  <a:lnTo>
                    <a:pt x="190869" y="292100"/>
                  </a:lnTo>
                  <a:close/>
                </a:path>
                <a:path w="356870" h="523239">
                  <a:moveTo>
                    <a:pt x="141440" y="293370"/>
                  </a:moveTo>
                  <a:lnTo>
                    <a:pt x="134229" y="293370"/>
                  </a:lnTo>
                  <a:lnTo>
                    <a:pt x="131504" y="290830"/>
                  </a:lnTo>
                  <a:lnTo>
                    <a:pt x="133637" y="260350"/>
                  </a:lnTo>
                  <a:lnTo>
                    <a:pt x="120065" y="176530"/>
                  </a:lnTo>
                  <a:lnTo>
                    <a:pt x="133376" y="176530"/>
                  </a:lnTo>
                  <a:lnTo>
                    <a:pt x="137715" y="203200"/>
                  </a:lnTo>
                  <a:lnTo>
                    <a:pt x="150864" y="203200"/>
                  </a:lnTo>
                  <a:lnTo>
                    <a:pt x="144554" y="290830"/>
                  </a:lnTo>
                  <a:lnTo>
                    <a:pt x="141440" y="293370"/>
                  </a:lnTo>
                  <a:close/>
                </a:path>
                <a:path w="356870" h="523239">
                  <a:moveTo>
                    <a:pt x="256268" y="198120"/>
                  </a:moveTo>
                  <a:lnTo>
                    <a:pt x="226311" y="182880"/>
                  </a:lnTo>
                  <a:lnTo>
                    <a:pt x="252446" y="182880"/>
                  </a:lnTo>
                  <a:lnTo>
                    <a:pt x="262417" y="187960"/>
                  </a:lnTo>
                  <a:lnTo>
                    <a:pt x="263620" y="191770"/>
                  </a:lnTo>
                  <a:lnTo>
                    <a:pt x="260222" y="196850"/>
                  </a:lnTo>
                  <a:lnTo>
                    <a:pt x="256268" y="198120"/>
                  </a:lnTo>
                  <a:close/>
                </a:path>
                <a:path w="356870" h="523239">
                  <a:moveTo>
                    <a:pt x="231646" y="218440"/>
                  </a:moveTo>
                  <a:lnTo>
                    <a:pt x="212138" y="208280"/>
                  </a:lnTo>
                  <a:lnTo>
                    <a:pt x="211660" y="207010"/>
                  </a:lnTo>
                  <a:lnTo>
                    <a:pt x="237998" y="207010"/>
                  </a:lnTo>
                  <a:lnTo>
                    <a:pt x="239131" y="210820"/>
                  </a:lnTo>
                  <a:lnTo>
                    <a:pt x="235627" y="217170"/>
                  </a:lnTo>
                  <a:lnTo>
                    <a:pt x="231646" y="218440"/>
                  </a:lnTo>
                  <a:close/>
                </a:path>
                <a:path w="356870" h="523239">
                  <a:moveTo>
                    <a:pt x="228072" y="248920"/>
                  </a:moveTo>
                  <a:lnTo>
                    <a:pt x="199495" y="232410"/>
                  </a:lnTo>
                  <a:lnTo>
                    <a:pt x="225033" y="232410"/>
                  </a:lnTo>
                  <a:lnTo>
                    <a:pt x="234574" y="237490"/>
                  </a:lnTo>
                  <a:lnTo>
                    <a:pt x="235663" y="241300"/>
                  </a:lnTo>
                  <a:lnTo>
                    <a:pt x="232071" y="247650"/>
                  </a:lnTo>
                  <a:lnTo>
                    <a:pt x="228072" y="248920"/>
                  </a:lnTo>
                  <a:close/>
                </a:path>
                <a:path w="356870" h="523239">
                  <a:moveTo>
                    <a:pt x="203397" y="267970"/>
                  </a:moveTo>
                  <a:lnTo>
                    <a:pt x="196469" y="264160"/>
                  </a:lnTo>
                  <a:lnTo>
                    <a:pt x="209271" y="264160"/>
                  </a:lnTo>
                  <a:lnTo>
                    <a:pt x="207405" y="266700"/>
                  </a:lnTo>
                  <a:lnTo>
                    <a:pt x="203397" y="267970"/>
                  </a:lnTo>
                  <a:close/>
                </a:path>
                <a:path w="356870" h="523239">
                  <a:moveTo>
                    <a:pt x="239874" y="302260"/>
                  </a:moveTo>
                  <a:lnTo>
                    <a:pt x="148624" y="302260"/>
                  </a:lnTo>
                  <a:lnTo>
                    <a:pt x="179771" y="300990"/>
                  </a:lnTo>
                  <a:lnTo>
                    <a:pt x="208059" y="298450"/>
                  </a:lnTo>
                  <a:lnTo>
                    <a:pt x="230727" y="293370"/>
                  </a:lnTo>
                  <a:lnTo>
                    <a:pt x="245014" y="287020"/>
                  </a:lnTo>
                  <a:lnTo>
                    <a:pt x="245341" y="285750"/>
                  </a:lnTo>
                  <a:lnTo>
                    <a:pt x="245686" y="285750"/>
                  </a:lnTo>
                  <a:lnTo>
                    <a:pt x="248447" y="283210"/>
                  </a:lnTo>
                  <a:lnTo>
                    <a:pt x="252578" y="283210"/>
                  </a:lnTo>
                  <a:lnTo>
                    <a:pt x="257958" y="287020"/>
                  </a:lnTo>
                  <a:lnTo>
                    <a:pt x="258170" y="290830"/>
                  </a:lnTo>
                  <a:lnTo>
                    <a:pt x="255100" y="294640"/>
                  </a:lnTo>
                  <a:lnTo>
                    <a:pt x="254304" y="294640"/>
                  </a:lnTo>
                  <a:lnTo>
                    <a:pt x="253357" y="295910"/>
                  </a:lnTo>
                  <a:lnTo>
                    <a:pt x="239874" y="302260"/>
                  </a:lnTo>
                  <a:close/>
                </a:path>
                <a:path w="356870" h="523239">
                  <a:moveTo>
                    <a:pt x="148880" y="314960"/>
                  </a:moveTo>
                  <a:lnTo>
                    <a:pt x="115685" y="314960"/>
                  </a:lnTo>
                  <a:lnTo>
                    <a:pt x="85323" y="311150"/>
                  </a:lnTo>
                  <a:lnTo>
                    <a:pt x="60729" y="306070"/>
                  </a:lnTo>
                  <a:lnTo>
                    <a:pt x="44837" y="298450"/>
                  </a:lnTo>
                  <a:lnTo>
                    <a:pt x="44112" y="298450"/>
                  </a:lnTo>
                  <a:lnTo>
                    <a:pt x="43404" y="297180"/>
                  </a:lnTo>
                  <a:lnTo>
                    <a:pt x="42705" y="297180"/>
                  </a:lnTo>
                  <a:lnTo>
                    <a:pt x="40405" y="293370"/>
                  </a:lnTo>
                  <a:lnTo>
                    <a:pt x="40776" y="289560"/>
                  </a:lnTo>
                  <a:lnTo>
                    <a:pt x="46323" y="285750"/>
                  </a:lnTo>
                  <a:lnTo>
                    <a:pt x="50437" y="285750"/>
                  </a:lnTo>
                  <a:lnTo>
                    <a:pt x="52923" y="288290"/>
                  </a:lnTo>
                  <a:lnTo>
                    <a:pt x="53207" y="289560"/>
                  </a:lnTo>
                  <a:lnTo>
                    <a:pt x="53596" y="289560"/>
                  </a:lnTo>
                  <a:lnTo>
                    <a:pt x="67388" y="295910"/>
                  </a:lnTo>
                  <a:lnTo>
                    <a:pt x="89660" y="299720"/>
                  </a:lnTo>
                  <a:lnTo>
                    <a:pt x="117658" y="302260"/>
                  </a:lnTo>
                  <a:lnTo>
                    <a:pt x="239874" y="302260"/>
                  </a:lnTo>
                  <a:lnTo>
                    <a:pt x="237177" y="303530"/>
                  </a:lnTo>
                  <a:lnTo>
                    <a:pt x="212419" y="309880"/>
                  </a:lnTo>
                  <a:lnTo>
                    <a:pt x="182011" y="313690"/>
                  </a:lnTo>
                  <a:lnTo>
                    <a:pt x="148880" y="314960"/>
                  </a:lnTo>
                  <a:close/>
                </a:path>
                <a:path w="356870" h="523239">
                  <a:moveTo>
                    <a:pt x="152601" y="523240"/>
                  </a:moveTo>
                  <a:lnTo>
                    <a:pt x="132725" y="521970"/>
                  </a:lnTo>
                  <a:lnTo>
                    <a:pt x="126780" y="521970"/>
                  </a:lnTo>
                  <a:lnTo>
                    <a:pt x="120976" y="520700"/>
                  </a:lnTo>
                  <a:lnTo>
                    <a:pt x="115420" y="520700"/>
                  </a:lnTo>
                  <a:lnTo>
                    <a:pt x="99377" y="516890"/>
                  </a:lnTo>
                  <a:lnTo>
                    <a:pt x="63956" y="500380"/>
                  </a:lnTo>
                  <a:lnTo>
                    <a:pt x="63160" y="494030"/>
                  </a:lnTo>
                  <a:lnTo>
                    <a:pt x="62638" y="490220"/>
                  </a:lnTo>
                  <a:lnTo>
                    <a:pt x="61921" y="482600"/>
                  </a:lnTo>
                  <a:lnTo>
                    <a:pt x="45625" y="314960"/>
                  </a:lnTo>
                  <a:lnTo>
                    <a:pt x="48270" y="312420"/>
                  </a:lnTo>
                  <a:lnTo>
                    <a:pt x="55454" y="311150"/>
                  </a:lnTo>
                  <a:lnTo>
                    <a:pt x="58630" y="313690"/>
                  </a:lnTo>
                  <a:lnTo>
                    <a:pt x="74997" y="482600"/>
                  </a:lnTo>
                  <a:lnTo>
                    <a:pt x="75687" y="488950"/>
                  </a:lnTo>
                  <a:lnTo>
                    <a:pt x="76466" y="495300"/>
                  </a:lnTo>
                  <a:lnTo>
                    <a:pt x="76846" y="497840"/>
                  </a:lnTo>
                  <a:lnTo>
                    <a:pt x="77766" y="497840"/>
                  </a:lnTo>
                  <a:lnTo>
                    <a:pt x="80898" y="499110"/>
                  </a:lnTo>
                  <a:lnTo>
                    <a:pt x="86865" y="501650"/>
                  </a:lnTo>
                  <a:lnTo>
                    <a:pt x="95124" y="504190"/>
                  </a:lnTo>
                  <a:lnTo>
                    <a:pt x="105424" y="505460"/>
                  </a:lnTo>
                  <a:lnTo>
                    <a:pt x="117517" y="508000"/>
                  </a:lnTo>
                  <a:lnTo>
                    <a:pt x="122533" y="509270"/>
                  </a:lnTo>
                  <a:lnTo>
                    <a:pt x="127974" y="509270"/>
                  </a:lnTo>
                  <a:lnTo>
                    <a:pt x="133805" y="510540"/>
                  </a:lnTo>
                  <a:lnTo>
                    <a:pt x="225701" y="510540"/>
                  </a:lnTo>
                  <a:lnTo>
                    <a:pt x="219313" y="513080"/>
                  </a:lnTo>
                  <a:lnTo>
                    <a:pt x="211695" y="515620"/>
                  </a:lnTo>
                  <a:lnTo>
                    <a:pt x="192367" y="519430"/>
                  </a:lnTo>
                  <a:lnTo>
                    <a:pt x="172575" y="521970"/>
                  </a:lnTo>
                  <a:lnTo>
                    <a:pt x="152601" y="523240"/>
                  </a:lnTo>
                  <a:close/>
                </a:path>
                <a:path w="356870" h="523239">
                  <a:moveTo>
                    <a:pt x="225701" y="510540"/>
                  </a:moveTo>
                  <a:lnTo>
                    <a:pt x="171317" y="510540"/>
                  </a:lnTo>
                  <a:lnTo>
                    <a:pt x="189948" y="508000"/>
                  </a:lnTo>
                  <a:lnTo>
                    <a:pt x="208165" y="504190"/>
                  </a:lnTo>
                  <a:lnTo>
                    <a:pt x="214429" y="501650"/>
                  </a:lnTo>
                  <a:lnTo>
                    <a:pt x="219375" y="500380"/>
                  </a:lnTo>
                  <a:lnTo>
                    <a:pt x="226046" y="499110"/>
                  </a:lnTo>
                  <a:lnTo>
                    <a:pt x="227390" y="495300"/>
                  </a:lnTo>
                  <a:lnTo>
                    <a:pt x="228461" y="482600"/>
                  </a:lnTo>
                  <a:lnTo>
                    <a:pt x="239635" y="317500"/>
                  </a:lnTo>
                  <a:lnTo>
                    <a:pt x="239856" y="314960"/>
                  </a:lnTo>
                  <a:lnTo>
                    <a:pt x="242962" y="312420"/>
                  </a:lnTo>
                  <a:lnTo>
                    <a:pt x="250181" y="312420"/>
                  </a:lnTo>
                  <a:lnTo>
                    <a:pt x="252915" y="314960"/>
                  </a:lnTo>
                  <a:lnTo>
                    <a:pt x="241962" y="477520"/>
                  </a:lnTo>
                  <a:lnTo>
                    <a:pt x="241555" y="483870"/>
                  </a:lnTo>
                  <a:lnTo>
                    <a:pt x="240573" y="494030"/>
                  </a:lnTo>
                  <a:lnTo>
                    <a:pt x="239980" y="502920"/>
                  </a:lnTo>
                  <a:lnTo>
                    <a:pt x="236220" y="505460"/>
                  </a:lnTo>
                  <a:lnTo>
                    <a:pt x="225701" y="510540"/>
                  </a:lnTo>
                  <a:close/>
                </a:path>
              </a:pathLst>
            </a:custGeom>
            <a:solidFill>
              <a:srgbClr val="231F20"/>
            </a:solidFill>
          </p:spPr>
          <p:txBody>
            <a:bodyPr wrap="square" lIns="0" tIns="0" rIns="0" bIns="0" rtlCol="0"/>
            <a:lstStyle/>
            <a:p>
              <a:endParaRPr/>
            </a:p>
          </p:txBody>
        </p:sp>
      </p:grpSp>
      <p:grpSp>
        <p:nvGrpSpPr>
          <p:cNvPr id="14" name="object 14"/>
          <p:cNvGrpSpPr/>
          <p:nvPr/>
        </p:nvGrpSpPr>
        <p:grpSpPr>
          <a:xfrm>
            <a:off x="2603295" y="5413964"/>
            <a:ext cx="377825" cy="380365"/>
            <a:chOff x="2603295" y="5413964"/>
            <a:chExt cx="377825" cy="380365"/>
          </a:xfrm>
        </p:grpSpPr>
        <p:sp>
          <p:nvSpPr>
            <p:cNvPr id="15" name="object 15"/>
            <p:cNvSpPr/>
            <p:nvPr/>
          </p:nvSpPr>
          <p:spPr>
            <a:xfrm>
              <a:off x="2663866" y="5497185"/>
              <a:ext cx="235585" cy="233679"/>
            </a:xfrm>
            <a:custGeom>
              <a:avLst/>
              <a:gdLst/>
              <a:ahLst/>
              <a:cxnLst/>
              <a:rect l="l" t="t" r="r" b="b"/>
              <a:pathLst>
                <a:path w="235585" h="233679">
                  <a:moveTo>
                    <a:pt x="47438" y="233119"/>
                  </a:moveTo>
                  <a:lnTo>
                    <a:pt x="0" y="190471"/>
                  </a:lnTo>
                  <a:lnTo>
                    <a:pt x="188091" y="0"/>
                  </a:lnTo>
                  <a:lnTo>
                    <a:pt x="235530" y="42647"/>
                  </a:lnTo>
                  <a:lnTo>
                    <a:pt x="47438" y="233119"/>
                  </a:lnTo>
                  <a:close/>
                </a:path>
              </a:pathLst>
            </a:custGeom>
            <a:solidFill>
              <a:srgbClr val="FECF00"/>
            </a:solidFill>
          </p:spPr>
          <p:txBody>
            <a:bodyPr wrap="square" lIns="0" tIns="0" rIns="0" bIns="0" rtlCol="0"/>
            <a:lstStyle/>
            <a:p>
              <a:endParaRPr/>
            </a:p>
          </p:txBody>
        </p:sp>
        <p:sp>
          <p:nvSpPr>
            <p:cNvPr id="16" name="object 16"/>
            <p:cNvSpPr/>
            <p:nvPr/>
          </p:nvSpPr>
          <p:spPr>
            <a:xfrm>
              <a:off x="2603295" y="5413964"/>
              <a:ext cx="377825" cy="380365"/>
            </a:xfrm>
            <a:custGeom>
              <a:avLst/>
              <a:gdLst/>
              <a:ahLst/>
              <a:cxnLst/>
              <a:rect l="l" t="t" r="r" b="b"/>
              <a:pathLst>
                <a:path w="377825" h="380364">
                  <a:moveTo>
                    <a:pt x="313571" y="27553"/>
                  </a:moveTo>
                  <a:lnTo>
                    <a:pt x="307210" y="21838"/>
                  </a:lnTo>
                  <a:lnTo>
                    <a:pt x="307060" y="17060"/>
                  </a:lnTo>
                  <a:lnTo>
                    <a:pt x="312527" y="11523"/>
                  </a:lnTo>
                  <a:lnTo>
                    <a:pt x="316588" y="7614"/>
                  </a:lnTo>
                  <a:lnTo>
                    <a:pt x="327850" y="1257"/>
                  </a:lnTo>
                  <a:lnTo>
                    <a:pt x="335202" y="0"/>
                  </a:lnTo>
                  <a:lnTo>
                    <a:pt x="353593" y="16528"/>
                  </a:lnTo>
                  <a:lnTo>
                    <a:pt x="330443" y="16528"/>
                  </a:lnTo>
                  <a:lnTo>
                    <a:pt x="323324" y="22607"/>
                  </a:lnTo>
                  <a:lnTo>
                    <a:pt x="318579" y="27410"/>
                  </a:lnTo>
                  <a:lnTo>
                    <a:pt x="313571" y="27553"/>
                  </a:lnTo>
                  <a:close/>
                </a:path>
                <a:path w="377825" h="380364">
                  <a:moveTo>
                    <a:pt x="360134" y="66740"/>
                  </a:moveTo>
                  <a:lnTo>
                    <a:pt x="355188" y="66006"/>
                  </a:lnTo>
                  <a:lnTo>
                    <a:pt x="350030" y="59261"/>
                  </a:lnTo>
                  <a:lnTo>
                    <a:pt x="350809" y="54533"/>
                  </a:lnTo>
                  <a:lnTo>
                    <a:pt x="356153" y="50810"/>
                  </a:lnTo>
                  <a:lnTo>
                    <a:pt x="359798" y="45771"/>
                  </a:lnTo>
                  <a:lnTo>
                    <a:pt x="360408" y="43475"/>
                  </a:lnTo>
                  <a:lnTo>
                    <a:pt x="330443" y="16528"/>
                  </a:lnTo>
                  <a:lnTo>
                    <a:pt x="353593" y="16528"/>
                  </a:lnTo>
                  <a:lnTo>
                    <a:pt x="372086" y="33150"/>
                  </a:lnTo>
                  <a:lnTo>
                    <a:pt x="372653" y="33783"/>
                  </a:lnTo>
                  <a:lnTo>
                    <a:pt x="377359" y="39954"/>
                  </a:lnTo>
                  <a:lnTo>
                    <a:pt x="376236" y="46404"/>
                  </a:lnTo>
                  <a:lnTo>
                    <a:pt x="364336" y="63819"/>
                  </a:lnTo>
                  <a:lnTo>
                    <a:pt x="360134" y="66740"/>
                  </a:lnTo>
                  <a:close/>
                </a:path>
                <a:path w="377825" h="380364">
                  <a:moveTo>
                    <a:pt x="309554" y="121443"/>
                  </a:moveTo>
                  <a:lnTo>
                    <a:pt x="252490" y="70134"/>
                  </a:lnTo>
                  <a:lnTo>
                    <a:pt x="252340" y="65339"/>
                  </a:lnTo>
                  <a:lnTo>
                    <a:pt x="294541" y="22607"/>
                  </a:lnTo>
                  <a:lnTo>
                    <a:pt x="299566" y="22463"/>
                  </a:lnTo>
                  <a:lnTo>
                    <a:pt x="320803" y="41558"/>
                  </a:lnTo>
                  <a:lnTo>
                    <a:pt x="297646" y="41558"/>
                  </a:lnTo>
                  <a:lnTo>
                    <a:pt x="272352" y="67171"/>
                  </a:lnTo>
                  <a:lnTo>
                    <a:pt x="311474" y="102347"/>
                  </a:lnTo>
                  <a:lnTo>
                    <a:pt x="333301" y="102347"/>
                  </a:lnTo>
                  <a:lnTo>
                    <a:pt x="314588" y="121299"/>
                  </a:lnTo>
                  <a:lnTo>
                    <a:pt x="309554" y="121443"/>
                  </a:lnTo>
                  <a:close/>
                </a:path>
                <a:path w="377825" h="380364">
                  <a:moveTo>
                    <a:pt x="333301" y="102347"/>
                  </a:moveTo>
                  <a:lnTo>
                    <a:pt x="311474" y="102347"/>
                  </a:lnTo>
                  <a:lnTo>
                    <a:pt x="336768" y="76735"/>
                  </a:lnTo>
                  <a:lnTo>
                    <a:pt x="297646" y="41558"/>
                  </a:lnTo>
                  <a:lnTo>
                    <a:pt x="320803" y="41558"/>
                  </a:lnTo>
                  <a:lnTo>
                    <a:pt x="356630" y="73772"/>
                  </a:lnTo>
                  <a:lnTo>
                    <a:pt x="356781" y="78567"/>
                  </a:lnTo>
                  <a:lnTo>
                    <a:pt x="333301" y="102347"/>
                  </a:lnTo>
                  <a:close/>
                </a:path>
                <a:path w="377825" h="380364">
                  <a:moveTo>
                    <a:pt x="8351" y="380352"/>
                  </a:moveTo>
                  <a:lnTo>
                    <a:pt x="3521" y="379085"/>
                  </a:lnTo>
                  <a:lnTo>
                    <a:pt x="0" y="373185"/>
                  </a:lnTo>
                  <a:lnTo>
                    <a:pt x="26" y="370525"/>
                  </a:lnTo>
                  <a:lnTo>
                    <a:pt x="1158" y="368347"/>
                  </a:lnTo>
                  <a:lnTo>
                    <a:pt x="27603" y="317638"/>
                  </a:lnTo>
                  <a:lnTo>
                    <a:pt x="46633" y="273833"/>
                  </a:lnTo>
                  <a:lnTo>
                    <a:pt x="47270" y="272972"/>
                  </a:lnTo>
                  <a:lnTo>
                    <a:pt x="48040" y="272272"/>
                  </a:lnTo>
                  <a:lnTo>
                    <a:pt x="241519" y="76338"/>
                  </a:lnTo>
                  <a:lnTo>
                    <a:pt x="246527" y="76203"/>
                  </a:lnTo>
                  <a:lnTo>
                    <a:pt x="252888" y="81918"/>
                  </a:lnTo>
                  <a:lnTo>
                    <a:pt x="253030" y="86696"/>
                  </a:lnTo>
                  <a:lnTo>
                    <a:pt x="60284" y="281887"/>
                  </a:lnTo>
                  <a:lnTo>
                    <a:pt x="44147" y="319039"/>
                  </a:lnTo>
                  <a:lnTo>
                    <a:pt x="61550" y="334673"/>
                  </a:lnTo>
                  <a:lnTo>
                    <a:pt x="97806" y="334673"/>
                  </a:lnTo>
                  <a:lnTo>
                    <a:pt x="64062" y="350316"/>
                  </a:lnTo>
                  <a:lnTo>
                    <a:pt x="63390" y="350645"/>
                  </a:lnTo>
                  <a:lnTo>
                    <a:pt x="8351" y="380352"/>
                  </a:lnTo>
                  <a:close/>
                </a:path>
                <a:path w="377825" h="380364">
                  <a:moveTo>
                    <a:pt x="106070" y="283964"/>
                  </a:moveTo>
                  <a:lnTo>
                    <a:pt x="84340" y="283964"/>
                  </a:lnTo>
                  <a:lnTo>
                    <a:pt x="266858" y="99123"/>
                  </a:lnTo>
                  <a:lnTo>
                    <a:pt x="271865" y="98979"/>
                  </a:lnTo>
                  <a:lnTo>
                    <a:pt x="278226" y="104703"/>
                  </a:lnTo>
                  <a:lnTo>
                    <a:pt x="278377" y="109472"/>
                  </a:lnTo>
                  <a:lnTo>
                    <a:pt x="106070" y="283964"/>
                  </a:lnTo>
                  <a:close/>
                </a:path>
                <a:path w="377825" h="380364">
                  <a:moveTo>
                    <a:pt x="97806" y="334673"/>
                  </a:moveTo>
                  <a:lnTo>
                    <a:pt x="61550" y="334673"/>
                  </a:lnTo>
                  <a:lnTo>
                    <a:pt x="99460" y="317098"/>
                  </a:lnTo>
                  <a:lnTo>
                    <a:pt x="292205" y="121907"/>
                  </a:lnTo>
                  <a:lnTo>
                    <a:pt x="297213" y="121772"/>
                  </a:lnTo>
                  <a:lnTo>
                    <a:pt x="303565" y="127487"/>
                  </a:lnTo>
                  <a:lnTo>
                    <a:pt x="303715" y="132265"/>
                  </a:lnTo>
                  <a:lnTo>
                    <a:pt x="110236" y="328198"/>
                  </a:lnTo>
                  <a:lnTo>
                    <a:pt x="109554" y="328967"/>
                  </a:lnTo>
                  <a:lnTo>
                    <a:pt x="108696" y="329625"/>
                  </a:lnTo>
                  <a:lnTo>
                    <a:pt x="97806" y="334673"/>
                  </a:lnTo>
                  <a:close/>
                </a:path>
                <a:path w="377825" h="380364">
                  <a:moveTo>
                    <a:pt x="93338" y="312868"/>
                  </a:moveTo>
                  <a:lnTo>
                    <a:pt x="65885" y="288193"/>
                  </a:lnTo>
                  <a:lnTo>
                    <a:pt x="65734" y="283390"/>
                  </a:lnTo>
                  <a:lnTo>
                    <a:pt x="71750" y="277303"/>
                  </a:lnTo>
                  <a:lnTo>
                    <a:pt x="76776" y="277160"/>
                  </a:lnTo>
                  <a:lnTo>
                    <a:pt x="84340" y="283964"/>
                  </a:lnTo>
                  <a:lnTo>
                    <a:pt x="106070" y="283964"/>
                  </a:lnTo>
                  <a:lnTo>
                    <a:pt x="95850" y="294313"/>
                  </a:lnTo>
                  <a:lnTo>
                    <a:pt x="104228" y="301843"/>
                  </a:lnTo>
                  <a:lnTo>
                    <a:pt x="104379" y="306638"/>
                  </a:lnTo>
                  <a:lnTo>
                    <a:pt x="98363" y="312733"/>
                  </a:lnTo>
                  <a:lnTo>
                    <a:pt x="93338" y="312868"/>
                  </a:lnTo>
                  <a:close/>
                </a:path>
              </a:pathLst>
            </a:custGeom>
            <a:solidFill>
              <a:srgbClr val="231F20"/>
            </a:solidFill>
          </p:spPr>
          <p:txBody>
            <a:bodyPr wrap="square" lIns="0" tIns="0" rIns="0" bIns="0" rtlCol="0"/>
            <a:lstStyle/>
            <a:p>
              <a:endParaRPr/>
            </a:p>
          </p:txBody>
        </p:sp>
      </p:grpSp>
      <p:sp>
        <p:nvSpPr>
          <p:cNvPr id="17" name="object 17"/>
          <p:cNvSpPr/>
          <p:nvPr/>
        </p:nvSpPr>
        <p:spPr>
          <a:xfrm>
            <a:off x="924278" y="5408025"/>
            <a:ext cx="1586865" cy="479425"/>
          </a:xfrm>
          <a:custGeom>
            <a:avLst/>
            <a:gdLst/>
            <a:ahLst/>
            <a:cxnLst/>
            <a:rect l="l" t="t" r="r" b="b"/>
            <a:pathLst>
              <a:path w="1586864" h="479425">
                <a:moveTo>
                  <a:pt x="1586622" y="446981"/>
                </a:moveTo>
                <a:lnTo>
                  <a:pt x="1545487" y="469286"/>
                </a:lnTo>
                <a:lnTo>
                  <a:pt x="1499641" y="479137"/>
                </a:lnTo>
                <a:lnTo>
                  <a:pt x="1451901" y="477487"/>
                </a:lnTo>
                <a:lnTo>
                  <a:pt x="1405083" y="465290"/>
                </a:lnTo>
                <a:lnTo>
                  <a:pt x="1362007" y="443497"/>
                </a:lnTo>
                <a:lnTo>
                  <a:pt x="1325487" y="413062"/>
                </a:lnTo>
                <a:lnTo>
                  <a:pt x="1297243" y="376116"/>
                </a:lnTo>
                <a:lnTo>
                  <a:pt x="1276808" y="334950"/>
                </a:lnTo>
                <a:lnTo>
                  <a:pt x="1263711" y="290758"/>
                </a:lnTo>
                <a:lnTo>
                  <a:pt x="1257481" y="244734"/>
                </a:lnTo>
                <a:lnTo>
                  <a:pt x="1257649" y="198072"/>
                </a:lnTo>
                <a:lnTo>
                  <a:pt x="1263743" y="151967"/>
                </a:lnTo>
                <a:lnTo>
                  <a:pt x="1287099" y="115794"/>
                </a:lnTo>
                <a:lnTo>
                  <a:pt x="1294924" y="114581"/>
                </a:lnTo>
                <a:lnTo>
                  <a:pt x="1302859" y="115492"/>
                </a:lnTo>
                <a:lnTo>
                  <a:pt x="1350357" y="147032"/>
                </a:lnTo>
                <a:lnTo>
                  <a:pt x="1371449" y="181326"/>
                </a:lnTo>
                <a:lnTo>
                  <a:pt x="1381390" y="220894"/>
                </a:lnTo>
                <a:lnTo>
                  <a:pt x="1380272" y="262341"/>
                </a:lnTo>
                <a:lnTo>
                  <a:pt x="1368189" y="302274"/>
                </a:lnTo>
                <a:lnTo>
                  <a:pt x="1345234" y="337297"/>
                </a:lnTo>
                <a:lnTo>
                  <a:pt x="1306532" y="369388"/>
                </a:lnTo>
                <a:lnTo>
                  <a:pt x="1260365" y="390543"/>
                </a:lnTo>
                <a:lnTo>
                  <a:pt x="1209548" y="401240"/>
                </a:lnTo>
                <a:lnTo>
                  <a:pt x="1156894" y="401959"/>
                </a:lnTo>
                <a:lnTo>
                  <a:pt x="1105219" y="393182"/>
                </a:lnTo>
                <a:lnTo>
                  <a:pt x="1056504" y="376283"/>
                </a:lnTo>
                <a:lnTo>
                  <a:pt x="1010683" y="353211"/>
                </a:lnTo>
                <a:lnTo>
                  <a:pt x="967492" y="325283"/>
                </a:lnTo>
                <a:lnTo>
                  <a:pt x="926671" y="293817"/>
                </a:lnTo>
                <a:lnTo>
                  <a:pt x="887958" y="260131"/>
                </a:lnTo>
                <a:lnTo>
                  <a:pt x="850621" y="225292"/>
                </a:lnTo>
                <a:lnTo>
                  <a:pt x="813543" y="190137"/>
                </a:lnTo>
                <a:lnTo>
                  <a:pt x="775881" y="155659"/>
                </a:lnTo>
                <a:lnTo>
                  <a:pt x="736792" y="122848"/>
                </a:lnTo>
                <a:lnTo>
                  <a:pt x="695434" y="92697"/>
                </a:lnTo>
                <a:lnTo>
                  <a:pt x="653222" y="67405"/>
                </a:lnTo>
                <a:lnTo>
                  <a:pt x="608742" y="46088"/>
                </a:lnTo>
                <a:lnTo>
                  <a:pt x="562390" y="28771"/>
                </a:lnTo>
                <a:lnTo>
                  <a:pt x="514564" y="15479"/>
                </a:lnTo>
                <a:lnTo>
                  <a:pt x="465661" y="6236"/>
                </a:lnTo>
                <a:lnTo>
                  <a:pt x="416079" y="1068"/>
                </a:lnTo>
                <a:lnTo>
                  <a:pt x="366214" y="0"/>
                </a:lnTo>
                <a:lnTo>
                  <a:pt x="316464" y="3055"/>
                </a:lnTo>
                <a:lnTo>
                  <a:pt x="267226" y="10261"/>
                </a:lnTo>
                <a:lnTo>
                  <a:pt x="218898" y="21640"/>
                </a:lnTo>
                <a:lnTo>
                  <a:pt x="171876" y="37219"/>
                </a:lnTo>
                <a:lnTo>
                  <a:pt x="126558" y="57022"/>
                </a:lnTo>
                <a:lnTo>
                  <a:pt x="87872" y="80121"/>
                </a:lnTo>
                <a:lnTo>
                  <a:pt x="52768" y="109388"/>
                </a:lnTo>
                <a:lnTo>
                  <a:pt x="24350" y="143296"/>
                </a:lnTo>
                <a:lnTo>
                  <a:pt x="5725" y="180315"/>
                </a:lnTo>
                <a:lnTo>
                  <a:pt x="0" y="218917"/>
                </a:lnTo>
                <a:lnTo>
                  <a:pt x="10279" y="257573"/>
                </a:lnTo>
              </a:path>
            </a:pathLst>
          </a:custGeom>
          <a:ln w="12942">
            <a:solidFill>
              <a:srgbClr val="231F20"/>
            </a:solidFill>
          </a:ln>
        </p:spPr>
        <p:txBody>
          <a:bodyPr wrap="square" lIns="0" tIns="0" rIns="0" bIns="0" rtlCol="0"/>
          <a:lstStyle/>
          <a:p>
            <a:endParaRPr/>
          </a:p>
        </p:txBody>
      </p:sp>
      <p:grpSp>
        <p:nvGrpSpPr>
          <p:cNvPr id="18" name="object 18"/>
          <p:cNvGrpSpPr/>
          <p:nvPr/>
        </p:nvGrpSpPr>
        <p:grpSpPr>
          <a:xfrm>
            <a:off x="376952" y="5333746"/>
            <a:ext cx="454025" cy="559435"/>
            <a:chOff x="376952" y="5333746"/>
            <a:chExt cx="454025" cy="559435"/>
          </a:xfrm>
        </p:grpSpPr>
        <p:sp>
          <p:nvSpPr>
            <p:cNvPr id="19" name="object 19"/>
            <p:cNvSpPr/>
            <p:nvPr/>
          </p:nvSpPr>
          <p:spPr>
            <a:xfrm>
              <a:off x="436291" y="5412826"/>
              <a:ext cx="334010" cy="318770"/>
            </a:xfrm>
            <a:custGeom>
              <a:avLst/>
              <a:gdLst/>
              <a:ahLst/>
              <a:cxnLst/>
              <a:rect l="l" t="t" r="r" b="b"/>
              <a:pathLst>
                <a:path w="334009" h="318770">
                  <a:moveTo>
                    <a:pt x="166256" y="318365"/>
                  </a:moveTo>
                  <a:lnTo>
                    <a:pt x="121954" y="312459"/>
                  </a:lnTo>
                  <a:lnTo>
                    <a:pt x="80859" y="295601"/>
                  </a:lnTo>
                  <a:lnTo>
                    <a:pt x="47011" y="269919"/>
                  </a:lnTo>
                  <a:lnTo>
                    <a:pt x="21515" y="237284"/>
                  </a:lnTo>
                  <a:lnTo>
                    <a:pt x="5477" y="199567"/>
                  </a:lnTo>
                  <a:lnTo>
                    <a:pt x="0" y="158637"/>
                  </a:lnTo>
                  <a:lnTo>
                    <a:pt x="6189" y="116366"/>
                  </a:lnTo>
                  <a:lnTo>
                    <a:pt x="23853" y="77153"/>
                  </a:lnTo>
                  <a:lnTo>
                    <a:pt x="50768" y="44857"/>
                  </a:lnTo>
                  <a:lnTo>
                    <a:pt x="84971" y="20529"/>
                  </a:lnTo>
                  <a:lnTo>
                    <a:pt x="124501" y="5226"/>
                  </a:lnTo>
                  <a:lnTo>
                    <a:pt x="167398" y="0"/>
                  </a:lnTo>
                  <a:lnTo>
                    <a:pt x="211700" y="5905"/>
                  </a:lnTo>
                  <a:lnTo>
                    <a:pt x="252796" y="22763"/>
                  </a:lnTo>
                  <a:lnTo>
                    <a:pt x="286644" y="48445"/>
                  </a:lnTo>
                  <a:lnTo>
                    <a:pt x="312139" y="81080"/>
                  </a:lnTo>
                  <a:lnTo>
                    <a:pt x="328178" y="118798"/>
                  </a:lnTo>
                  <a:lnTo>
                    <a:pt x="333655" y="159727"/>
                  </a:lnTo>
                  <a:lnTo>
                    <a:pt x="327466" y="201999"/>
                  </a:lnTo>
                  <a:lnTo>
                    <a:pt x="309798" y="241211"/>
                  </a:lnTo>
                  <a:lnTo>
                    <a:pt x="282883" y="273508"/>
                  </a:lnTo>
                  <a:lnTo>
                    <a:pt x="248681" y="297835"/>
                  </a:lnTo>
                  <a:lnTo>
                    <a:pt x="209151" y="313139"/>
                  </a:lnTo>
                  <a:lnTo>
                    <a:pt x="166256" y="318365"/>
                  </a:lnTo>
                  <a:close/>
                </a:path>
              </a:pathLst>
            </a:custGeom>
            <a:solidFill>
              <a:srgbClr val="16A5DE"/>
            </a:solidFill>
          </p:spPr>
          <p:txBody>
            <a:bodyPr wrap="square" lIns="0" tIns="0" rIns="0" bIns="0" rtlCol="0"/>
            <a:lstStyle/>
            <a:p>
              <a:endParaRPr/>
            </a:p>
          </p:txBody>
        </p:sp>
        <p:pic>
          <p:nvPicPr>
            <p:cNvPr id="20" name="object 20"/>
            <p:cNvPicPr/>
            <p:nvPr/>
          </p:nvPicPr>
          <p:blipFill>
            <a:blip r:embed="rId5" cstate="print"/>
            <a:stretch>
              <a:fillRect/>
            </a:stretch>
          </p:blipFill>
          <p:spPr>
            <a:xfrm>
              <a:off x="467067" y="5809452"/>
              <a:ext cx="230513" cy="83413"/>
            </a:xfrm>
            <a:prstGeom prst="rect">
              <a:avLst/>
            </a:prstGeom>
          </p:spPr>
        </p:pic>
        <p:sp>
          <p:nvSpPr>
            <p:cNvPr id="21" name="object 21"/>
            <p:cNvSpPr/>
            <p:nvPr/>
          </p:nvSpPr>
          <p:spPr>
            <a:xfrm>
              <a:off x="376952" y="5333746"/>
              <a:ext cx="454025" cy="467359"/>
            </a:xfrm>
            <a:custGeom>
              <a:avLst/>
              <a:gdLst/>
              <a:ahLst/>
              <a:cxnLst/>
              <a:rect l="l" t="t" r="r" b="b"/>
              <a:pathLst>
                <a:path w="454025" h="467360">
                  <a:moveTo>
                    <a:pt x="264817" y="36830"/>
                  </a:moveTo>
                  <a:lnTo>
                    <a:pt x="256297" y="34290"/>
                  </a:lnTo>
                  <a:lnTo>
                    <a:pt x="253997" y="29210"/>
                  </a:lnTo>
                  <a:lnTo>
                    <a:pt x="261658" y="7620"/>
                  </a:lnTo>
                  <a:lnTo>
                    <a:pt x="261968" y="6350"/>
                  </a:lnTo>
                  <a:lnTo>
                    <a:pt x="262171" y="6350"/>
                  </a:lnTo>
                  <a:lnTo>
                    <a:pt x="263401" y="1270"/>
                  </a:lnTo>
                  <a:lnTo>
                    <a:pt x="267904" y="0"/>
                  </a:lnTo>
                  <a:lnTo>
                    <a:pt x="272797" y="1270"/>
                  </a:lnTo>
                  <a:lnTo>
                    <a:pt x="273912" y="1270"/>
                  </a:lnTo>
                  <a:lnTo>
                    <a:pt x="317058" y="17780"/>
                  </a:lnTo>
                  <a:lnTo>
                    <a:pt x="275203" y="17780"/>
                  </a:lnTo>
                  <a:lnTo>
                    <a:pt x="270806" y="30480"/>
                  </a:lnTo>
                  <a:lnTo>
                    <a:pt x="269408" y="34290"/>
                  </a:lnTo>
                  <a:lnTo>
                    <a:pt x="264817" y="36830"/>
                  </a:lnTo>
                  <a:close/>
                </a:path>
                <a:path w="454025" h="467360">
                  <a:moveTo>
                    <a:pt x="292756" y="452120"/>
                  </a:moveTo>
                  <a:lnTo>
                    <a:pt x="193286" y="452120"/>
                  </a:lnTo>
                  <a:lnTo>
                    <a:pt x="237531" y="449580"/>
                  </a:lnTo>
                  <a:lnTo>
                    <a:pt x="279956" y="440690"/>
                  </a:lnTo>
                  <a:lnTo>
                    <a:pt x="319510" y="424180"/>
                  </a:lnTo>
                  <a:lnTo>
                    <a:pt x="358107" y="397510"/>
                  </a:lnTo>
                  <a:lnTo>
                    <a:pt x="389555" y="365760"/>
                  </a:lnTo>
                  <a:lnTo>
                    <a:pt x="413498" y="328930"/>
                  </a:lnTo>
                  <a:lnTo>
                    <a:pt x="429582" y="289560"/>
                  </a:lnTo>
                  <a:lnTo>
                    <a:pt x="437210" y="248920"/>
                  </a:lnTo>
                  <a:lnTo>
                    <a:pt x="437323" y="240030"/>
                  </a:lnTo>
                  <a:lnTo>
                    <a:pt x="436742" y="204470"/>
                  </a:lnTo>
                  <a:lnTo>
                    <a:pt x="427106" y="161290"/>
                  </a:lnTo>
                  <a:lnTo>
                    <a:pt x="408186" y="120650"/>
                  </a:lnTo>
                  <a:lnTo>
                    <a:pt x="383764" y="86360"/>
                  </a:lnTo>
                  <a:lnTo>
                    <a:pt x="353074" y="58420"/>
                  </a:lnTo>
                  <a:lnTo>
                    <a:pt x="316694" y="34290"/>
                  </a:lnTo>
                  <a:lnTo>
                    <a:pt x="275203" y="17780"/>
                  </a:lnTo>
                  <a:lnTo>
                    <a:pt x="317058" y="17780"/>
                  </a:lnTo>
                  <a:lnTo>
                    <a:pt x="361064" y="44450"/>
                  </a:lnTo>
                  <a:lnTo>
                    <a:pt x="395294" y="76200"/>
                  </a:lnTo>
                  <a:lnTo>
                    <a:pt x="422385" y="113030"/>
                  </a:lnTo>
                  <a:lnTo>
                    <a:pt x="442632" y="157480"/>
                  </a:lnTo>
                  <a:lnTo>
                    <a:pt x="452938" y="203200"/>
                  </a:lnTo>
                  <a:lnTo>
                    <a:pt x="453687" y="248920"/>
                  </a:lnTo>
                  <a:lnTo>
                    <a:pt x="445261" y="293370"/>
                  </a:lnTo>
                  <a:lnTo>
                    <a:pt x="428044" y="336550"/>
                  </a:lnTo>
                  <a:lnTo>
                    <a:pt x="402418" y="375920"/>
                  </a:lnTo>
                  <a:lnTo>
                    <a:pt x="368767" y="408940"/>
                  </a:lnTo>
                  <a:lnTo>
                    <a:pt x="327473" y="436880"/>
                  </a:lnTo>
                  <a:lnTo>
                    <a:pt x="292756" y="452120"/>
                  </a:lnTo>
                  <a:close/>
                </a:path>
                <a:path w="454025" h="467360">
                  <a:moveTo>
                    <a:pt x="208761" y="425450"/>
                  </a:moveTo>
                  <a:lnTo>
                    <a:pt x="158951" y="420370"/>
                  </a:lnTo>
                  <a:lnTo>
                    <a:pt x="111717" y="405130"/>
                  </a:lnTo>
                  <a:lnTo>
                    <a:pt x="69577" y="377190"/>
                  </a:lnTo>
                  <a:lnTo>
                    <a:pt x="37733" y="344170"/>
                  </a:lnTo>
                  <a:lnTo>
                    <a:pt x="15428" y="304800"/>
                  </a:lnTo>
                  <a:lnTo>
                    <a:pt x="2803" y="262890"/>
                  </a:lnTo>
                  <a:lnTo>
                    <a:pt x="0" y="219710"/>
                  </a:lnTo>
                  <a:lnTo>
                    <a:pt x="7158" y="176530"/>
                  </a:lnTo>
                  <a:lnTo>
                    <a:pt x="24420" y="135890"/>
                  </a:lnTo>
                  <a:lnTo>
                    <a:pt x="30150" y="125730"/>
                  </a:lnTo>
                  <a:lnTo>
                    <a:pt x="36374" y="116840"/>
                  </a:lnTo>
                  <a:lnTo>
                    <a:pt x="43071" y="109220"/>
                  </a:lnTo>
                  <a:lnTo>
                    <a:pt x="50219" y="100330"/>
                  </a:lnTo>
                  <a:lnTo>
                    <a:pt x="84555" y="69850"/>
                  </a:lnTo>
                  <a:lnTo>
                    <a:pt x="122992" y="49530"/>
                  </a:lnTo>
                  <a:lnTo>
                    <a:pt x="164072" y="36830"/>
                  </a:lnTo>
                  <a:lnTo>
                    <a:pt x="206335" y="33020"/>
                  </a:lnTo>
                  <a:lnTo>
                    <a:pt x="248324" y="38100"/>
                  </a:lnTo>
                  <a:lnTo>
                    <a:pt x="284553" y="49530"/>
                  </a:lnTo>
                  <a:lnTo>
                    <a:pt x="216953" y="49530"/>
                  </a:lnTo>
                  <a:lnTo>
                    <a:pt x="173159" y="52070"/>
                  </a:lnTo>
                  <a:lnTo>
                    <a:pt x="131778" y="63500"/>
                  </a:lnTo>
                  <a:lnTo>
                    <a:pt x="94360" y="82550"/>
                  </a:lnTo>
                  <a:lnTo>
                    <a:pt x="62455" y="110490"/>
                  </a:lnTo>
                  <a:lnTo>
                    <a:pt x="38682" y="143510"/>
                  </a:lnTo>
                  <a:lnTo>
                    <a:pt x="20736" y="189230"/>
                  </a:lnTo>
                  <a:lnTo>
                    <a:pt x="16203" y="236220"/>
                  </a:lnTo>
                  <a:lnTo>
                    <a:pt x="24803" y="284480"/>
                  </a:lnTo>
                  <a:lnTo>
                    <a:pt x="46253" y="327660"/>
                  </a:lnTo>
                  <a:lnTo>
                    <a:pt x="80273" y="365760"/>
                  </a:lnTo>
                  <a:lnTo>
                    <a:pt x="114335" y="388620"/>
                  </a:lnTo>
                  <a:lnTo>
                    <a:pt x="116033" y="389890"/>
                  </a:lnTo>
                  <a:lnTo>
                    <a:pt x="119484" y="391160"/>
                  </a:lnTo>
                  <a:lnTo>
                    <a:pt x="138233" y="391160"/>
                  </a:lnTo>
                  <a:lnTo>
                    <a:pt x="139089" y="392430"/>
                  </a:lnTo>
                  <a:lnTo>
                    <a:pt x="143017" y="397510"/>
                  </a:lnTo>
                  <a:lnTo>
                    <a:pt x="161857" y="405130"/>
                  </a:lnTo>
                  <a:lnTo>
                    <a:pt x="199978" y="405130"/>
                  </a:lnTo>
                  <a:lnTo>
                    <a:pt x="193225" y="410210"/>
                  </a:lnTo>
                  <a:lnTo>
                    <a:pt x="282344" y="410210"/>
                  </a:lnTo>
                  <a:lnTo>
                    <a:pt x="258634" y="419100"/>
                  </a:lnTo>
                  <a:lnTo>
                    <a:pt x="208761" y="425450"/>
                  </a:lnTo>
                  <a:close/>
                </a:path>
                <a:path w="454025" h="467360">
                  <a:moveTo>
                    <a:pt x="176912" y="118110"/>
                  </a:moveTo>
                  <a:lnTo>
                    <a:pt x="158464" y="118110"/>
                  </a:lnTo>
                  <a:lnTo>
                    <a:pt x="164522" y="107950"/>
                  </a:lnTo>
                  <a:lnTo>
                    <a:pt x="191725" y="71120"/>
                  </a:lnTo>
                  <a:lnTo>
                    <a:pt x="216953" y="49530"/>
                  </a:lnTo>
                  <a:lnTo>
                    <a:pt x="284553" y="49530"/>
                  </a:lnTo>
                  <a:lnTo>
                    <a:pt x="288579" y="50800"/>
                  </a:lnTo>
                  <a:lnTo>
                    <a:pt x="295528" y="54610"/>
                  </a:lnTo>
                  <a:lnTo>
                    <a:pt x="248309" y="54610"/>
                  </a:lnTo>
                  <a:lnTo>
                    <a:pt x="228476" y="60960"/>
                  </a:lnTo>
                  <a:lnTo>
                    <a:pt x="196375" y="90170"/>
                  </a:lnTo>
                  <a:lnTo>
                    <a:pt x="178999" y="114300"/>
                  </a:lnTo>
                  <a:lnTo>
                    <a:pt x="176912" y="118110"/>
                  </a:lnTo>
                  <a:close/>
                </a:path>
                <a:path w="454025" h="467360">
                  <a:moveTo>
                    <a:pt x="304560" y="154940"/>
                  </a:moveTo>
                  <a:lnTo>
                    <a:pt x="288518" y="154940"/>
                  </a:lnTo>
                  <a:lnTo>
                    <a:pt x="288502" y="138430"/>
                  </a:lnTo>
                  <a:lnTo>
                    <a:pt x="288377" y="130810"/>
                  </a:lnTo>
                  <a:lnTo>
                    <a:pt x="282891" y="92710"/>
                  </a:lnTo>
                  <a:lnTo>
                    <a:pt x="248309" y="54610"/>
                  </a:lnTo>
                  <a:lnTo>
                    <a:pt x="295528" y="54610"/>
                  </a:lnTo>
                  <a:lnTo>
                    <a:pt x="321010" y="68580"/>
                  </a:lnTo>
                  <a:lnTo>
                    <a:pt x="290695" y="68580"/>
                  </a:lnTo>
                  <a:lnTo>
                    <a:pt x="291226" y="69850"/>
                  </a:lnTo>
                  <a:lnTo>
                    <a:pt x="292225" y="71120"/>
                  </a:lnTo>
                  <a:lnTo>
                    <a:pt x="298375" y="88900"/>
                  </a:lnTo>
                  <a:lnTo>
                    <a:pt x="302512" y="109220"/>
                  </a:lnTo>
                  <a:lnTo>
                    <a:pt x="304590" y="130810"/>
                  </a:lnTo>
                  <a:lnTo>
                    <a:pt x="304560" y="154940"/>
                  </a:lnTo>
                  <a:close/>
                </a:path>
                <a:path w="454025" h="467360">
                  <a:moveTo>
                    <a:pt x="282344" y="410210"/>
                  </a:moveTo>
                  <a:lnTo>
                    <a:pt x="220906" y="410210"/>
                  </a:lnTo>
                  <a:lnTo>
                    <a:pt x="247864" y="406400"/>
                  </a:lnTo>
                  <a:lnTo>
                    <a:pt x="273720" y="398780"/>
                  </a:lnTo>
                  <a:lnTo>
                    <a:pt x="338628" y="358140"/>
                  </a:lnTo>
                  <a:lnTo>
                    <a:pt x="368671" y="321310"/>
                  </a:lnTo>
                  <a:lnTo>
                    <a:pt x="387534" y="278130"/>
                  </a:lnTo>
                  <a:lnTo>
                    <a:pt x="394528" y="232410"/>
                  </a:lnTo>
                  <a:lnTo>
                    <a:pt x="388966" y="185420"/>
                  </a:lnTo>
                  <a:lnTo>
                    <a:pt x="370160" y="140970"/>
                  </a:lnTo>
                  <a:lnTo>
                    <a:pt x="336449" y="99060"/>
                  </a:lnTo>
                  <a:lnTo>
                    <a:pt x="290695" y="68580"/>
                  </a:lnTo>
                  <a:lnTo>
                    <a:pt x="321010" y="68580"/>
                  </a:lnTo>
                  <a:lnTo>
                    <a:pt x="358056" y="97790"/>
                  </a:lnTo>
                  <a:lnTo>
                    <a:pt x="384360" y="133350"/>
                  </a:lnTo>
                  <a:lnTo>
                    <a:pt x="402764" y="175260"/>
                  </a:lnTo>
                  <a:lnTo>
                    <a:pt x="410516" y="218440"/>
                  </a:lnTo>
                  <a:lnTo>
                    <a:pt x="408090" y="261620"/>
                  </a:lnTo>
                  <a:lnTo>
                    <a:pt x="395957" y="303530"/>
                  </a:lnTo>
                  <a:lnTo>
                    <a:pt x="374592" y="341630"/>
                  </a:lnTo>
                  <a:lnTo>
                    <a:pt x="344466" y="374650"/>
                  </a:lnTo>
                  <a:lnTo>
                    <a:pt x="306054" y="401320"/>
                  </a:lnTo>
                  <a:lnTo>
                    <a:pt x="282344" y="410210"/>
                  </a:lnTo>
                  <a:close/>
                </a:path>
                <a:path w="454025" h="467360">
                  <a:moveTo>
                    <a:pt x="141763" y="198120"/>
                  </a:moveTo>
                  <a:lnTo>
                    <a:pt x="124456" y="198120"/>
                  </a:lnTo>
                  <a:lnTo>
                    <a:pt x="130350" y="180340"/>
                  </a:lnTo>
                  <a:lnTo>
                    <a:pt x="136792" y="163830"/>
                  </a:lnTo>
                  <a:lnTo>
                    <a:pt x="143724" y="147320"/>
                  </a:lnTo>
                  <a:lnTo>
                    <a:pt x="151086" y="132080"/>
                  </a:lnTo>
                  <a:lnTo>
                    <a:pt x="137723" y="125730"/>
                  </a:lnTo>
                  <a:lnTo>
                    <a:pt x="124754" y="119380"/>
                  </a:lnTo>
                  <a:lnTo>
                    <a:pt x="112214" y="113030"/>
                  </a:lnTo>
                  <a:lnTo>
                    <a:pt x="100135" y="105410"/>
                  </a:lnTo>
                  <a:lnTo>
                    <a:pt x="96322" y="104140"/>
                  </a:lnTo>
                  <a:lnTo>
                    <a:pt x="95154" y="99060"/>
                  </a:lnTo>
                  <a:lnTo>
                    <a:pt x="99896" y="91440"/>
                  </a:lnTo>
                  <a:lnTo>
                    <a:pt x="104921" y="90170"/>
                  </a:lnTo>
                  <a:lnTo>
                    <a:pt x="108734" y="92710"/>
                  </a:lnTo>
                  <a:lnTo>
                    <a:pt x="120493" y="99060"/>
                  </a:lnTo>
                  <a:lnTo>
                    <a:pt x="132724" y="105410"/>
                  </a:lnTo>
                  <a:lnTo>
                    <a:pt x="145392" y="111760"/>
                  </a:lnTo>
                  <a:lnTo>
                    <a:pt x="158464" y="118110"/>
                  </a:lnTo>
                  <a:lnTo>
                    <a:pt x="176912" y="118110"/>
                  </a:lnTo>
                  <a:lnTo>
                    <a:pt x="173434" y="124460"/>
                  </a:lnTo>
                  <a:lnTo>
                    <a:pt x="201420" y="134620"/>
                  </a:lnTo>
                  <a:lnTo>
                    <a:pt x="215715" y="138430"/>
                  </a:lnTo>
                  <a:lnTo>
                    <a:pt x="165985" y="138430"/>
                  </a:lnTo>
                  <a:lnTo>
                    <a:pt x="158850" y="152400"/>
                  </a:lnTo>
                  <a:lnTo>
                    <a:pt x="152122" y="168910"/>
                  </a:lnTo>
                  <a:lnTo>
                    <a:pt x="145861" y="185420"/>
                  </a:lnTo>
                  <a:lnTo>
                    <a:pt x="141763" y="198120"/>
                  </a:lnTo>
                  <a:close/>
                </a:path>
                <a:path w="454025" h="467360">
                  <a:moveTo>
                    <a:pt x="292170" y="237490"/>
                  </a:moveTo>
                  <a:lnTo>
                    <a:pt x="275566" y="237490"/>
                  </a:lnTo>
                  <a:lnTo>
                    <a:pt x="279783" y="219710"/>
                  </a:lnTo>
                  <a:lnTo>
                    <a:pt x="283177" y="203200"/>
                  </a:lnTo>
                  <a:lnTo>
                    <a:pt x="285758" y="186690"/>
                  </a:lnTo>
                  <a:lnTo>
                    <a:pt x="287536" y="170180"/>
                  </a:lnTo>
                  <a:lnTo>
                    <a:pt x="256471" y="165100"/>
                  </a:lnTo>
                  <a:lnTo>
                    <a:pt x="225739" y="157480"/>
                  </a:lnTo>
                  <a:lnTo>
                    <a:pt x="195517" y="148590"/>
                  </a:lnTo>
                  <a:lnTo>
                    <a:pt x="165985" y="138430"/>
                  </a:lnTo>
                  <a:lnTo>
                    <a:pt x="215715" y="138430"/>
                  </a:lnTo>
                  <a:lnTo>
                    <a:pt x="259084" y="149860"/>
                  </a:lnTo>
                  <a:lnTo>
                    <a:pt x="288518" y="154940"/>
                  </a:lnTo>
                  <a:lnTo>
                    <a:pt x="304560" y="154940"/>
                  </a:lnTo>
                  <a:lnTo>
                    <a:pt x="304558" y="156210"/>
                  </a:lnTo>
                  <a:lnTo>
                    <a:pt x="331406" y="158750"/>
                  </a:lnTo>
                  <a:lnTo>
                    <a:pt x="362826" y="158750"/>
                  </a:lnTo>
                  <a:lnTo>
                    <a:pt x="366480" y="162560"/>
                  </a:lnTo>
                  <a:lnTo>
                    <a:pt x="366515" y="171450"/>
                  </a:lnTo>
                  <a:lnTo>
                    <a:pt x="303550" y="171450"/>
                  </a:lnTo>
                  <a:lnTo>
                    <a:pt x="301710" y="189230"/>
                  </a:lnTo>
                  <a:lnTo>
                    <a:pt x="299052" y="205740"/>
                  </a:lnTo>
                  <a:lnTo>
                    <a:pt x="295566" y="223520"/>
                  </a:lnTo>
                  <a:lnTo>
                    <a:pt x="292170" y="237490"/>
                  </a:lnTo>
                  <a:close/>
                </a:path>
                <a:path w="454025" h="467360">
                  <a:moveTo>
                    <a:pt x="362888" y="175260"/>
                  </a:moveTo>
                  <a:lnTo>
                    <a:pt x="343989" y="175260"/>
                  </a:lnTo>
                  <a:lnTo>
                    <a:pt x="303550" y="171450"/>
                  </a:lnTo>
                  <a:lnTo>
                    <a:pt x="366515" y="171450"/>
                  </a:lnTo>
                  <a:lnTo>
                    <a:pt x="362888" y="175260"/>
                  </a:lnTo>
                  <a:close/>
                </a:path>
                <a:path w="454025" h="467360">
                  <a:moveTo>
                    <a:pt x="62649" y="322580"/>
                  </a:moveTo>
                  <a:lnTo>
                    <a:pt x="58509" y="320040"/>
                  </a:lnTo>
                  <a:lnTo>
                    <a:pt x="57208" y="311150"/>
                  </a:lnTo>
                  <a:lnTo>
                    <a:pt x="60287" y="307340"/>
                  </a:lnTo>
                  <a:lnTo>
                    <a:pt x="64737" y="306070"/>
                  </a:lnTo>
                  <a:lnTo>
                    <a:pt x="74814" y="304800"/>
                  </a:lnTo>
                  <a:lnTo>
                    <a:pt x="84993" y="304800"/>
                  </a:lnTo>
                  <a:lnTo>
                    <a:pt x="95258" y="303530"/>
                  </a:lnTo>
                  <a:lnTo>
                    <a:pt x="105594" y="303530"/>
                  </a:lnTo>
                  <a:lnTo>
                    <a:pt x="107119" y="281940"/>
                  </a:lnTo>
                  <a:lnTo>
                    <a:pt x="110028" y="260350"/>
                  </a:lnTo>
                  <a:lnTo>
                    <a:pt x="114347" y="237490"/>
                  </a:lnTo>
                  <a:lnTo>
                    <a:pt x="120103" y="213360"/>
                  </a:lnTo>
                  <a:lnTo>
                    <a:pt x="37620" y="191770"/>
                  </a:lnTo>
                  <a:lnTo>
                    <a:pt x="33276" y="190500"/>
                  </a:lnTo>
                  <a:lnTo>
                    <a:pt x="30702" y="186690"/>
                  </a:lnTo>
                  <a:lnTo>
                    <a:pt x="33020" y="179070"/>
                  </a:lnTo>
                  <a:lnTo>
                    <a:pt x="37479" y="176530"/>
                  </a:lnTo>
                  <a:lnTo>
                    <a:pt x="41823" y="177800"/>
                  </a:lnTo>
                  <a:lnTo>
                    <a:pt x="124456" y="198120"/>
                  </a:lnTo>
                  <a:lnTo>
                    <a:pt x="141763" y="198120"/>
                  </a:lnTo>
                  <a:lnTo>
                    <a:pt x="140124" y="203200"/>
                  </a:lnTo>
                  <a:lnTo>
                    <a:pt x="195304" y="217170"/>
                  </a:lnTo>
                  <a:lnTo>
                    <a:pt x="135780" y="217170"/>
                  </a:lnTo>
                  <a:lnTo>
                    <a:pt x="130219" y="240030"/>
                  </a:lnTo>
                  <a:lnTo>
                    <a:pt x="126035" y="262890"/>
                  </a:lnTo>
                  <a:lnTo>
                    <a:pt x="123204" y="283210"/>
                  </a:lnTo>
                  <a:lnTo>
                    <a:pt x="121704" y="303530"/>
                  </a:lnTo>
                  <a:lnTo>
                    <a:pt x="151838" y="307340"/>
                  </a:lnTo>
                  <a:lnTo>
                    <a:pt x="181557" y="312420"/>
                  </a:lnTo>
                  <a:lnTo>
                    <a:pt x="202264" y="318770"/>
                  </a:lnTo>
                  <a:lnTo>
                    <a:pt x="95667" y="318770"/>
                  </a:lnTo>
                  <a:lnTo>
                    <a:pt x="76525" y="321310"/>
                  </a:lnTo>
                  <a:lnTo>
                    <a:pt x="67090" y="321310"/>
                  </a:lnTo>
                  <a:lnTo>
                    <a:pt x="62649" y="322580"/>
                  </a:lnTo>
                  <a:close/>
                </a:path>
                <a:path w="454025" h="467360">
                  <a:moveTo>
                    <a:pt x="256302" y="332740"/>
                  </a:moveTo>
                  <a:lnTo>
                    <a:pt x="238496" y="332740"/>
                  </a:lnTo>
                  <a:lnTo>
                    <a:pt x="247556" y="314960"/>
                  </a:lnTo>
                  <a:lnTo>
                    <a:pt x="256044" y="295910"/>
                  </a:lnTo>
                  <a:lnTo>
                    <a:pt x="263853" y="275590"/>
                  </a:lnTo>
                  <a:lnTo>
                    <a:pt x="270877" y="254000"/>
                  </a:lnTo>
                  <a:lnTo>
                    <a:pt x="271373" y="252730"/>
                  </a:lnTo>
                  <a:lnTo>
                    <a:pt x="135780" y="217170"/>
                  </a:lnTo>
                  <a:lnTo>
                    <a:pt x="195304" y="217170"/>
                  </a:lnTo>
                  <a:lnTo>
                    <a:pt x="275566" y="237490"/>
                  </a:lnTo>
                  <a:lnTo>
                    <a:pt x="292170" y="237490"/>
                  </a:lnTo>
                  <a:lnTo>
                    <a:pt x="291243" y="241300"/>
                  </a:lnTo>
                  <a:lnTo>
                    <a:pt x="350425" y="256540"/>
                  </a:lnTo>
                  <a:lnTo>
                    <a:pt x="287041" y="256540"/>
                  </a:lnTo>
                  <a:lnTo>
                    <a:pt x="286484" y="259080"/>
                  </a:lnTo>
                  <a:lnTo>
                    <a:pt x="279226" y="280670"/>
                  </a:lnTo>
                  <a:lnTo>
                    <a:pt x="271144" y="300990"/>
                  </a:lnTo>
                  <a:lnTo>
                    <a:pt x="262346" y="321310"/>
                  </a:lnTo>
                  <a:lnTo>
                    <a:pt x="256302" y="332740"/>
                  </a:lnTo>
                  <a:close/>
                </a:path>
                <a:path w="454025" h="467360">
                  <a:moveTo>
                    <a:pt x="375805" y="279400"/>
                  </a:moveTo>
                  <a:lnTo>
                    <a:pt x="287041" y="256540"/>
                  </a:lnTo>
                  <a:lnTo>
                    <a:pt x="350425" y="256540"/>
                  </a:lnTo>
                  <a:lnTo>
                    <a:pt x="380016" y="264160"/>
                  </a:lnTo>
                  <a:lnTo>
                    <a:pt x="382591" y="269240"/>
                  </a:lnTo>
                  <a:lnTo>
                    <a:pt x="380273" y="276860"/>
                  </a:lnTo>
                  <a:lnTo>
                    <a:pt x="375805" y="279400"/>
                  </a:lnTo>
                  <a:close/>
                </a:path>
                <a:path w="454025" h="467360">
                  <a:moveTo>
                    <a:pt x="138233" y="391160"/>
                  </a:moveTo>
                  <a:lnTo>
                    <a:pt x="119484" y="391160"/>
                  </a:lnTo>
                  <a:lnTo>
                    <a:pt x="118449" y="388620"/>
                  </a:lnTo>
                  <a:lnTo>
                    <a:pt x="112639" y="373380"/>
                  </a:lnTo>
                  <a:lnTo>
                    <a:pt x="108750" y="358140"/>
                  </a:lnTo>
                  <a:lnTo>
                    <a:pt x="106310" y="339090"/>
                  </a:lnTo>
                  <a:lnTo>
                    <a:pt x="105346" y="318770"/>
                  </a:lnTo>
                  <a:lnTo>
                    <a:pt x="202264" y="318770"/>
                  </a:lnTo>
                  <a:lnTo>
                    <a:pt x="206406" y="320040"/>
                  </a:lnTo>
                  <a:lnTo>
                    <a:pt x="121457" y="320040"/>
                  </a:lnTo>
                  <a:lnTo>
                    <a:pt x="122340" y="337820"/>
                  </a:lnTo>
                  <a:lnTo>
                    <a:pt x="124539" y="354330"/>
                  </a:lnTo>
                  <a:lnTo>
                    <a:pt x="128029" y="369570"/>
                  </a:lnTo>
                  <a:lnTo>
                    <a:pt x="132790" y="382270"/>
                  </a:lnTo>
                  <a:lnTo>
                    <a:pt x="135665" y="387350"/>
                  </a:lnTo>
                  <a:lnTo>
                    <a:pt x="138233" y="391160"/>
                  </a:lnTo>
                  <a:close/>
                </a:path>
                <a:path w="454025" h="467360">
                  <a:moveTo>
                    <a:pt x="199978" y="405130"/>
                  </a:moveTo>
                  <a:lnTo>
                    <a:pt x="161857" y="405130"/>
                  </a:lnTo>
                  <a:lnTo>
                    <a:pt x="181691" y="398780"/>
                  </a:lnTo>
                  <a:lnTo>
                    <a:pt x="199882" y="384810"/>
                  </a:lnTo>
                  <a:lnTo>
                    <a:pt x="226428" y="351790"/>
                  </a:lnTo>
                  <a:lnTo>
                    <a:pt x="230534" y="345440"/>
                  </a:lnTo>
                  <a:lnTo>
                    <a:pt x="204397" y="335280"/>
                  </a:lnTo>
                  <a:lnTo>
                    <a:pt x="177332" y="327660"/>
                  </a:lnTo>
                  <a:lnTo>
                    <a:pt x="149599" y="322580"/>
                  </a:lnTo>
                  <a:lnTo>
                    <a:pt x="121457" y="320040"/>
                  </a:lnTo>
                  <a:lnTo>
                    <a:pt x="206406" y="320040"/>
                  </a:lnTo>
                  <a:lnTo>
                    <a:pt x="210547" y="321310"/>
                  </a:lnTo>
                  <a:lnTo>
                    <a:pt x="238496" y="332740"/>
                  </a:lnTo>
                  <a:lnTo>
                    <a:pt x="256302" y="332740"/>
                  </a:lnTo>
                  <a:lnTo>
                    <a:pt x="252944" y="339090"/>
                  </a:lnTo>
                  <a:lnTo>
                    <a:pt x="262840" y="344170"/>
                  </a:lnTo>
                  <a:lnTo>
                    <a:pt x="272512" y="350520"/>
                  </a:lnTo>
                  <a:lnTo>
                    <a:pt x="276281" y="353060"/>
                  </a:lnTo>
                  <a:lnTo>
                    <a:pt x="245026" y="353060"/>
                  </a:lnTo>
                  <a:lnTo>
                    <a:pt x="240532" y="359410"/>
                  </a:lnTo>
                  <a:lnTo>
                    <a:pt x="210108" y="397510"/>
                  </a:lnTo>
                  <a:lnTo>
                    <a:pt x="199978" y="405130"/>
                  </a:lnTo>
                  <a:close/>
                </a:path>
                <a:path w="454025" h="467360">
                  <a:moveTo>
                    <a:pt x="284652" y="378460"/>
                  </a:moveTo>
                  <a:lnTo>
                    <a:pt x="281078" y="375920"/>
                  </a:lnTo>
                  <a:lnTo>
                    <a:pt x="272430" y="369570"/>
                  </a:lnTo>
                  <a:lnTo>
                    <a:pt x="263526" y="363220"/>
                  </a:lnTo>
                  <a:lnTo>
                    <a:pt x="254385" y="358140"/>
                  </a:lnTo>
                  <a:lnTo>
                    <a:pt x="245026" y="353060"/>
                  </a:lnTo>
                  <a:lnTo>
                    <a:pt x="276281" y="353060"/>
                  </a:lnTo>
                  <a:lnTo>
                    <a:pt x="281935" y="356870"/>
                  </a:lnTo>
                  <a:lnTo>
                    <a:pt x="291102" y="363220"/>
                  </a:lnTo>
                  <a:lnTo>
                    <a:pt x="294650" y="365760"/>
                  </a:lnTo>
                  <a:lnTo>
                    <a:pt x="295295" y="370840"/>
                  </a:lnTo>
                  <a:lnTo>
                    <a:pt x="289775" y="377190"/>
                  </a:lnTo>
                  <a:lnTo>
                    <a:pt x="284652" y="378460"/>
                  </a:lnTo>
                  <a:close/>
                </a:path>
                <a:path w="454025" h="467360">
                  <a:moveTo>
                    <a:pt x="188891" y="467360"/>
                  </a:moveTo>
                  <a:lnTo>
                    <a:pt x="139523" y="459740"/>
                  </a:lnTo>
                  <a:lnTo>
                    <a:pt x="138054" y="458470"/>
                  </a:lnTo>
                  <a:lnTo>
                    <a:pt x="135019" y="458470"/>
                  </a:lnTo>
                  <a:lnTo>
                    <a:pt x="131764" y="455930"/>
                  </a:lnTo>
                  <a:lnTo>
                    <a:pt x="129906" y="453390"/>
                  </a:lnTo>
                  <a:lnTo>
                    <a:pt x="136523" y="424180"/>
                  </a:lnTo>
                  <a:lnTo>
                    <a:pt x="140867" y="421640"/>
                  </a:lnTo>
                  <a:lnTo>
                    <a:pt x="149617" y="424180"/>
                  </a:lnTo>
                  <a:lnTo>
                    <a:pt x="152386" y="427990"/>
                  </a:lnTo>
                  <a:lnTo>
                    <a:pt x="148272" y="445770"/>
                  </a:lnTo>
                  <a:lnTo>
                    <a:pt x="193286" y="452120"/>
                  </a:lnTo>
                  <a:lnTo>
                    <a:pt x="292756" y="452120"/>
                  </a:lnTo>
                  <a:lnTo>
                    <a:pt x="284077" y="455930"/>
                  </a:lnTo>
                  <a:lnTo>
                    <a:pt x="237479" y="466090"/>
                  </a:lnTo>
                  <a:lnTo>
                    <a:pt x="188891" y="467360"/>
                  </a:lnTo>
                  <a:close/>
                </a:path>
              </a:pathLst>
            </a:custGeom>
            <a:solidFill>
              <a:srgbClr val="231F20"/>
            </a:solidFill>
          </p:spPr>
          <p:txBody>
            <a:bodyPr wrap="square" lIns="0" tIns="0" rIns="0" bIns="0" rtlCol="0"/>
            <a:lstStyle/>
            <a:p>
              <a:endParaRPr/>
            </a:p>
          </p:txBody>
        </p:sp>
      </p:grpSp>
      <p:grpSp>
        <p:nvGrpSpPr>
          <p:cNvPr id="22" name="object 22"/>
          <p:cNvGrpSpPr/>
          <p:nvPr/>
        </p:nvGrpSpPr>
        <p:grpSpPr>
          <a:xfrm>
            <a:off x="6871902" y="5487954"/>
            <a:ext cx="488315" cy="417830"/>
            <a:chOff x="6871902" y="5487954"/>
            <a:chExt cx="488315" cy="417830"/>
          </a:xfrm>
        </p:grpSpPr>
        <p:sp>
          <p:nvSpPr>
            <p:cNvPr id="23" name="object 23"/>
            <p:cNvSpPr/>
            <p:nvPr/>
          </p:nvSpPr>
          <p:spPr>
            <a:xfrm>
              <a:off x="6888457" y="5539037"/>
              <a:ext cx="411480" cy="320675"/>
            </a:xfrm>
            <a:custGeom>
              <a:avLst/>
              <a:gdLst/>
              <a:ahLst/>
              <a:cxnLst/>
              <a:rect l="l" t="t" r="r" b="b"/>
              <a:pathLst>
                <a:path w="411479" h="320675">
                  <a:moveTo>
                    <a:pt x="56144" y="115112"/>
                  </a:moveTo>
                  <a:lnTo>
                    <a:pt x="20441" y="92727"/>
                  </a:lnTo>
                  <a:lnTo>
                    <a:pt x="0" y="41969"/>
                  </a:lnTo>
                  <a:lnTo>
                    <a:pt x="39299" y="39547"/>
                  </a:lnTo>
                  <a:lnTo>
                    <a:pt x="43327" y="42258"/>
                  </a:lnTo>
                  <a:lnTo>
                    <a:pt x="51158" y="49966"/>
                  </a:lnTo>
                  <a:lnTo>
                    <a:pt x="56416" y="62026"/>
                  </a:lnTo>
                  <a:lnTo>
                    <a:pt x="52720" y="77796"/>
                  </a:lnTo>
                  <a:lnTo>
                    <a:pt x="45282" y="91334"/>
                  </a:lnTo>
                  <a:lnTo>
                    <a:pt x="44670" y="99041"/>
                  </a:lnTo>
                  <a:lnTo>
                    <a:pt x="52567" y="103793"/>
                  </a:lnTo>
                  <a:lnTo>
                    <a:pt x="70653" y="108465"/>
                  </a:lnTo>
                  <a:lnTo>
                    <a:pt x="65102" y="112947"/>
                  </a:lnTo>
                  <a:lnTo>
                    <a:pt x="56144" y="115112"/>
                  </a:lnTo>
                  <a:close/>
                </a:path>
                <a:path w="411479" h="320675">
                  <a:moveTo>
                    <a:pt x="380686" y="170303"/>
                  </a:moveTo>
                  <a:lnTo>
                    <a:pt x="372405" y="167904"/>
                  </a:lnTo>
                  <a:lnTo>
                    <a:pt x="366538" y="161835"/>
                  </a:lnTo>
                  <a:lnTo>
                    <a:pt x="364047" y="153378"/>
                  </a:lnTo>
                  <a:lnTo>
                    <a:pt x="365022" y="143635"/>
                  </a:lnTo>
                  <a:lnTo>
                    <a:pt x="369556" y="133706"/>
                  </a:lnTo>
                  <a:lnTo>
                    <a:pt x="376952" y="125488"/>
                  </a:lnTo>
                  <a:lnTo>
                    <a:pt x="385721" y="120411"/>
                  </a:lnTo>
                  <a:lnTo>
                    <a:pt x="394784" y="118875"/>
                  </a:lnTo>
                  <a:lnTo>
                    <a:pt x="403061" y="121280"/>
                  </a:lnTo>
                  <a:lnTo>
                    <a:pt x="408928" y="127347"/>
                  </a:lnTo>
                  <a:lnTo>
                    <a:pt x="411419" y="135801"/>
                  </a:lnTo>
                  <a:lnTo>
                    <a:pt x="410443" y="145541"/>
                  </a:lnTo>
                  <a:lnTo>
                    <a:pt x="405909" y="155469"/>
                  </a:lnTo>
                  <a:lnTo>
                    <a:pt x="398514" y="163687"/>
                  </a:lnTo>
                  <a:lnTo>
                    <a:pt x="389748" y="168765"/>
                  </a:lnTo>
                  <a:lnTo>
                    <a:pt x="380686" y="170303"/>
                  </a:lnTo>
                  <a:close/>
                </a:path>
                <a:path w="411479" h="320675">
                  <a:moveTo>
                    <a:pt x="362253" y="79419"/>
                  </a:moveTo>
                  <a:lnTo>
                    <a:pt x="353976" y="77020"/>
                  </a:lnTo>
                  <a:lnTo>
                    <a:pt x="348104" y="70951"/>
                  </a:lnTo>
                  <a:lnTo>
                    <a:pt x="345611" y="62494"/>
                  </a:lnTo>
                  <a:lnTo>
                    <a:pt x="346589" y="52751"/>
                  </a:lnTo>
                  <a:lnTo>
                    <a:pt x="351127" y="42822"/>
                  </a:lnTo>
                  <a:lnTo>
                    <a:pt x="358519" y="34608"/>
                  </a:lnTo>
                  <a:lnTo>
                    <a:pt x="367286" y="29530"/>
                  </a:lnTo>
                  <a:lnTo>
                    <a:pt x="376350" y="27992"/>
                  </a:lnTo>
                  <a:lnTo>
                    <a:pt x="384632" y="30396"/>
                  </a:lnTo>
                  <a:lnTo>
                    <a:pt x="390499" y="36463"/>
                  </a:lnTo>
                  <a:lnTo>
                    <a:pt x="392990" y="44917"/>
                  </a:lnTo>
                  <a:lnTo>
                    <a:pt x="392015" y="54657"/>
                  </a:lnTo>
                  <a:lnTo>
                    <a:pt x="387481" y="64585"/>
                  </a:lnTo>
                  <a:lnTo>
                    <a:pt x="380085" y="72803"/>
                  </a:lnTo>
                  <a:lnTo>
                    <a:pt x="371316" y="77881"/>
                  </a:lnTo>
                  <a:lnTo>
                    <a:pt x="362253" y="79419"/>
                  </a:lnTo>
                  <a:close/>
                </a:path>
                <a:path w="411479" h="320675">
                  <a:moveTo>
                    <a:pt x="281346" y="51426"/>
                  </a:moveTo>
                  <a:lnTo>
                    <a:pt x="273069" y="49027"/>
                  </a:lnTo>
                  <a:lnTo>
                    <a:pt x="267200" y="42958"/>
                  </a:lnTo>
                  <a:lnTo>
                    <a:pt x="264707" y="34502"/>
                  </a:lnTo>
                  <a:lnTo>
                    <a:pt x="265682" y="24758"/>
                  </a:lnTo>
                  <a:lnTo>
                    <a:pt x="270220" y="14829"/>
                  </a:lnTo>
                  <a:lnTo>
                    <a:pt x="277615" y="6615"/>
                  </a:lnTo>
                  <a:lnTo>
                    <a:pt x="286381" y="1537"/>
                  </a:lnTo>
                  <a:lnTo>
                    <a:pt x="295443" y="0"/>
                  </a:lnTo>
                  <a:lnTo>
                    <a:pt x="303724" y="2403"/>
                  </a:lnTo>
                  <a:lnTo>
                    <a:pt x="309592" y="8470"/>
                  </a:lnTo>
                  <a:lnTo>
                    <a:pt x="312086" y="16924"/>
                  </a:lnTo>
                  <a:lnTo>
                    <a:pt x="311111" y="26664"/>
                  </a:lnTo>
                  <a:lnTo>
                    <a:pt x="306573" y="36592"/>
                  </a:lnTo>
                  <a:lnTo>
                    <a:pt x="299177" y="44810"/>
                  </a:lnTo>
                  <a:lnTo>
                    <a:pt x="290408" y="49888"/>
                  </a:lnTo>
                  <a:lnTo>
                    <a:pt x="281346" y="51426"/>
                  </a:lnTo>
                  <a:close/>
                </a:path>
                <a:path w="411479" h="320675">
                  <a:moveTo>
                    <a:pt x="196187" y="105374"/>
                  </a:moveTo>
                  <a:lnTo>
                    <a:pt x="187711" y="103704"/>
                  </a:lnTo>
                  <a:lnTo>
                    <a:pt x="181287" y="98179"/>
                  </a:lnTo>
                  <a:lnTo>
                    <a:pt x="177995" y="89980"/>
                  </a:lnTo>
                  <a:lnTo>
                    <a:pt x="178033" y="80194"/>
                  </a:lnTo>
                  <a:lnTo>
                    <a:pt x="181597" y="69912"/>
                  </a:lnTo>
                  <a:lnTo>
                    <a:pt x="188171" y="61082"/>
                  </a:lnTo>
                  <a:lnTo>
                    <a:pt x="196414" y="55260"/>
                  </a:lnTo>
                  <a:lnTo>
                    <a:pt x="205291" y="52937"/>
                  </a:lnTo>
                  <a:lnTo>
                    <a:pt x="213766" y="54607"/>
                  </a:lnTo>
                  <a:lnTo>
                    <a:pt x="220194" y="60136"/>
                  </a:lnTo>
                  <a:lnTo>
                    <a:pt x="223488" y="68337"/>
                  </a:lnTo>
                  <a:lnTo>
                    <a:pt x="223449" y="78121"/>
                  </a:lnTo>
                  <a:lnTo>
                    <a:pt x="219879" y="88399"/>
                  </a:lnTo>
                  <a:lnTo>
                    <a:pt x="213309" y="97228"/>
                  </a:lnTo>
                  <a:lnTo>
                    <a:pt x="205066" y="103051"/>
                  </a:lnTo>
                  <a:lnTo>
                    <a:pt x="196187" y="105374"/>
                  </a:lnTo>
                  <a:close/>
                </a:path>
                <a:path w="411479" h="320675">
                  <a:moveTo>
                    <a:pt x="145250" y="246312"/>
                  </a:moveTo>
                  <a:lnTo>
                    <a:pt x="136857" y="244302"/>
                  </a:lnTo>
                  <a:lnTo>
                    <a:pt x="130682" y="238518"/>
                  </a:lnTo>
                  <a:lnTo>
                    <a:pt x="127758" y="230192"/>
                  </a:lnTo>
                  <a:lnTo>
                    <a:pt x="128230" y="220418"/>
                  </a:lnTo>
                  <a:lnTo>
                    <a:pt x="132248" y="210290"/>
                  </a:lnTo>
                  <a:lnTo>
                    <a:pt x="139206" y="201734"/>
                  </a:lnTo>
                  <a:lnTo>
                    <a:pt x="147700" y="196248"/>
                  </a:lnTo>
                  <a:lnTo>
                    <a:pt x="156674" y="194284"/>
                  </a:lnTo>
                  <a:lnTo>
                    <a:pt x="165071" y="196293"/>
                  </a:lnTo>
                  <a:lnTo>
                    <a:pt x="171245" y="202078"/>
                  </a:lnTo>
                  <a:lnTo>
                    <a:pt x="174170" y="210407"/>
                  </a:lnTo>
                  <a:lnTo>
                    <a:pt x="173698" y="220184"/>
                  </a:lnTo>
                  <a:lnTo>
                    <a:pt x="169680" y="230314"/>
                  </a:lnTo>
                  <a:lnTo>
                    <a:pt x="162720" y="238868"/>
                  </a:lnTo>
                  <a:lnTo>
                    <a:pt x="154224" y="244351"/>
                  </a:lnTo>
                  <a:lnTo>
                    <a:pt x="145250" y="246312"/>
                  </a:lnTo>
                  <a:close/>
                </a:path>
                <a:path w="411479" h="320675">
                  <a:moveTo>
                    <a:pt x="192417" y="320430"/>
                  </a:moveTo>
                  <a:lnTo>
                    <a:pt x="183844" y="319290"/>
                  </a:lnTo>
                  <a:lnTo>
                    <a:pt x="177059" y="314166"/>
                  </a:lnTo>
                  <a:lnTo>
                    <a:pt x="173218" y="306184"/>
                  </a:lnTo>
                  <a:lnTo>
                    <a:pt x="172594" y="296416"/>
                  </a:lnTo>
                  <a:lnTo>
                    <a:pt x="175457" y="285936"/>
                  </a:lnTo>
                  <a:lnTo>
                    <a:pt x="181418" y="276717"/>
                  </a:lnTo>
                  <a:lnTo>
                    <a:pt x="189250" y="270398"/>
                  </a:lnTo>
                  <a:lnTo>
                    <a:pt x="197951" y="267535"/>
                  </a:lnTo>
                  <a:lnTo>
                    <a:pt x="206520" y="268681"/>
                  </a:lnTo>
                  <a:lnTo>
                    <a:pt x="213310" y="273800"/>
                  </a:lnTo>
                  <a:lnTo>
                    <a:pt x="217151" y="281780"/>
                  </a:lnTo>
                  <a:lnTo>
                    <a:pt x="217776" y="291547"/>
                  </a:lnTo>
                  <a:lnTo>
                    <a:pt x="214916" y="302026"/>
                  </a:lnTo>
                  <a:lnTo>
                    <a:pt x="208951" y="311242"/>
                  </a:lnTo>
                  <a:lnTo>
                    <a:pt x="201119" y="317562"/>
                  </a:lnTo>
                  <a:lnTo>
                    <a:pt x="192417" y="320430"/>
                  </a:lnTo>
                  <a:close/>
                </a:path>
              </a:pathLst>
            </a:custGeom>
            <a:solidFill>
              <a:srgbClr val="FECF00"/>
            </a:solidFill>
          </p:spPr>
          <p:txBody>
            <a:bodyPr wrap="square" lIns="0" tIns="0" rIns="0" bIns="0" rtlCol="0"/>
            <a:lstStyle/>
            <a:p>
              <a:endParaRPr/>
            </a:p>
          </p:txBody>
        </p:sp>
        <p:sp>
          <p:nvSpPr>
            <p:cNvPr id="24" name="object 24"/>
            <p:cNvSpPr/>
            <p:nvPr/>
          </p:nvSpPr>
          <p:spPr>
            <a:xfrm>
              <a:off x="6981310" y="5634387"/>
              <a:ext cx="76835" cy="60325"/>
            </a:xfrm>
            <a:custGeom>
              <a:avLst/>
              <a:gdLst/>
              <a:ahLst/>
              <a:cxnLst/>
              <a:rect l="l" t="t" r="r" b="b"/>
              <a:pathLst>
                <a:path w="76834" h="60325">
                  <a:moveTo>
                    <a:pt x="56268" y="59860"/>
                  </a:moveTo>
                  <a:lnTo>
                    <a:pt x="0" y="14173"/>
                  </a:lnTo>
                  <a:lnTo>
                    <a:pt x="7997" y="0"/>
                  </a:lnTo>
                  <a:lnTo>
                    <a:pt x="76324" y="30516"/>
                  </a:lnTo>
                  <a:lnTo>
                    <a:pt x="56268" y="59860"/>
                  </a:lnTo>
                  <a:close/>
                </a:path>
              </a:pathLst>
            </a:custGeom>
            <a:solidFill>
              <a:srgbClr val="16A5DE"/>
            </a:solidFill>
          </p:spPr>
          <p:txBody>
            <a:bodyPr wrap="square" lIns="0" tIns="0" rIns="0" bIns="0" rtlCol="0"/>
            <a:lstStyle/>
            <a:p>
              <a:endParaRPr/>
            </a:p>
          </p:txBody>
        </p:sp>
        <p:sp>
          <p:nvSpPr>
            <p:cNvPr id="25" name="object 25"/>
            <p:cNvSpPr/>
            <p:nvPr/>
          </p:nvSpPr>
          <p:spPr>
            <a:xfrm>
              <a:off x="6871902" y="5487954"/>
              <a:ext cx="488315" cy="417830"/>
            </a:xfrm>
            <a:custGeom>
              <a:avLst/>
              <a:gdLst/>
              <a:ahLst/>
              <a:cxnLst/>
              <a:rect l="l" t="t" r="r" b="b"/>
              <a:pathLst>
                <a:path w="488315" h="417829">
                  <a:moveTo>
                    <a:pt x="152101" y="146050"/>
                  </a:moveTo>
                  <a:lnTo>
                    <a:pt x="135548" y="146050"/>
                  </a:lnTo>
                  <a:lnTo>
                    <a:pt x="138786" y="139700"/>
                  </a:lnTo>
                  <a:lnTo>
                    <a:pt x="142325" y="133350"/>
                  </a:lnTo>
                  <a:lnTo>
                    <a:pt x="146182" y="125730"/>
                  </a:lnTo>
                  <a:lnTo>
                    <a:pt x="171980" y="87630"/>
                  </a:lnTo>
                  <a:lnTo>
                    <a:pt x="199138" y="57150"/>
                  </a:lnTo>
                  <a:lnTo>
                    <a:pt x="256612" y="15240"/>
                  </a:lnTo>
                  <a:lnTo>
                    <a:pt x="315684" y="0"/>
                  </a:lnTo>
                  <a:lnTo>
                    <a:pt x="344698" y="0"/>
                  </a:lnTo>
                  <a:lnTo>
                    <a:pt x="372633" y="6350"/>
                  </a:lnTo>
                  <a:lnTo>
                    <a:pt x="390240" y="13970"/>
                  </a:lnTo>
                  <a:lnTo>
                    <a:pt x="316773" y="13970"/>
                  </a:lnTo>
                  <a:lnTo>
                    <a:pt x="290126" y="17780"/>
                  </a:lnTo>
                  <a:lnTo>
                    <a:pt x="235879" y="44450"/>
                  </a:lnTo>
                  <a:lnTo>
                    <a:pt x="183968" y="96520"/>
                  </a:lnTo>
                  <a:lnTo>
                    <a:pt x="159152" y="133350"/>
                  </a:lnTo>
                  <a:lnTo>
                    <a:pt x="155471" y="139700"/>
                  </a:lnTo>
                  <a:lnTo>
                    <a:pt x="152101" y="146050"/>
                  </a:lnTo>
                  <a:close/>
                </a:path>
                <a:path w="488315" h="417829">
                  <a:moveTo>
                    <a:pt x="435262" y="265430"/>
                  </a:moveTo>
                  <a:lnTo>
                    <a:pt x="403643" y="265430"/>
                  </a:lnTo>
                  <a:lnTo>
                    <a:pt x="417906" y="260350"/>
                  </a:lnTo>
                  <a:lnTo>
                    <a:pt x="428402" y="252730"/>
                  </a:lnTo>
                  <a:lnTo>
                    <a:pt x="462941" y="214630"/>
                  </a:lnTo>
                  <a:lnTo>
                    <a:pt x="472956" y="177800"/>
                  </a:lnTo>
                  <a:lnTo>
                    <a:pt x="473316" y="158750"/>
                  </a:lnTo>
                  <a:lnTo>
                    <a:pt x="470861" y="139700"/>
                  </a:lnTo>
                  <a:lnTo>
                    <a:pt x="458486" y="101600"/>
                  </a:lnTo>
                  <a:lnTo>
                    <a:pt x="430035" y="59690"/>
                  </a:lnTo>
                  <a:lnTo>
                    <a:pt x="397168" y="33020"/>
                  </a:lnTo>
                  <a:lnTo>
                    <a:pt x="391763" y="29210"/>
                  </a:lnTo>
                  <a:lnTo>
                    <a:pt x="367992" y="19050"/>
                  </a:lnTo>
                  <a:lnTo>
                    <a:pt x="342862" y="13970"/>
                  </a:lnTo>
                  <a:lnTo>
                    <a:pt x="390240" y="13970"/>
                  </a:lnTo>
                  <a:lnTo>
                    <a:pt x="429047" y="38100"/>
                  </a:lnTo>
                  <a:lnTo>
                    <a:pt x="461886" y="77470"/>
                  </a:lnTo>
                  <a:lnTo>
                    <a:pt x="480032" y="116840"/>
                  </a:lnTo>
                  <a:lnTo>
                    <a:pt x="488153" y="158750"/>
                  </a:lnTo>
                  <a:lnTo>
                    <a:pt x="487729" y="179070"/>
                  </a:lnTo>
                  <a:lnTo>
                    <a:pt x="476318" y="219710"/>
                  </a:lnTo>
                  <a:lnTo>
                    <a:pt x="447691" y="256540"/>
                  </a:lnTo>
                  <a:lnTo>
                    <a:pt x="437229" y="264160"/>
                  </a:lnTo>
                  <a:lnTo>
                    <a:pt x="435262" y="265430"/>
                  </a:lnTo>
                  <a:close/>
                </a:path>
                <a:path w="488315" h="417829">
                  <a:moveTo>
                    <a:pt x="63192" y="172720"/>
                  </a:moveTo>
                  <a:lnTo>
                    <a:pt x="43177" y="162560"/>
                  </a:lnTo>
                  <a:lnTo>
                    <a:pt x="29020" y="144780"/>
                  </a:lnTo>
                  <a:lnTo>
                    <a:pt x="17924" y="121920"/>
                  </a:lnTo>
                  <a:lnTo>
                    <a:pt x="14288" y="113030"/>
                  </a:lnTo>
                  <a:lnTo>
                    <a:pt x="10579" y="105410"/>
                  </a:lnTo>
                  <a:lnTo>
                    <a:pt x="6687" y="99060"/>
                  </a:lnTo>
                  <a:lnTo>
                    <a:pt x="2503" y="92710"/>
                  </a:lnTo>
                  <a:lnTo>
                    <a:pt x="0" y="90170"/>
                  </a:lnTo>
                  <a:lnTo>
                    <a:pt x="610" y="85090"/>
                  </a:lnTo>
                  <a:lnTo>
                    <a:pt x="5989" y="81280"/>
                  </a:lnTo>
                  <a:lnTo>
                    <a:pt x="11085" y="81280"/>
                  </a:lnTo>
                  <a:lnTo>
                    <a:pt x="18782" y="83820"/>
                  </a:lnTo>
                  <a:lnTo>
                    <a:pt x="74323" y="83820"/>
                  </a:lnTo>
                  <a:lnTo>
                    <a:pt x="88026" y="86360"/>
                  </a:lnTo>
                  <a:lnTo>
                    <a:pt x="101981" y="96520"/>
                  </a:lnTo>
                  <a:lnTo>
                    <a:pt x="64151" y="96520"/>
                  </a:lnTo>
                  <a:lnTo>
                    <a:pt x="31000" y="99060"/>
                  </a:lnTo>
                  <a:lnTo>
                    <a:pt x="23383" y="99060"/>
                  </a:lnTo>
                  <a:lnTo>
                    <a:pt x="26267" y="104140"/>
                  </a:lnTo>
                  <a:lnTo>
                    <a:pt x="31593" y="115570"/>
                  </a:lnTo>
                  <a:lnTo>
                    <a:pt x="40401" y="134620"/>
                  </a:lnTo>
                  <a:lnTo>
                    <a:pt x="51231" y="149860"/>
                  </a:lnTo>
                  <a:lnTo>
                    <a:pt x="65894" y="157480"/>
                  </a:lnTo>
                  <a:lnTo>
                    <a:pt x="95369" y="157480"/>
                  </a:lnTo>
                  <a:lnTo>
                    <a:pt x="97451" y="162560"/>
                  </a:lnTo>
                  <a:lnTo>
                    <a:pt x="95647" y="166370"/>
                  </a:lnTo>
                  <a:lnTo>
                    <a:pt x="91860" y="167640"/>
                  </a:lnTo>
                  <a:lnTo>
                    <a:pt x="63192" y="172720"/>
                  </a:lnTo>
                  <a:close/>
                </a:path>
                <a:path w="488315" h="417829">
                  <a:moveTo>
                    <a:pt x="74323" y="83820"/>
                  </a:moveTo>
                  <a:lnTo>
                    <a:pt x="45395" y="83820"/>
                  </a:lnTo>
                  <a:lnTo>
                    <a:pt x="67471" y="82550"/>
                  </a:lnTo>
                  <a:lnTo>
                    <a:pt x="74323" y="83820"/>
                  </a:lnTo>
                  <a:close/>
                </a:path>
                <a:path w="488315" h="417829">
                  <a:moveTo>
                    <a:pt x="108997" y="134620"/>
                  </a:moveTo>
                  <a:lnTo>
                    <a:pt x="104910" y="132080"/>
                  </a:lnTo>
                  <a:lnTo>
                    <a:pt x="103848" y="128270"/>
                  </a:lnTo>
                  <a:lnTo>
                    <a:pt x="94043" y="109220"/>
                  </a:lnTo>
                  <a:lnTo>
                    <a:pt x="80375" y="99060"/>
                  </a:lnTo>
                  <a:lnTo>
                    <a:pt x="64151" y="96520"/>
                  </a:lnTo>
                  <a:lnTo>
                    <a:pt x="101981" y="96520"/>
                  </a:lnTo>
                  <a:lnTo>
                    <a:pt x="105470" y="99060"/>
                  </a:lnTo>
                  <a:lnTo>
                    <a:pt x="118216" y="125730"/>
                  </a:lnTo>
                  <a:lnTo>
                    <a:pt x="119278" y="129540"/>
                  </a:lnTo>
                  <a:lnTo>
                    <a:pt x="116933" y="133350"/>
                  </a:lnTo>
                  <a:lnTo>
                    <a:pt x="108997" y="134620"/>
                  </a:lnTo>
                  <a:close/>
                </a:path>
                <a:path w="488315" h="417829">
                  <a:moveTo>
                    <a:pt x="218216" y="417830"/>
                  </a:moveTo>
                  <a:lnTo>
                    <a:pt x="180005" y="406400"/>
                  </a:lnTo>
                  <a:lnTo>
                    <a:pt x="145719" y="378460"/>
                  </a:lnTo>
                  <a:lnTo>
                    <a:pt x="121870" y="336550"/>
                  </a:lnTo>
                  <a:lnTo>
                    <a:pt x="109780" y="287020"/>
                  </a:lnTo>
                  <a:lnTo>
                    <a:pt x="108407" y="259080"/>
                  </a:lnTo>
                  <a:lnTo>
                    <a:pt x="110138" y="231140"/>
                  </a:lnTo>
                  <a:lnTo>
                    <a:pt x="112035" y="218440"/>
                  </a:lnTo>
                  <a:lnTo>
                    <a:pt x="114627" y="205740"/>
                  </a:lnTo>
                  <a:lnTo>
                    <a:pt x="117928" y="193040"/>
                  </a:lnTo>
                  <a:lnTo>
                    <a:pt x="121949" y="179070"/>
                  </a:lnTo>
                  <a:lnTo>
                    <a:pt x="104582" y="165100"/>
                  </a:lnTo>
                  <a:lnTo>
                    <a:pt x="101972" y="163830"/>
                  </a:lnTo>
                  <a:lnTo>
                    <a:pt x="101176" y="160020"/>
                  </a:lnTo>
                  <a:lnTo>
                    <a:pt x="110722" y="142240"/>
                  </a:lnTo>
                  <a:lnTo>
                    <a:pt x="112501" y="139700"/>
                  </a:lnTo>
                  <a:lnTo>
                    <a:pt x="116871" y="137160"/>
                  </a:lnTo>
                  <a:lnTo>
                    <a:pt x="135548" y="146050"/>
                  </a:lnTo>
                  <a:lnTo>
                    <a:pt x="152101" y="146050"/>
                  </a:lnTo>
                  <a:lnTo>
                    <a:pt x="149013" y="152400"/>
                  </a:lnTo>
                  <a:lnTo>
                    <a:pt x="154754" y="154940"/>
                  </a:lnTo>
                  <a:lnTo>
                    <a:pt x="120613" y="154940"/>
                  </a:lnTo>
                  <a:lnTo>
                    <a:pt x="118800" y="158750"/>
                  </a:lnTo>
                  <a:lnTo>
                    <a:pt x="156266" y="189230"/>
                  </a:lnTo>
                  <a:lnTo>
                    <a:pt x="134282" y="189230"/>
                  </a:lnTo>
                  <a:lnTo>
                    <a:pt x="124904" y="233680"/>
                  </a:lnTo>
                  <a:lnTo>
                    <a:pt x="123272" y="259080"/>
                  </a:lnTo>
                  <a:lnTo>
                    <a:pt x="123391" y="264160"/>
                  </a:lnTo>
                  <a:lnTo>
                    <a:pt x="128771" y="309880"/>
                  </a:lnTo>
                  <a:lnTo>
                    <a:pt x="145220" y="351790"/>
                  </a:lnTo>
                  <a:lnTo>
                    <a:pt x="171109" y="383540"/>
                  </a:lnTo>
                  <a:lnTo>
                    <a:pt x="211233" y="402590"/>
                  </a:lnTo>
                  <a:lnTo>
                    <a:pt x="219923" y="403860"/>
                  </a:lnTo>
                  <a:lnTo>
                    <a:pt x="276718" y="403860"/>
                  </a:lnTo>
                  <a:lnTo>
                    <a:pt x="266287" y="410210"/>
                  </a:lnTo>
                  <a:lnTo>
                    <a:pt x="243024" y="416560"/>
                  </a:lnTo>
                  <a:lnTo>
                    <a:pt x="218216" y="417830"/>
                  </a:lnTo>
                  <a:close/>
                </a:path>
                <a:path w="488315" h="417829">
                  <a:moveTo>
                    <a:pt x="95369" y="157480"/>
                  </a:moveTo>
                  <a:lnTo>
                    <a:pt x="65894" y="157480"/>
                  </a:lnTo>
                  <a:lnTo>
                    <a:pt x="86198" y="154940"/>
                  </a:lnTo>
                  <a:lnTo>
                    <a:pt x="89984" y="153670"/>
                  </a:lnTo>
                  <a:lnTo>
                    <a:pt x="94328" y="154940"/>
                  </a:lnTo>
                  <a:lnTo>
                    <a:pt x="95369" y="157480"/>
                  </a:lnTo>
                  <a:close/>
                </a:path>
                <a:path w="488315" h="417829">
                  <a:moveTo>
                    <a:pt x="181465" y="195580"/>
                  </a:moveTo>
                  <a:lnTo>
                    <a:pt x="164071" y="195580"/>
                  </a:lnTo>
                  <a:lnTo>
                    <a:pt x="174838" y="179070"/>
                  </a:lnTo>
                  <a:lnTo>
                    <a:pt x="120613" y="154940"/>
                  </a:lnTo>
                  <a:lnTo>
                    <a:pt x="154754" y="154940"/>
                  </a:lnTo>
                  <a:lnTo>
                    <a:pt x="189197" y="170180"/>
                  </a:lnTo>
                  <a:lnTo>
                    <a:pt x="189507" y="170180"/>
                  </a:lnTo>
                  <a:lnTo>
                    <a:pt x="193231" y="172720"/>
                  </a:lnTo>
                  <a:lnTo>
                    <a:pt x="194205" y="176530"/>
                  </a:lnTo>
                  <a:lnTo>
                    <a:pt x="181465" y="195580"/>
                  </a:lnTo>
                  <a:close/>
                </a:path>
                <a:path w="488315" h="417829">
                  <a:moveTo>
                    <a:pt x="286127" y="247650"/>
                  </a:moveTo>
                  <a:lnTo>
                    <a:pt x="200044" y="193040"/>
                  </a:lnTo>
                  <a:lnTo>
                    <a:pt x="196629" y="190500"/>
                  </a:lnTo>
                  <a:lnTo>
                    <a:pt x="195700" y="186690"/>
                  </a:lnTo>
                  <a:lnTo>
                    <a:pt x="200256" y="180340"/>
                  </a:lnTo>
                  <a:lnTo>
                    <a:pt x="204865" y="179070"/>
                  </a:lnTo>
                  <a:lnTo>
                    <a:pt x="247058" y="205740"/>
                  </a:lnTo>
                  <a:lnTo>
                    <a:pt x="301192" y="205740"/>
                  </a:lnTo>
                  <a:lnTo>
                    <a:pt x="303456" y="208280"/>
                  </a:lnTo>
                  <a:lnTo>
                    <a:pt x="274113" y="208280"/>
                  </a:lnTo>
                  <a:lnTo>
                    <a:pt x="267477" y="209550"/>
                  </a:lnTo>
                  <a:lnTo>
                    <a:pt x="260550" y="213360"/>
                  </a:lnTo>
                  <a:lnTo>
                    <a:pt x="260081" y="214630"/>
                  </a:lnTo>
                  <a:lnTo>
                    <a:pt x="294373" y="236220"/>
                  </a:lnTo>
                  <a:lnTo>
                    <a:pt x="295293" y="240030"/>
                  </a:lnTo>
                  <a:lnTo>
                    <a:pt x="290745" y="246380"/>
                  </a:lnTo>
                  <a:lnTo>
                    <a:pt x="286127" y="247650"/>
                  </a:lnTo>
                  <a:close/>
                </a:path>
                <a:path w="488315" h="417829">
                  <a:moveTo>
                    <a:pt x="168680" y="213360"/>
                  </a:moveTo>
                  <a:lnTo>
                    <a:pt x="163982" y="213360"/>
                  </a:lnTo>
                  <a:lnTo>
                    <a:pt x="134282" y="189230"/>
                  </a:lnTo>
                  <a:lnTo>
                    <a:pt x="156266" y="189230"/>
                  </a:lnTo>
                  <a:lnTo>
                    <a:pt x="164071" y="195580"/>
                  </a:lnTo>
                  <a:lnTo>
                    <a:pt x="181465" y="195580"/>
                  </a:lnTo>
                  <a:lnTo>
                    <a:pt x="172122" y="209550"/>
                  </a:lnTo>
                  <a:lnTo>
                    <a:pt x="171644" y="209550"/>
                  </a:lnTo>
                  <a:lnTo>
                    <a:pt x="168680" y="213360"/>
                  </a:lnTo>
                  <a:close/>
                </a:path>
                <a:path w="488315" h="417829">
                  <a:moveTo>
                    <a:pt x="301192" y="205740"/>
                  </a:moveTo>
                  <a:lnTo>
                    <a:pt x="247058" y="205740"/>
                  </a:lnTo>
                  <a:lnTo>
                    <a:pt x="248482" y="204470"/>
                  </a:lnTo>
                  <a:lnTo>
                    <a:pt x="250119" y="203200"/>
                  </a:lnTo>
                  <a:lnTo>
                    <a:pt x="251818" y="201930"/>
                  </a:lnTo>
                  <a:lnTo>
                    <a:pt x="253569" y="201930"/>
                  </a:lnTo>
                  <a:lnTo>
                    <a:pt x="260797" y="198120"/>
                  </a:lnTo>
                  <a:lnTo>
                    <a:pt x="268366" y="195580"/>
                  </a:lnTo>
                  <a:lnTo>
                    <a:pt x="283933" y="195580"/>
                  </a:lnTo>
                  <a:lnTo>
                    <a:pt x="284942" y="196850"/>
                  </a:lnTo>
                  <a:lnTo>
                    <a:pt x="293105" y="199390"/>
                  </a:lnTo>
                  <a:lnTo>
                    <a:pt x="300060" y="204470"/>
                  </a:lnTo>
                  <a:lnTo>
                    <a:pt x="301192" y="205740"/>
                  </a:lnTo>
                  <a:close/>
                </a:path>
                <a:path w="488315" h="417829">
                  <a:moveTo>
                    <a:pt x="264961" y="299720"/>
                  </a:moveTo>
                  <a:lnTo>
                    <a:pt x="256002" y="298450"/>
                  </a:lnTo>
                  <a:lnTo>
                    <a:pt x="255118" y="298450"/>
                  </a:lnTo>
                  <a:lnTo>
                    <a:pt x="252384" y="297180"/>
                  </a:lnTo>
                  <a:lnTo>
                    <a:pt x="249809" y="297180"/>
                  </a:lnTo>
                  <a:lnTo>
                    <a:pt x="244881" y="294640"/>
                  </a:lnTo>
                  <a:lnTo>
                    <a:pt x="242563" y="292100"/>
                  </a:lnTo>
                  <a:lnTo>
                    <a:pt x="240458" y="290830"/>
                  </a:lnTo>
                  <a:lnTo>
                    <a:pt x="233987" y="283210"/>
                  </a:lnTo>
                  <a:lnTo>
                    <a:pt x="229301" y="273050"/>
                  </a:lnTo>
                  <a:lnTo>
                    <a:pt x="226533" y="262890"/>
                  </a:lnTo>
                  <a:lnTo>
                    <a:pt x="225816" y="251460"/>
                  </a:lnTo>
                  <a:lnTo>
                    <a:pt x="176581" y="220980"/>
                  </a:lnTo>
                  <a:lnTo>
                    <a:pt x="175634" y="215900"/>
                  </a:lnTo>
                  <a:lnTo>
                    <a:pt x="180164" y="209550"/>
                  </a:lnTo>
                  <a:lnTo>
                    <a:pt x="184782" y="208280"/>
                  </a:lnTo>
                  <a:lnTo>
                    <a:pt x="269908" y="261620"/>
                  </a:lnTo>
                  <a:lnTo>
                    <a:pt x="241316" y="261620"/>
                  </a:lnTo>
                  <a:lnTo>
                    <a:pt x="242608" y="269240"/>
                  </a:lnTo>
                  <a:lnTo>
                    <a:pt x="245890" y="275590"/>
                  </a:lnTo>
                  <a:lnTo>
                    <a:pt x="252030" y="281940"/>
                  </a:lnTo>
                  <a:lnTo>
                    <a:pt x="253375" y="281940"/>
                  </a:lnTo>
                  <a:lnTo>
                    <a:pt x="256126" y="283210"/>
                  </a:lnTo>
                  <a:lnTo>
                    <a:pt x="257533" y="284480"/>
                  </a:lnTo>
                  <a:lnTo>
                    <a:pt x="259718" y="284480"/>
                  </a:lnTo>
                  <a:lnTo>
                    <a:pt x="266787" y="287020"/>
                  </a:lnTo>
                  <a:lnTo>
                    <a:pt x="294301" y="287020"/>
                  </a:lnTo>
                  <a:lnTo>
                    <a:pt x="290250" y="290830"/>
                  </a:lnTo>
                  <a:lnTo>
                    <a:pt x="282279" y="295910"/>
                  </a:lnTo>
                  <a:lnTo>
                    <a:pt x="273776" y="298450"/>
                  </a:lnTo>
                  <a:lnTo>
                    <a:pt x="264961" y="299720"/>
                  </a:lnTo>
                  <a:close/>
                </a:path>
                <a:path w="488315" h="417829">
                  <a:moveTo>
                    <a:pt x="294301" y="287020"/>
                  </a:moveTo>
                  <a:lnTo>
                    <a:pt x="266787" y="287020"/>
                  </a:lnTo>
                  <a:lnTo>
                    <a:pt x="274387" y="284480"/>
                  </a:lnTo>
                  <a:lnTo>
                    <a:pt x="280996" y="279400"/>
                  </a:lnTo>
                  <a:lnTo>
                    <a:pt x="297540" y="252730"/>
                  </a:lnTo>
                  <a:lnTo>
                    <a:pt x="298962" y="245110"/>
                  </a:lnTo>
                  <a:lnTo>
                    <a:pt x="281031" y="209550"/>
                  </a:lnTo>
                  <a:lnTo>
                    <a:pt x="274113" y="208280"/>
                  </a:lnTo>
                  <a:lnTo>
                    <a:pt x="303456" y="208280"/>
                  </a:lnTo>
                  <a:lnTo>
                    <a:pt x="305720" y="210820"/>
                  </a:lnTo>
                  <a:lnTo>
                    <a:pt x="309997" y="219710"/>
                  </a:lnTo>
                  <a:lnTo>
                    <a:pt x="312706" y="227330"/>
                  </a:lnTo>
                  <a:lnTo>
                    <a:pt x="313997" y="237490"/>
                  </a:lnTo>
                  <a:lnTo>
                    <a:pt x="313783" y="246380"/>
                  </a:lnTo>
                  <a:lnTo>
                    <a:pt x="311943" y="256540"/>
                  </a:lnTo>
                  <a:lnTo>
                    <a:pt x="311837" y="257810"/>
                  </a:lnTo>
                  <a:lnTo>
                    <a:pt x="311678" y="257810"/>
                  </a:lnTo>
                  <a:lnTo>
                    <a:pt x="311404" y="259080"/>
                  </a:lnTo>
                  <a:lnTo>
                    <a:pt x="307781" y="267970"/>
                  </a:lnTo>
                  <a:lnTo>
                    <a:pt x="302914" y="276860"/>
                  </a:lnTo>
                  <a:lnTo>
                    <a:pt x="297003" y="284480"/>
                  </a:lnTo>
                  <a:lnTo>
                    <a:pt x="294301" y="287020"/>
                  </a:lnTo>
                  <a:close/>
                </a:path>
                <a:path w="488315" h="417829">
                  <a:moveTo>
                    <a:pt x="276718" y="403860"/>
                  </a:moveTo>
                  <a:lnTo>
                    <a:pt x="219923" y="403860"/>
                  </a:lnTo>
                  <a:lnTo>
                    <a:pt x="240868" y="402590"/>
                  </a:lnTo>
                  <a:lnTo>
                    <a:pt x="260715" y="396240"/>
                  </a:lnTo>
                  <a:lnTo>
                    <a:pt x="294001" y="373380"/>
                  </a:lnTo>
                  <a:lnTo>
                    <a:pt x="306343" y="358140"/>
                  </a:lnTo>
                  <a:lnTo>
                    <a:pt x="308625" y="355600"/>
                  </a:lnTo>
                  <a:lnTo>
                    <a:pt x="310643" y="351790"/>
                  </a:lnTo>
                  <a:lnTo>
                    <a:pt x="315850" y="340360"/>
                  </a:lnTo>
                  <a:lnTo>
                    <a:pt x="318778" y="328930"/>
                  </a:lnTo>
                  <a:lnTo>
                    <a:pt x="320205" y="317500"/>
                  </a:lnTo>
                  <a:lnTo>
                    <a:pt x="320897" y="307340"/>
                  </a:lnTo>
                  <a:lnTo>
                    <a:pt x="321507" y="295910"/>
                  </a:lnTo>
                  <a:lnTo>
                    <a:pt x="322286" y="289560"/>
                  </a:lnTo>
                  <a:lnTo>
                    <a:pt x="322983" y="283210"/>
                  </a:lnTo>
                  <a:lnTo>
                    <a:pt x="324444" y="275590"/>
                  </a:lnTo>
                  <a:lnTo>
                    <a:pt x="326774" y="269240"/>
                  </a:lnTo>
                  <a:lnTo>
                    <a:pt x="330080" y="264160"/>
                  </a:lnTo>
                  <a:lnTo>
                    <a:pt x="331097" y="261620"/>
                  </a:lnTo>
                  <a:lnTo>
                    <a:pt x="332283" y="260350"/>
                  </a:lnTo>
                  <a:lnTo>
                    <a:pt x="334972" y="257810"/>
                  </a:lnTo>
                  <a:lnTo>
                    <a:pt x="336450" y="256540"/>
                  </a:lnTo>
                  <a:lnTo>
                    <a:pt x="338503" y="254000"/>
                  </a:lnTo>
                  <a:lnTo>
                    <a:pt x="348928" y="248920"/>
                  </a:lnTo>
                  <a:lnTo>
                    <a:pt x="358019" y="248920"/>
                  </a:lnTo>
                  <a:lnTo>
                    <a:pt x="366480" y="251460"/>
                  </a:lnTo>
                  <a:lnTo>
                    <a:pt x="374971" y="257810"/>
                  </a:lnTo>
                  <a:lnTo>
                    <a:pt x="380233" y="260350"/>
                  </a:lnTo>
                  <a:lnTo>
                    <a:pt x="354109" y="260350"/>
                  </a:lnTo>
                  <a:lnTo>
                    <a:pt x="347474" y="265430"/>
                  </a:lnTo>
                  <a:lnTo>
                    <a:pt x="346545" y="266700"/>
                  </a:lnTo>
                  <a:lnTo>
                    <a:pt x="345686" y="266700"/>
                  </a:lnTo>
                  <a:lnTo>
                    <a:pt x="344120" y="269240"/>
                  </a:lnTo>
                  <a:lnTo>
                    <a:pt x="343377" y="270510"/>
                  </a:lnTo>
                  <a:lnTo>
                    <a:pt x="339042" y="276860"/>
                  </a:lnTo>
                  <a:lnTo>
                    <a:pt x="337459" y="283210"/>
                  </a:lnTo>
                  <a:lnTo>
                    <a:pt x="337113" y="289560"/>
                  </a:lnTo>
                  <a:lnTo>
                    <a:pt x="336335" y="297180"/>
                  </a:lnTo>
                  <a:lnTo>
                    <a:pt x="329886" y="344170"/>
                  </a:lnTo>
                  <a:lnTo>
                    <a:pt x="321321" y="361950"/>
                  </a:lnTo>
                  <a:lnTo>
                    <a:pt x="318658" y="367030"/>
                  </a:lnTo>
                  <a:lnTo>
                    <a:pt x="312439" y="374650"/>
                  </a:lnTo>
                  <a:lnTo>
                    <a:pt x="308794" y="378460"/>
                  </a:lnTo>
                  <a:lnTo>
                    <a:pt x="304750" y="382270"/>
                  </a:lnTo>
                  <a:lnTo>
                    <a:pt x="287149" y="397510"/>
                  </a:lnTo>
                  <a:lnTo>
                    <a:pt x="276718" y="403860"/>
                  </a:lnTo>
                  <a:close/>
                </a:path>
                <a:path w="488315" h="417829">
                  <a:moveTo>
                    <a:pt x="405677" y="279400"/>
                  </a:moveTo>
                  <a:lnTo>
                    <a:pt x="389930" y="279400"/>
                  </a:lnTo>
                  <a:lnTo>
                    <a:pt x="377187" y="275590"/>
                  </a:lnTo>
                  <a:lnTo>
                    <a:pt x="366451" y="269240"/>
                  </a:lnTo>
                  <a:lnTo>
                    <a:pt x="354109" y="260350"/>
                  </a:lnTo>
                  <a:lnTo>
                    <a:pt x="380233" y="260350"/>
                  </a:lnTo>
                  <a:lnTo>
                    <a:pt x="382864" y="261620"/>
                  </a:lnTo>
                  <a:lnTo>
                    <a:pt x="392192" y="265430"/>
                  </a:lnTo>
                  <a:lnTo>
                    <a:pt x="435262" y="265430"/>
                  </a:lnTo>
                  <a:lnTo>
                    <a:pt x="425426" y="271780"/>
                  </a:lnTo>
                  <a:lnTo>
                    <a:pt x="405677" y="279400"/>
                  </a:lnTo>
                  <a:close/>
                </a:path>
                <a:path w="488315" h="417829">
                  <a:moveTo>
                    <a:pt x="267787" y="278130"/>
                  </a:moveTo>
                  <a:lnTo>
                    <a:pt x="241316" y="261620"/>
                  </a:lnTo>
                  <a:lnTo>
                    <a:pt x="269908" y="261620"/>
                  </a:lnTo>
                  <a:lnTo>
                    <a:pt x="275988" y="265430"/>
                  </a:lnTo>
                  <a:lnTo>
                    <a:pt x="276944" y="270510"/>
                  </a:lnTo>
                  <a:lnTo>
                    <a:pt x="272405" y="276860"/>
                  </a:lnTo>
                  <a:lnTo>
                    <a:pt x="267787" y="278130"/>
                  </a:lnTo>
                  <a:close/>
                </a:path>
                <a:path w="488315" h="417829">
                  <a:moveTo>
                    <a:pt x="445430" y="354330"/>
                  </a:moveTo>
                  <a:lnTo>
                    <a:pt x="426461" y="354330"/>
                  </a:lnTo>
                  <a:lnTo>
                    <a:pt x="428903" y="351790"/>
                  </a:lnTo>
                  <a:lnTo>
                    <a:pt x="430726" y="349250"/>
                  </a:lnTo>
                  <a:lnTo>
                    <a:pt x="432363" y="346710"/>
                  </a:lnTo>
                  <a:lnTo>
                    <a:pt x="432840" y="344170"/>
                  </a:lnTo>
                  <a:lnTo>
                    <a:pt x="431743" y="339090"/>
                  </a:lnTo>
                  <a:lnTo>
                    <a:pt x="430257" y="336550"/>
                  </a:lnTo>
                  <a:lnTo>
                    <a:pt x="427585" y="335280"/>
                  </a:lnTo>
                  <a:lnTo>
                    <a:pt x="352127" y="288290"/>
                  </a:lnTo>
                  <a:lnTo>
                    <a:pt x="348686" y="285750"/>
                  </a:lnTo>
                  <a:lnTo>
                    <a:pt x="347739" y="280670"/>
                  </a:lnTo>
                  <a:lnTo>
                    <a:pt x="352278" y="274320"/>
                  </a:lnTo>
                  <a:lnTo>
                    <a:pt x="356896" y="274320"/>
                  </a:lnTo>
                  <a:lnTo>
                    <a:pt x="436087" y="323850"/>
                  </a:lnTo>
                  <a:lnTo>
                    <a:pt x="436229" y="323850"/>
                  </a:lnTo>
                  <a:lnTo>
                    <a:pt x="441900" y="327660"/>
                  </a:lnTo>
                  <a:lnTo>
                    <a:pt x="445536" y="332740"/>
                  </a:lnTo>
                  <a:lnTo>
                    <a:pt x="448155" y="345440"/>
                  </a:lnTo>
                  <a:lnTo>
                    <a:pt x="447058" y="351790"/>
                  </a:lnTo>
                  <a:lnTo>
                    <a:pt x="445430" y="354330"/>
                  </a:lnTo>
                  <a:close/>
                </a:path>
                <a:path w="488315" h="417829">
                  <a:moveTo>
                    <a:pt x="420498" y="369570"/>
                  </a:moveTo>
                  <a:lnTo>
                    <a:pt x="413562" y="368300"/>
                  </a:lnTo>
                  <a:lnTo>
                    <a:pt x="341794" y="325120"/>
                  </a:lnTo>
                  <a:lnTo>
                    <a:pt x="340785" y="320040"/>
                  </a:lnTo>
                  <a:lnTo>
                    <a:pt x="345209" y="313690"/>
                  </a:lnTo>
                  <a:lnTo>
                    <a:pt x="349800" y="312420"/>
                  </a:lnTo>
                  <a:lnTo>
                    <a:pt x="353251" y="314960"/>
                  </a:lnTo>
                  <a:lnTo>
                    <a:pt x="415730" y="353060"/>
                  </a:lnTo>
                  <a:lnTo>
                    <a:pt x="418216" y="354330"/>
                  </a:lnTo>
                  <a:lnTo>
                    <a:pt x="445430" y="354330"/>
                  </a:lnTo>
                  <a:lnTo>
                    <a:pt x="442988" y="358140"/>
                  </a:lnTo>
                  <a:lnTo>
                    <a:pt x="439016" y="363220"/>
                  </a:lnTo>
                  <a:lnTo>
                    <a:pt x="433221" y="367030"/>
                  </a:lnTo>
                  <a:lnTo>
                    <a:pt x="420498" y="369570"/>
                  </a:lnTo>
                  <a:close/>
                </a:path>
              </a:pathLst>
            </a:custGeom>
            <a:solidFill>
              <a:srgbClr val="231F20"/>
            </a:solidFill>
          </p:spPr>
          <p:txBody>
            <a:bodyPr wrap="square" lIns="0" tIns="0" rIns="0" bIns="0" rtlCol="0"/>
            <a:lstStyle/>
            <a:p>
              <a:endParaRPr/>
            </a:p>
          </p:txBody>
        </p:sp>
      </p:grpSp>
      <p:grpSp>
        <p:nvGrpSpPr>
          <p:cNvPr id="26" name="object 26"/>
          <p:cNvGrpSpPr/>
          <p:nvPr/>
        </p:nvGrpSpPr>
        <p:grpSpPr>
          <a:xfrm>
            <a:off x="3899916" y="5359429"/>
            <a:ext cx="396875" cy="535940"/>
            <a:chOff x="3899916" y="5359429"/>
            <a:chExt cx="396875" cy="535940"/>
          </a:xfrm>
        </p:grpSpPr>
        <p:sp>
          <p:nvSpPr>
            <p:cNvPr id="27" name="object 27"/>
            <p:cNvSpPr/>
            <p:nvPr/>
          </p:nvSpPr>
          <p:spPr>
            <a:xfrm>
              <a:off x="3956594" y="5592609"/>
              <a:ext cx="283210" cy="302260"/>
            </a:xfrm>
            <a:custGeom>
              <a:avLst/>
              <a:gdLst/>
              <a:ahLst/>
              <a:cxnLst/>
              <a:rect l="l" t="t" r="r" b="b"/>
              <a:pathLst>
                <a:path w="283210" h="302260">
                  <a:moveTo>
                    <a:pt x="234318" y="302139"/>
                  </a:moveTo>
                  <a:lnTo>
                    <a:pt x="48606" y="302139"/>
                  </a:lnTo>
                  <a:lnTo>
                    <a:pt x="29732" y="298479"/>
                  </a:lnTo>
                  <a:lnTo>
                    <a:pt x="14277" y="288516"/>
                  </a:lnTo>
                  <a:lnTo>
                    <a:pt x="3834" y="273769"/>
                  </a:lnTo>
                  <a:lnTo>
                    <a:pt x="0" y="255760"/>
                  </a:lnTo>
                  <a:lnTo>
                    <a:pt x="0" y="140859"/>
                  </a:lnTo>
                  <a:lnTo>
                    <a:pt x="3834" y="122850"/>
                  </a:lnTo>
                  <a:lnTo>
                    <a:pt x="14277" y="108103"/>
                  </a:lnTo>
                  <a:lnTo>
                    <a:pt x="29732" y="98139"/>
                  </a:lnTo>
                  <a:lnTo>
                    <a:pt x="48606" y="94480"/>
                  </a:lnTo>
                  <a:lnTo>
                    <a:pt x="234318" y="94480"/>
                  </a:lnTo>
                  <a:lnTo>
                    <a:pt x="253188" y="98139"/>
                  </a:lnTo>
                  <a:lnTo>
                    <a:pt x="268644" y="108103"/>
                  </a:lnTo>
                  <a:lnTo>
                    <a:pt x="279088" y="122850"/>
                  </a:lnTo>
                  <a:lnTo>
                    <a:pt x="282924" y="140859"/>
                  </a:lnTo>
                  <a:lnTo>
                    <a:pt x="282924" y="255760"/>
                  </a:lnTo>
                  <a:lnTo>
                    <a:pt x="279088" y="273769"/>
                  </a:lnTo>
                  <a:lnTo>
                    <a:pt x="268644" y="288516"/>
                  </a:lnTo>
                  <a:lnTo>
                    <a:pt x="253188" y="298479"/>
                  </a:lnTo>
                  <a:lnTo>
                    <a:pt x="234318" y="302139"/>
                  </a:lnTo>
                  <a:close/>
                </a:path>
                <a:path w="283210" h="302260">
                  <a:moveTo>
                    <a:pt x="154056" y="54829"/>
                  </a:moveTo>
                  <a:lnTo>
                    <a:pt x="128859" y="54829"/>
                  </a:lnTo>
                  <a:lnTo>
                    <a:pt x="124006" y="52666"/>
                  </a:lnTo>
                  <a:lnTo>
                    <a:pt x="120031" y="46777"/>
                  </a:lnTo>
                  <a:lnTo>
                    <a:pt x="117345" y="38062"/>
                  </a:lnTo>
                  <a:lnTo>
                    <a:pt x="116358" y="27418"/>
                  </a:lnTo>
                  <a:lnTo>
                    <a:pt x="117345" y="16774"/>
                  </a:lnTo>
                  <a:lnTo>
                    <a:pt x="120031" y="8055"/>
                  </a:lnTo>
                  <a:lnTo>
                    <a:pt x="124006" y="2163"/>
                  </a:lnTo>
                  <a:lnTo>
                    <a:pt x="128859" y="0"/>
                  </a:lnTo>
                  <a:lnTo>
                    <a:pt x="154056" y="0"/>
                  </a:lnTo>
                  <a:lnTo>
                    <a:pt x="158909" y="2163"/>
                  </a:lnTo>
                  <a:lnTo>
                    <a:pt x="162884" y="8055"/>
                  </a:lnTo>
                  <a:lnTo>
                    <a:pt x="165570" y="16774"/>
                  </a:lnTo>
                  <a:lnTo>
                    <a:pt x="166557" y="27418"/>
                  </a:lnTo>
                  <a:lnTo>
                    <a:pt x="165570" y="38062"/>
                  </a:lnTo>
                  <a:lnTo>
                    <a:pt x="162884" y="46777"/>
                  </a:lnTo>
                  <a:lnTo>
                    <a:pt x="158909" y="52666"/>
                  </a:lnTo>
                  <a:lnTo>
                    <a:pt x="154056" y="54829"/>
                  </a:lnTo>
                  <a:close/>
                </a:path>
              </a:pathLst>
            </a:custGeom>
            <a:solidFill>
              <a:srgbClr val="FECF00"/>
            </a:solidFill>
          </p:spPr>
          <p:txBody>
            <a:bodyPr wrap="square" lIns="0" tIns="0" rIns="0" bIns="0" rtlCol="0"/>
            <a:lstStyle/>
            <a:p>
              <a:endParaRPr/>
            </a:p>
          </p:txBody>
        </p:sp>
        <p:sp>
          <p:nvSpPr>
            <p:cNvPr id="28" name="object 28"/>
            <p:cNvSpPr/>
            <p:nvPr/>
          </p:nvSpPr>
          <p:spPr>
            <a:xfrm>
              <a:off x="3899916" y="5359429"/>
              <a:ext cx="396875" cy="509270"/>
            </a:xfrm>
            <a:custGeom>
              <a:avLst/>
              <a:gdLst/>
              <a:ahLst/>
              <a:cxnLst/>
              <a:rect l="l" t="t" r="r" b="b"/>
              <a:pathLst>
                <a:path w="396875" h="509270">
                  <a:moveTo>
                    <a:pt x="69892" y="82180"/>
                  </a:moveTo>
                  <a:lnTo>
                    <a:pt x="61417" y="82180"/>
                  </a:lnTo>
                  <a:lnTo>
                    <a:pt x="57975" y="78896"/>
                  </a:lnTo>
                  <a:lnTo>
                    <a:pt x="57975" y="3275"/>
                  </a:lnTo>
                  <a:lnTo>
                    <a:pt x="61417" y="0"/>
                  </a:lnTo>
                  <a:lnTo>
                    <a:pt x="120091" y="0"/>
                  </a:lnTo>
                  <a:lnTo>
                    <a:pt x="123533" y="3275"/>
                  </a:lnTo>
                  <a:lnTo>
                    <a:pt x="123533" y="14646"/>
                  </a:lnTo>
                  <a:lnTo>
                    <a:pt x="73334" y="14646"/>
                  </a:lnTo>
                  <a:lnTo>
                    <a:pt x="73334" y="78896"/>
                  </a:lnTo>
                  <a:lnTo>
                    <a:pt x="69892" y="82180"/>
                  </a:lnTo>
                  <a:close/>
                </a:path>
                <a:path w="396875" h="509270">
                  <a:moveTo>
                    <a:pt x="120091" y="82180"/>
                  </a:moveTo>
                  <a:lnTo>
                    <a:pt x="111616" y="82180"/>
                  </a:lnTo>
                  <a:lnTo>
                    <a:pt x="108174" y="78896"/>
                  </a:lnTo>
                  <a:lnTo>
                    <a:pt x="108174" y="14646"/>
                  </a:lnTo>
                  <a:lnTo>
                    <a:pt x="123533" y="14646"/>
                  </a:lnTo>
                  <a:lnTo>
                    <a:pt x="123533" y="78896"/>
                  </a:lnTo>
                  <a:lnTo>
                    <a:pt x="120091" y="82180"/>
                  </a:lnTo>
                  <a:close/>
                </a:path>
                <a:path w="396875" h="509270">
                  <a:moveTo>
                    <a:pt x="297991" y="410024"/>
                  </a:moveTo>
                  <a:lnTo>
                    <a:pt x="98283" y="410024"/>
                  </a:lnTo>
                  <a:lnTo>
                    <a:pt x="94842" y="406749"/>
                  </a:lnTo>
                  <a:lnTo>
                    <a:pt x="94842" y="398653"/>
                  </a:lnTo>
                  <a:lnTo>
                    <a:pt x="98283" y="395370"/>
                  </a:lnTo>
                  <a:lnTo>
                    <a:pt x="297991" y="395370"/>
                  </a:lnTo>
                  <a:lnTo>
                    <a:pt x="301433" y="398653"/>
                  </a:lnTo>
                  <a:lnTo>
                    <a:pt x="301433" y="406749"/>
                  </a:lnTo>
                  <a:lnTo>
                    <a:pt x="297991" y="410024"/>
                  </a:lnTo>
                  <a:close/>
                </a:path>
                <a:path w="396875" h="509270">
                  <a:moveTo>
                    <a:pt x="154481" y="267215"/>
                  </a:moveTo>
                  <a:lnTo>
                    <a:pt x="115491" y="267215"/>
                  </a:lnTo>
                  <a:lnTo>
                    <a:pt x="101156" y="266859"/>
                  </a:lnTo>
                  <a:lnTo>
                    <a:pt x="62638" y="251235"/>
                  </a:lnTo>
                  <a:lnTo>
                    <a:pt x="46346" y="216247"/>
                  </a:lnTo>
                  <a:lnTo>
                    <a:pt x="45784" y="93728"/>
                  </a:lnTo>
                  <a:lnTo>
                    <a:pt x="49225" y="90445"/>
                  </a:lnTo>
                  <a:lnTo>
                    <a:pt x="347049" y="90445"/>
                  </a:lnTo>
                  <a:lnTo>
                    <a:pt x="350490" y="93728"/>
                  </a:lnTo>
                  <a:lnTo>
                    <a:pt x="350490" y="105099"/>
                  </a:lnTo>
                  <a:lnTo>
                    <a:pt x="61143" y="105099"/>
                  </a:lnTo>
                  <a:lnTo>
                    <a:pt x="61143" y="203446"/>
                  </a:lnTo>
                  <a:lnTo>
                    <a:pt x="73493" y="240877"/>
                  </a:lnTo>
                  <a:lnTo>
                    <a:pt x="154481" y="252662"/>
                  </a:lnTo>
                  <a:lnTo>
                    <a:pt x="157922" y="255945"/>
                  </a:lnTo>
                  <a:lnTo>
                    <a:pt x="157922" y="264033"/>
                  </a:lnTo>
                  <a:lnTo>
                    <a:pt x="154481" y="267215"/>
                  </a:lnTo>
                  <a:close/>
                </a:path>
                <a:path w="396875" h="509270">
                  <a:moveTo>
                    <a:pt x="284756" y="267316"/>
                  </a:moveTo>
                  <a:lnTo>
                    <a:pt x="246412" y="267316"/>
                  </a:lnTo>
                  <a:lnTo>
                    <a:pt x="242970" y="264033"/>
                  </a:lnTo>
                  <a:lnTo>
                    <a:pt x="242970" y="255945"/>
                  </a:lnTo>
                  <a:lnTo>
                    <a:pt x="246412" y="252662"/>
                  </a:lnTo>
                  <a:lnTo>
                    <a:pt x="285844" y="252662"/>
                  </a:lnTo>
                  <a:lnTo>
                    <a:pt x="297151" y="251987"/>
                  </a:lnTo>
                  <a:lnTo>
                    <a:pt x="331452" y="228924"/>
                  </a:lnTo>
                  <a:lnTo>
                    <a:pt x="335132" y="105099"/>
                  </a:lnTo>
                  <a:lnTo>
                    <a:pt x="350490" y="105099"/>
                  </a:lnTo>
                  <a:lnTo>
                    <a:pt x="350443" y="203446"/>
                  </a:lnTo>
                  <a:lnTo>
                    <a:pt x="339644" y="244465"/>
                  </a:lnTo>
                  <a:lnTo>
                    <a:pt x="300699" y="266137"/>
                  </a:lnTo>
                  <a:lnTo>
                    <a:pt x="284756" y="267316"/>
                  </a:lnTo>
                  <a:close/>
                </a:path>
                <a:path w="396875" h="509270">
                  <a:moveTo>
                    <a:pt x="211807" y="225850"/>
                  </a:moveTo>
                  <a:lnTo>
                    <a:pt x="209749" y="225850"/>
                  </a:lnTo>
                  <a:lnTo>
                    <a:pt x="211421" y="225783"/>
                  </a:lnTo>
                  <a:lnTo>
                    <a:pt x="211807" y="225850"/>
                  </a:lnTo>
                  <a:close/>
                </a:path>
                <a:path w="396875" h="509270">
                  <a:moveTo>
                    <a:pt x="185393" y="295402"/>
                  </a:moveTo>
                  <a:lnTo>
                    <a:pt x="165492" y="262266"/>
                  </a:lnTo>
                  <a:lnTo>
                    <a:pt x="165380" y="260137"/>
                  </a:lnTo>
                  <a:lnTo>
                    <a:pt x="166428" y="248856"/>
                  </a:lnTo>
                  <a:lnTo>
                    <a:pt x="169698" y="238311"/>
                  </a:lnTo>
                  <a:lnTo>
                    <a:pt x="172856" y="231371"/>
                  </a:lnTo>
                  <a:lnTo>
                    <a:pt x="177722" y="226813"/>
                  </a:lnTo>
                  <a:lnTo>
                    <a:pt x="185101" y="225817"/>
                  </a:lnTo>
                  <a:lnTo>
                    <a:pt x="186499" y="225850"/>
                  </a:lnTo>
                  <a:lnTo>
                    <a:pt x="211807" y="225850"/>
                  </a:lnTo>
                  <a:lnTo>
                    <a:pt x="218853" y="227083"/>
                  </a:lnTo>
                  <a:lnTo>
                    <a:pt x="223515" y="231582"/>
                  </a:lnTo>
                  <a:lnTo>
                    <a:pt x="226585" y="238311"/>
                  </a:lnTo>
                  <a:lnTo>
                    <a:pt x="227257" y="240480"/>
                  </a:lnTo>
                  <a:lnTo>
                    <a:pt x="210749" y="240480"/>
                  </a:lnTo>
                  <a:lnTo>
                    <a:pt x="185348" y="240505"/>
                  </a:lnTo>
                  <a:lnTo>
                    <a:pt x="183729" y="244144"/>
                  </a:lnTo>
                  <a:lnTo>
                    <a:pt x="181983" y="251235"/>
                  </a:lnTo>
                  <a:lnTo>
                    <a:pt x="181145" y="260137"/>
                  </a:lnTo>
                  <a:lnTo>
                    <a:pt x="181613" y="269211"/>
                  </a:lnTo>
                  <a:lnTo>
                    <a:pt x="183729" y="277041"/>
                  </a:lnTo>
                  <a:lnTo>
                    <a:pt x="184844" y="279489"/>
                  </a:lnTo>
                  <a:lnTo>
                    <a:pt x="185534" y="280713"/>
                  </a:lnTo>
                  <a:lnTo>
                    <a:pt x="227257" y="280713"/>
                  </a:lnTo>
                  <a:lnTo>
                    <a:pt x="226585" y="282883"/>
                  </a:lnTo>
                  <a:lnTo>
                    <a:pt x="223648" y="289316"/>
                  </a:lnTo>
                  <a:lnTo>
                    <a:pt x="219251" y="293705"/>
                  </a:lnTo>
                  <a:lnTo>
                    <a:pt x="212222" y="295335"/>
                  </a:lnTo>
                  <a:lnTo>
                    <a:pt x="186976" y="295335"/>
                  </a:lnTo>
                  <a:lnTo>
                    <a:pt x="185393" y="295402"/>
                  </a:lnTo>
                  <a:close/>
                </a:path>
                <a:path w="396875" h="509270">
                  <a:moveTo>
                    <a:pt x="227257" y="280713"/>
                  </a:moveTo>
                  <a:lnTo>
                    <a:pt x="185534" y="280713"/>
                  </a:lnTo>
                  <a:lnTo>
                    <a:pt x="210740" y="280688"/>
                  </a:lnTo>
                  <a:lnTo>
                    <a:pt x="214569" y="272838"/>
                  </a:lnTo>
                  <a:lnTo>
                    <a:pt x="215647" y="264033"/>
                  </a:lnTo>
                  <a:lnTo>
                    <a:pt x="215768" y="262266"/>
                  </a:lnTo>
                  <a:lnTo>
                    <a:pt x="214961" y="252468"/>
                  </a:lnTo>
                  <a:lnTo>
                    <a:pt x="212541" y="244144"/>
                  </a:lnTo>
                  <a:lnTo>
                    <a:pt x="211430" y="241696"/>
                  </a:lnTo>
                  <a:lnTo>
                    <a:pt x="210749" y="240480"/>
                  </a:lnTo>
                  <a:lnTo>
                    <a:pt x="227257" y="240480"/>
                  </a:lnTo>
                  <a:lnTo>
                    <a:pt x="229850" y="248856"/>
                  </a:lnTo>
                  <a:lnTo>
                    <a:pt x="230938" y="260597"/>
                  </a:lnTo>
                  <a:lnTo>
                    <a:pt x="229850" y="272336"/>
                  </a:lnTo>
                  <a:lnTo>
                    <a:pt x="227257" y="280713"/>
                  </a:lnTo>
                  <a:close/>
                </a:path>
                <a:path w="396875" h="509270">
                  <a:moveTo>
                    <a:pt x="212076" y="295368"/>
                  </a:moveTo>
                  <a:lnTo>
                    <a:pt x="210404" y="295335"/>
                  </a:lnTo>
                  <a:lnTo>
                    <a:pt x="212222" y="295335"/>
                  </a:lnTo>
                  <a:lnTo>
                    <a:pt x="212076" y="295368"/>
                  </a:lnTo>
                  <a:close/>
                </a:path>
                <a:path w="396875" h="509270">
                  <a:moveTo>
                    <a:pt x="363540" y="507594"/>
                  </a:moveTo>
                  <a:lnTo>
                    <a:pt x="358718" y="507147"/>
                  </a:lnTo>
                  <a:lnTo>
                    <a:pt x="353348" y="500917"/>
                  </a:lnTo>
                  <a:lnTo>
                    <a:pt x="353817" y="496316"/>
                  </a:lnTo>
                  <a:lnTo>
                    <a:pt x="357082" y="493758"/>
                  </a:lnTo>
                  <a:lnTo>
                    <a:pt x="364705" y="486916"/>
                  </a:lnTo>
                  <a:lnTo>
                    <a:pt x="381261" y="449211"/>
                  </a:lnTo>
                  <a:lnTo>
                    <a:pt x="380916" y="443243"/>
                  </a:lnTo>
                  <a:lnTo>
                    <a:pt x="376864" y="190868"/>
                  </a:lnTo>
                  <a:lnTo>
                    <a:pt x="362231" y="151842"/>
                  </a:lnTo>
                  <a:lnTo>
                    <a:pt x="354393" y="143079"/>
                  </a:lnTo>
                  <a:lnTo>
                    <a:pt x="354362" y="140757"/>
                  </a:lnTo>
                  <a:lnTo>
                    <a:pt x="354498" y="138292"/>
                  </a:lnTo>
                  <a:lnTo>
                    <a:pt x="360797" y="132881"/>
                  </a:lnTo>
                  <a:lnTo>
                    <a:pt x="365646" y="133126"/>
                  </a:lnTo>
                  <a:lnTo>
                    <a:pt x="368477" y="136131"/>
                  </a:lnTo>
                  <a:lnTo>
                    <a:pt x="370697" y="138124"/>
                  </a:lnTo>
                  <a:lnTo>
                    <a:pt x="372644" y="140757"/>
                  </a:lnTo>
                  <a:lnTo>
                    <a:pt x="374466" y="143079"/>
                  </a:lnTo>
                  <a:lnTo>
                    <a:pt x="381746" y="153874"/>
                  </a:lnTo>
                  <a:lnTo>
                    <a:pt x="387258" y="165528"/>
                  </a:lnTo>
                  <a:lnTo>
                    <a:pt x="390798" y="177862"/>
                  </a:lnTo>
                  <a:lnTo>
                    <a:pt x="392161" y="190699"/>
                  </a:lnTo>
                  <a:lnTo>
                    <a:pt x="396204" y="442669"/>
                  </a:lnTo>
                  <a:lnTo>
                    <a:pt x="396637" y="449895"/>
                  </a:lnTo>
                  <a:lnTo>
                    <a:pt x="383847" y="487290"/>
                  </a:lnTo>
                  <a:lnTo>
                    <a:pt x="366805" y="505037"/>
                  </a:lnTo>
                  <a:lnTo>
                    <a:pt x="363540" y="507594"/>
                  </a:lnTo>
                  <a:close/>
                </a:path>
                <a:path w="396875" h="509270">
                  <a:moveTo>
                    <a:pt x="35247" y="509055"/>
                  </a:moveTo>
                  <a:lnTo>
                    <a:pt x="4220" y="471419"/>
                  </a:lnTo>
                  <a:lnTo>
                    <a:pt x="0" y="446873"/>
                  </a:lnTo>
                  <a:lnTo>
                    <a:pt x="4122" y="189990"/>
                  </a:lnTo>
                  <a:lnTo>
                    <a:pt x="18133" y="148020"/>
                  </a:lnTo>
                  <a:lnTo>
                    <a:pt x="31814" y="136342"/>
                  </a:lnTo>
                  <a:lnTo>
                    <a:pt x="38370" y="141433"/>
                  </a:lnTo>
                  <a:lnTo>
                    <a:pt x="38865" y="146034"/>
                  </a:lnTo>
                  <a:lnTo>
                    <a:pt x="36202" y="149157"/>
                  </a:lnTo>
                  <a:lnTo>
                    <a:pt x="31036" y="155891"/>
                  </a:lnTo>
                  <a:lnTo>
                    <a:pt x="26748" y="162986"/>
                  </a:lnTo>
                  <a:lnTo>
                    <a:pt x="23394" y="170398"/>
                  </a:lnTo>
                  <a:lnTo>
                    <a:pt x="21029" y="178087"/>
                  </a:lnTo>
                  <a:lnTo>
                    <a:pt x="19375" y="185051"/>
                  </a:lnTo>
                  <a:lnTo>
                    <a:pt x="19393" y="192100"/>
                  </a:lnTo>
                  <a:lnTo>
                    <a:pt x="15296" y="447042"/>
                  </a:lnTo>
                  <a:lnTo>
                    <a:pt x="28753" y="483400"/>
                  </a:lnTo>
                  <a:lnTo>
                    <a:pt x="44669" y="497549"/>
                  </a:lnTo>
                  <a:lnTo>
                    <a:pt x="45253" y="502141"/>
                  </a:lnTo>
                  <a:lnTo>
                    <a:pt x="40060" y="508498"/>
                  </a:lnTo>
                  <a:lnTo>
                    <a:pt x="35247" y="509055"/>
                  </a:lnTo>
                  <a:close/>
                </a:path>
                <a:path w="396875" h="509270">
                  <a:moveTo>
                    <a:pt x="150278" y="84037"/>
                  </a:moveTo>
                  <a:lnTo>
                    <a:pt x="136415" y="84037"/>
                  </a:lnTo>
                  <a:lnTo>
                    <a:pt x="135701" y="78474"/>
                  </a:lnTo>
                  <a:lnTo>
                    <a:pt x="135669" y="76946"/>
                  </a:lnTo>
                  <a:lnTo>
                    <a:pt x="136308" y="68217"/>
                  </a:lnTo>
                  <a:lnTo>
                    <a:pt x="163580" y="27345"/>
                  </a:lnTo>
                  <a:lnTo>
                    <a:pt x="189733" y="17994"/>
                  </a:lnTo>
                  <a:lnTo>
                    <a:pt x="217488" y="20339"/>
                  </a:lnTo>
                  <a:lnTo>
                    <a:pt x="238240" y="32479"/>
                  </a:lnTo>
                  <a:lnTo>
                    <a:pt x="191797" y="32479"/>
                  </a:lnTo>
                  <a:lnTo>
                    <a:pt x="172071" y="39515"/>
                  </a:lnTo>
                  <a:lnTo>
                    <a:pt x="150933" y="78474"/>
                  </a:lnTo>
                  <a:lnTo>
                    <a:pt x="150278" y="84037"/>
                  </a:lnTo>
                  <a:close/>
                </a:path>
                <a:path w="396875" h="509270">
                  <a:moveTo>
                    <a:pt x="260983" y="84172"/>
                  </a:moveTo>
                  <a:lnTo>
                    <a:pt x="245288" y="84172"/>
                  </a:lnTo>
                  <a:lnTo>
                    <a:pt x="245256" y="76946"/>
                  </a:lnTo>
                  <a:lnTo>
                    <a:pt x="245005" y="73586"/>
                  </a:lnTo>
                  <a:lnTo>
                    <a:pt x="212723" y="34263"/>
                  </a:lnTo>
                  <a:lnTo>
                    <a:pt x="191797" y="32479"/>
                  </a:lnTo>
                  <a:lnTo>
                    <a:pt x="238240" y="32479"/>
                  </a:lnTo>
                  <a:lnTo>
                    <a:pt x="260205" y="71797"/>
                  </a:lnTo>
                  <a:lnTo>
                    <a:pt x="260665" y="76946"/>
                  </a:lnTo>
                  <a:lnTo>
                    <a:pt x="260983" y="84172"/>
                  </a:lnTo>
                  <a:close/>
                </a:path>
                <a:path w="396875" h="509270">
                  <a:moveTo>
                    <a:pt x="283057" y="82180"/>
                  </a:moveTo>
                  <a:lnTo>
                    <a:pt x="274581" y="82180"/>
                  </a:lnTo>
                  <a:lnTo>
                    <a:pt x="271140" y="78896"/>
                  </a:lnTo>
                  <a:lnTo>
                    <a:pt x="271140" y="3275"/>
                  </a:lnTo>
                  <a:lnTo>
                    <a:pt x="274581" y="0"/>
                  </a:lnTo>
                  <a:lnTo>
                    <a:pt x="333256" y="0"/>
                  </a:lnTo>
                  <a:lnTo>
                    <a:pt x="336698" y="3275"/>
                  </a:lnTo>
                  <a:lnTo>
                    <a:pt x="336698" y="14646"/>
                  </a:lnTo>
                  <a:lnTo>
                    <a:pt x="286499" y="14646"/>
                  </a:lnTo>
                  <a:lnTo>
                    <a:pt x="286499" y="78896"/>
                  </a:lnTo>
                  <a:lnTo>
                    <a:pt x="283057" y="82180"/>
                  </a:lnTo>
                  <a:close/>
                </a:path>
                <a:path w="396875" h="509270">
                  <a:moveTo>
                    <a:pt x="333256" y="82180"/>
                  </a:moveTo>
                  <a:lnTo>
                    <a:pt x="324772" y="82180"/>
                  </a:lnTo>
                  <a:lnTo>
                    <a:pt x="321339" y="78896"/>
                  </a:lnTo>
                  <a:lnTo>
                    <a:pt x="321339" y="14646"/>
                  </a:lnTo>
                  <a:lnTo>
                    <a:pt x="336698" y="14646"/>
                  </a:lnTo>
                  <a:lnTo>
                    <a:pt x="336698" y="78896"/>
                  </a:lnTo>
                  <a:lnTo>
                    <a:pt x="333256" y="82180"/>
                  </a:lnTo>
                  <a:close/>
                </a:path>
              </a:pathLst>
            </a:custGeom>
            <a:solidFill>
              <a:srgbClr val="231F20"/>
            </a:solidFill>
          </p:spPr>
          <p:txBody>
            <a:bodyPr wrap="square" lIns="0" tIns="0" rIns="0" bIns="0" rtlCol="0"/>
            <a:lstStyle/>
            <a:p>
              <a:endParaRPr/>
            </a:p>
          </p:txBody>
        </p:sp>
      </p:grpSp>
      <p:grpSp>
        <p:nvGrpSpPr>
          <p:cNvPr id="29" name="object 29"/>
          <p:cNvGrpSpPr/>
          <p:nvPr/>
        </p:nvGrpSpPr>
        <p:grpSpPr>
          <a:xfrm>
            <a:off x="4490790" y="5489313"/>
            <a:ext cx="553720" cy="401320"/>
            <a:chOff x="4490790" y="5489313"/>
            <a:chExt cx="553720" cy="401320"/>
          </a:xfrm>
        </p:grpSpPr>
        <p:sp>
          <p:nvSpPr>
            <p:cNvPr id="30" name="object 30"/>
            <p:cNvSpPr/>
            <p:nvPr/>
          </p:nvSpPr>
          <p:spPr>
            <a:xfrm>
              <a:off x="4557427" y="5635409"/>
              <a:ext cx="302260" cy="107314"/>
            </a:xfrm>
            <a:custGeom>
              <a:avLst/>
              <a:gdLst/>
              <a:ahLst/>
              <a:cxnLst/>
              <a:rect l="l" t="t" r="r" b="b"/>
              <a:pathLst>
                <a:path w="302260" h="107314">
                  <a:moveTo>
                    <a:pt x="302163" y="107201"/>
                  </a:moveTo>
                  <a:lnTo>
                    <a:pt x="18247" y="107201"/>
                  </a:lnTo>
                  <a:lnTo>
                    <a:pt x="5504" y="86603"/>
                  </a:lnTo>
                  <a:lnTo>
                    <a:pt x="0" y="61243"/>
                  </a:lnTo>
                  <a:lnTo>
                    <a:pt x="3618" y="34610"/>
                  </a:lnTo>
                  <a:lnTo>
                    <a:pt x="18247" y="10189"/>
                  </a:lnTo>
                  <a:lnTo>
                    <a:pt x="302163" y="0"/>
                  </a:lnTo>
                  <a:lnTo>
                    <a:pt x="288562" y="28384"/>
                  </a:lnTo>
                  <a:lnTo>
                    <a:pt x="285879" y="58463"/>
                  </a:lnTo>
                  <a:lnTo>
                    <a:pt x="291339" y="86111"/>
                  </a:lnTo>
                  <a:lnTo>
                    <a:pt x="302163" y="107201"/>
                  </a:lnTo>
                  <a:close/>
                </a:path>
              </a:pathLst>
            </a:custGeom>
            <a:solidFill>
              <a:srgbClr val="16A5DE"/>
            </a:solidFill>
          </p:spPr>
          <p:txBody>
            <a:bodyPr wrap="square" lIns="0" tIns="0" rIns="0" bIns="0" rtlCol="0"/>
            <a:lstStyle/>
            <a:p>
              <a:endParaRPr/>
            </a:p>
          </p:txBody>
        </p:sp>
        <p:sp>
          <p:nvSpPr>
            <p:cNvPr id="31" name="object 31"/>
            <p:cNvSpPr/>
            <p:nvPr/>
          </p:nvSpPr>
          <p:spPr>
            <a:xfrm>
              <a:off x="4549719" y="5627716"/>
              <a:ext cx="494665" cy="123189"/>
            </a:xfrm>
            <a:custGeom>
              <a:avLst/>
              <a:gdLst/>
              <a:ahLst/>
              <a:cxnLst/>
              <a:rect l="l" t="t" r="r" b="b"/>
              <a:pathLst>
                <a:path w="494664" h="123189">
                  <a:moveTo>
                    <a:pt x="490715" y="122599"/>
                  </a:moveTo>
                  <a:lnTo>
                    <a:pt x="23397" y="122599"/>
                  </a:lnTo>
                  <a:lnTo>
                    <a:pt x="21114" y="121468"/>
                  </a:lnTo>
                  <a:lnTo>
                    <a:pt x="0" y="73789"/>
                  </a:lnTo>
                  <a:lnTo>
                    <a:pt x="566" y="52619"/>
                  </a:lnTo>
                  <a:lnTo>
                    <a:pt x="19964" y="12763"/>
                  </a:lnTo>
                  <a:lnTo>
                    <a:pt x="309958" y="0"/>
                  </a:lnTo>
                  <a:lnTo>
                    <a:pt x="491175" y="10459"/>
                  </a:lnTo>
                  <a:lnTo>
                    <a:pt x="494564" y="14097"/>
                  </a:lnTo>
                  <a:lnTo>
                    <a:pt x="494470" y="15625"/>
                  </a:lnTo>
                  <a:lnTo>
                    <a:pt x="313913" y="15625"/>
                  </a:lnTo>
                  <a:lnTo>
                    <a:pt x="313751" y="15895"/>
                  </a:lnTo>
                  <a:lnTo>
                    <a:pt x="295360" y="15895"/>
                  </a:lnTo>
                  <a:lnTo>
                    <a:pt x="29785" y="25426"/>
                  </a:lnTo>
                  <a:lnTo>
                    <a:pt x="20582" y="40438"/>
                  </a:lnTo>
                  <a:lnTo>
                    <a:pt x="16212" y="56715"/>
                  </a:lnTo>
                  <a:lnTo>
                    <a:pt x="16120" y="73227"/>
                  </a:lnTo>
                  <a:lnTo>
                    <a:pt x="19752" y="88942"/>
                  </a:lnTo>
                  <a:lnTo>
                    <a:pt x="22061" y="95451"/>
                  </a:lnTo>
                  <a:lnTo>
                    <a:pt x="25361" y="101731"/>
                  </a:lnTo>
                  <a:lnTo>
                    <a:pt x="29749" y="107193"/>
                  </a:lnTo>
                  <a:lnTo>
                    <a:pt x="490715" y="107193"/>
                  </a:lnTo>
                  <a:lnTo>
                    <a:pt x="494334" y="110646"/>
                  </a:lnTo>
                  <a:lnTo>
                    <a:pt x="494334" y="119155"/>
                  </a:lnTo>
                  <a:lnTo>
                    <a:pt x="490715" y="122599"/>
                  </a:lnTo>
                  <a:close/>
                </a:path>
                <a:path w="494664" h="123189">
                  <a:moveTo>
                    <a:pt x="471065" y="32694"/>
                  </a:moveTo>
                  <a:lnTo>
                    <a:pt x="453946" y="32694"/>
                  </a:lnTo>
                  <a:lnTo>
                    <a:pt x="454751" y="29748"/>
                  </a:lnTo>
                  <a:lnTo>
                    <a:pt x="455671" y="26802"/>
                  </a:lnTo>
                  <a:lnTo>
                    <a:pt x="456733" y="23873"/>
                  </a:lnTo>
                  <a:lnTo>
                    <a:pt x="313913" y="15625"/>
                  </a:lnTo>
                  <a:lnTo>
                    <a:pt x="494470" y="15625"/>
                  </a:lnTo>
                  <a:lnTo>
                    <a:pt x="494042" y="22564"/>
                  </a:lnTo>
                  <a:lnTo>
                    <a:pt x="491361" y="24844"/>
                  </a:lnTo>
                  <a:lnTo>
                    <a:pt x="473543" y="24844"/>
                  </a:lnTo>
                  <a:lnTo>
                    <a:pt x="471065" y="32694"/>
                  </a:lnTo>
                  <a:close/>
                </a:path>
                <a:path w="494664" h="123189">
                  <a:moveTo>
                    <a:pt x="314125" y="107193"/>
                  </a:moveTo>
                  <a:lnTo>
                    <a:pt x="295971" y="107193"/>
                  </a:lnTo>
                  <a:lnTo>
                    <a:pt x="290187" y="92209"/>
                  </a:lnTo>
                  <a:lnTo>
                    <a:pt x="286473" y="75149"/>
                  </a:lnTo>
                  <a:lnTo>
                    <a:pt x="285427" y="57319"/>
                  </a:lnTo>
                  <a:lnTo>
                    <a:pt x="285417" y="56715"/>
                  </a:lnTo>
                  <a:lnTo>
                    <a:pt x="287539" y="38198"/>
                  </a:lnTo>
                  <a:lnTo>
                    <a:pt x="289167" y="30500"/>
                  </a:lnTo>
                  <a:lnTo>
                    <a:pt x="291750" y="22961"/>
                  </a:lnTo>
                  <a:lnTo>
                    <a:pt x="295360" y="15895"/>
                  </a:lnTo>
                  <a:lnTo>
                    <a:pt x="313751" y="15895"/>
                  </a:lnTo>
                  <a:lnTo>
                    <a:pt x="310326" y="21635"/>
                  </a:lnTo>
                  <a:lnTo>
                    <a:pt x="307371" y="27947"/>
                  </a:lnTo>
                  <a:lnTo>
                    <a:pt x="305036" y="34495"/>
                  </a:lnTo>
                  <a:lnTo>
                    <a:pt x="303305" y="41212"/>
                  </a:lnTo>
                  <a:lnTo>
                    <a:pt x="301396" y="59891"/>
                  </a:lnTo>
                  <a:lnTo>
                    <a:pt x="303072" y="77868"/>
                  </a:lnTo>
                  <a:lnTo>
                    <a:pt x="307569" y="94013"/>
                  </a:lnTo>
                  <a:lnTo>
                    <a:pt x="314125" y="107193"/>
                  </a:lnTo>
                  <a:close/>
                </a:path>
                <a:path w="494664" h="123189">
                  <a:moveTo>
                    <a:pt x="490229" y="25806"/>
                  </a:moveTo>
                  <a:lnTo>
                    <a:pt x="473543" y="24844"/>
                  </a:lnTo>
                  <a:lnTo>
                    <a:pt x="491361" y="24844"/>
                  </a:lnTo>
                  <a:lnTo>
                    <a:pt x="490229" y="25806"/>
                  </a:lnTo>
                  <a:close/>
                </a:path>
                <a:path w="494664" h="123189">
                  <a:moveTo>
                    <a:pt x="466169" y="57319"/>
                  </a:moveTo>
                  <a:lnTo>
                    <a:pt x="449992" y="57319"/>
                  </a:lnTo>
                  <a:lnTo>
                    <a:pt x="450168" y="54179"/>
                  </a:lnTo>
                  <a:lnTo>
                    <a:pt x="450469" y="51022"/>
                  </a:lnTo>
                  <a:lnTo>
                    <a:pt x="450894" y="47873"/>
                  </a:lnTo>
                  <a:lnTo>
                    <a:pt x="318531" y="42664"/>
                  </a:lnTo>
                  <a:lnTo>
                    <a:pt x="315072" y="39093"/>
                  </a:lnTo>
                  <a:lnTo>
                    <a:pt x="315417" y="30618"/>
                  </a:lnTo>
                  <a:lnTo>
                    <a:pt x="319159" y="27292"/>
                  </a:lnTo>
                  <a:lnTo>
                    <a:pt x="453946" y="32694"/>
                  </a:lnTo>
                  <a:lnTo>
                    <a:pt x="471065" y="32694"/>
                  </a:lnTo>
                  <a:lnTo>
                    <a:pt x="468500" y="40819"/>
                  </a:lnTo>
                  <a:lnTo>
                    <a:pt x="466201" y="56715"/>
                  </a:lnTo>
                  <a:lnTo>
                    <a:pt x="466169" y="57319"/>
                  </a:lnTo>
                  <a:close/>
                </a:path>
                <a:path w="494664" h="123189">
                  <a:moveTo>
                    <a:pt x="467494" y="82459"/>
                  </a:moveTo>
                  <a:lnTo>
                    <a:pt x="451009" y="82459"/>
                  </a:lnTo>
                  <a:lnTo>
                    <a:pt x="450575" y="79234"/>
                  </a:lnTo>
                  <a:lnTo>
                    <a:pt x="450257" y="75975"/>
                  </a:lnTo>
                  <a:lnTo>
                    <a:pt x="450053" y="72683"/>
                  </a:lnTo>
                  <a:lnTo>
                    <a:pt x="315355" y="67660"/>
                  </a:lnTo>
                  <a:lnTo>
                    <a:pt x="311895" y="64081"/>
                  </a:lnTo>
                  <a:lnTo>
                    <a:pt x="312241" y="55614"/>
                  </a:lnTo>
                  <a:lnTo>
                    <a:pt x="315983" y="52313"/>
                  </a:lnTo>
                  <a:lnTo>
                    <a:pt x="449992" y="57319"/>
                  </a:lnTo>
                  <a:lnTo>
                    <a:pt x="466169" y="57319"/>
                  </a:lnTo>
                  <a:lnTo>
                    <a:pt x="466252" y="73227"/>
                  </a:lnTo>
                  <a:lnTo>
                    <a:pt x="467494" y="82459"/>
                  </a:lnTo>
                  <a:close/>
                </a:path>
                <a:path w="494664" h="123189">
                  <a:moveTo>
                    <a:pt x="473481" y="107193"/>
                  </a:moveTo>
                  <a:lnTo>
                    <a:pt x="456556" y="107193"/>
                  </a:lnTo>
                  <a:lnTo>
                    <a:pt x="455822" y="104812"/>
                  </a:lnTo>
                  <a:lnTo>
                    <a:pt x="453937" y="97882"/>
                  </a:lnTo>
                  <a:lnTo>
                    <a:pt x="318531" y="92648"/>
                  </a:lnTo>
                  <a:lnTo>
                    <a:pt x="315072" y="89077"/>
                  </a:lnTo>
                  <a:lnTo>
                    <a:pt x="315417" y="80601"/>
                  </a:lnTo>
                  <a:lnTo>
                    <a:pt x="319159" y="77301"/>
                  </a:lnTo>
                  <a:lnTo>
                    <a:pt x="451009" y="82459"/>
                  </a:lnTo>
                  <a:lnTo>
                    <a:pt x="467494" y="82459"/>
                  </a:lnTo>
                  <a:lnTo>
                    <a:pt x="468288" y="88359"/>
                  </a:lnTo>
                  <a:lnTo>
                    <a:pt x="469544" y="94733"/>
                  </a:lnTo>
                  <a:lnTo>
                    <a:pt x="471313" y="101047"/>
                  </a:lnTo>
                  <a:lnTo>
                    <a:pt x="473481" y="107193"/>
                  </a:lnTo>
                  <a:close/>
                </a:path>
              </a:pathLst>
            </a:custGeom>
            <a:solidFill>
              <a:srgbClr val="231F20"/>
            </a:solidFill>
          </p:spPr>
          <p:txBody>
            <a:bodyPr wrap="square" lIns="0" tIns="0" rIns="0" bIns="0" rtlCol="0"/>
            <a:lstStyle/>
            <a:p>
              <a:endParaRPr/>
            </a:p>
          </p:txBody>
        </p:sp>
        <p:sp>
          <p:nvSpPr>
            <p:cNvPr id="32" name="object 32"/>
            <p:cNvSpPr/>
            <p:nvPr/>
          </p:nvSpPr>
          <p:spPr>
            <a:xfrm>
              <a:off x="4498476" y="5496995"/>
              <a:ext cx="179070" cy="385445"/>
            </a:xfrm>
            <a:custGeom>
              <a:avLst/>
              <a:gdLst/>
              <a:ahLst/>
              <a:cxnLst/>
              <a:rect l="l" t="t" r="r" b="b"/>
              <a:pathLst>
                <a:path w="179070" h="385445">
                  <a:moveTo>
                    <a:pt x="178854" y="385442"/>
                  </a:moveTo>
                  <a:lnTo>
                    <a:pt x="19498" y="375261"/>
                  </a:lnTo>
                  <a:lnTo>
                    <a:pt x="3865" y="350837"/>
                  </a:lnTo>
                  <a:lnTo>
                    <a:pt x="0" y="324199"/>
                  </a:lnTo>
                  <a:lnTo>
                    <a:pt x="5883" y="298837"/>
                  </a:lnTo>
                  <a:lnTo>
                    <a:pt x="19498" y="278240"/>
                  </a:lnTo>
                  <a:lnTo>
                    <a:pt x="178854" y="278240"/>
                  </a:lnTo>
                  <a:lnTo>
                    <a:pt x="167287" y="299335"/>
                  </a:lnTo>
                  <a:lnTo>
                    <a:pt x="161452" y="326985"/>
                  </a:lnTo>
                  <a:lnTo>
                    <a:pt x="164318" y="357063"/>
                  </a:lnTo>
                  <a:lnTo>
                    <a:pt x="178854" y="385442"/>
                  </a:lnTo>
                  <a:close/>
                </a:path>
                <a:path w="179070" h="385445">
                  <a:moveTo>
                    <a:pt x="153453" y="107210"/>
                  </a:moveTo>
                  <a:lnTo>
                    <a:pt x="36794" y="107210"/>
                  </a:lnTo>
                  <a:lnTo>
                    <a:pt x="23179" y="86610"/>
                  </a:lnTo>
                  <a:lnTo>
                    <a:pt x="17296" y="61248"/>
                  </a:lnTo>
                  <a:lnTo>
                    <a:pt x="21161" y="34611"/>
                  </a:lnTo>
                  <a:lnTo>
                    <a:pt x="36794" y="10189"/>
                  </a:lnTo>
                  <a:lnTo>
                    <a:pt x="153453" y="0"/>
                  </a:lnTo>
                  <a:lnTo>
                    <a:pt x="138918" y="28384"/>
                  </a:lnTo>
                  <a:lnTo>
                    <a:pt x="136052" y="58464"/>
                  </a:lnTo>
                  <a:lnTo>
                    <a:pt x="141886" y="86115"/>
                  </a:lnTo>
                  <a:lnTo>
                    <a:pt x="153453" y="107210"/>
                  </a:lnTo>
                  <a:close/>
                </a:path>
              </a:pathLst>
            </a:custGeom>
            <a:solidFill>
              <a:srgbClr val="FECF00"/>
            </a:solidFill>
          </p:spPr>
          <p:txBody>
            <a:bodyPr wrap="square" lIns="0" tIns="0" rIns="0" bIns="0" rtlCol="0"/>
            <a:lstStyle/>
            <a:p>
              <a:endParaRPr/>
            </a:p>
          </p:txBody>
        </p:sp>
        <p:sp>
          <p:nvSpPr>
            <p:cNvPr id="33" name="object 33"/>
            <p:cNvSpPr/>
            <p:nvPr/>
          </p:nvSpPr>
          <p:spPr>
            <a:xfrm>
              <a:off x="4490783" y="5489320"/>
              <a:ext cx="475615" cy="401320"/>
            </a:xfrm>
            <a:custGeom>
              <a:avLst/>
              <a:gdLst/>
              <a:ahLst/>
              <a:cxnLst/>
              <a:rect l="l" t="t" r="r" b="b"/>
              <a:pathLst>
                <a:path w="475614" h="401320">
                  <a:moveTo>
                    <a:pt x="453440" y="386880"/>
                  </a:moveTo>
                  <a:lnTo>
                    <a:pt x="453377" y="385318"/>
                  </a:lnTo>
                  <a:lnTo>
                    <a:pt x="453097" y="378409"/>
                  </a:lnTo>
                  <a:lnTo>
                    <a:pt x="450189" y="375843"/>
                  </a:lnTo>
                  <a:lnTo>
                    <a:pt x="449351" y="375107"/>
                  </a:lnTo>
                  <a:lnTo>
                    <a:pt x="430403" y="375843"/>
                  </a:lnTo>
                  <a:lnTo>
                    <a:pt x="428167" y="367957"/>
                  </a:lnTo>
                  <a:lnTo>
                    <a:pt x="426250" y="361226"/>
                  </a:lnTo>
                  <a:lnTo>
                    <a:pt x="423697" y="345503"/>
                  </a:lnTo>
                  <a:lnTo>
                    <a:pt x="423608" y="343408"/>
                  </a:lnTo>
                  <a:lnTo>
                    <a:pt x="422986" y="329323"/>
                  </a:lnTo>
                  <a:lnTo>
                    <a:pt x="423926" y="318338"/>
                  </a:lnTo>
                  <a:lnTo>
                    <a:pt x="424345" y="313321"/>
                  </a:lnTo>
                  <a:lnTo>
                    <a:pt x="425424" y="306590"/>
                  </a:lnTo>
                  <a:lnTo>
                    <a:pt x="427113" y="299923"/>
                  </a:lnTo>
                  <a:lnTo>
                    <a:pt x="429755" y="293598"/>
                  </a:lnTo>
                  <a:lnTo>
                    <a:pt x="449668" y="293598"/>
                  </a:lnTo>
                  <a:lnTo>
                    <a:pt x="453275" y="290156"/>
                  </a:lnTo>
                  <a:lnTo>
                    <a:pt x="453275" y="281686"/>
                  </a:lnTo>
                  <a:lnTo>
                    <a:pt x="449668" y="278244"/>
                  </a:lnTo>
                  <a:lnTo>
                    <a:pt x="413715" y="278244"/>
                  </a:lnTo>
                  <a:lnTo>
                    <a:pt x="413715" y="376504"/>
                  </a:lnTo>
                  <a:lnTo>
                    <a:pt x="190538" y="385318"/>
                  </a:lnTo>
                  <a:lnTo>
                    <a:pt x="190106" y="384441"/>
                  </a:lnTo>
                  <a:lnTo>
                    <a:pt x="180098" y="363715"/>
                  </a:lnTo>
                  <a:lnTo>
                    <a:pt x="176758" y="339471"/>
                  </a:lnTo>
                  <a:lnTo>
                    <a:pt x="180352" y="315226"/>
                  </a:lnTo>
                  <a:lnTo>
                    <a:pt x="190639" y="293624"/>
                  </a:lnTo>
                  <a:lnTo>
                    <a:pt x="412673" y="293598"/>
                  </a:lnTo>
                  <a:lnTo>
                    <a:pt x="411632" y="296659"/>
                  </a:lnTo>
                  <a:lnTo>
                    <a:pt x="410743" y="299770"/>
                  </a:lnTo>
                  <a:lnTo>
                    <a:pt x="409994" y="302907"/>
                  </a:lnTo>
                  <a:lnTo>
                    <a:pt x="202387" y="308114"/>
                  </a:lnTo>
                  <a:lnTo>
                    <a:pt x="198856" y="311619"/>
                  </a:lnTo>
                  <a:lnTo>
                    <a:pt x="199072" y="320090"/>
                  </a:lnTo>
                  <a:lnTo>
                    <a:pt x="202755" y="323456"/>
                  </a:lnTo>
                  <a:lnTo>
                    <a:pt x="407466" y="318338"/>
                  </a:lnTo>
                  <a:lnTo>
                    <a:pt x="407162" y="321551"/>
                  </a:lnTo>
                  <a:lnTo>
                    <a:pt x="406971" y="324802"/>
                  </a:lnTo>
                  <a:lnTo>
                    <a:pt x="406895" y="328053"/>
                  </a:lnTo>
                  <a:lnTo>
                    <a:pt x="193649" y="333095"/>
                  </a:lnTo>
                  <a:lnTo>
                    <a:pt x="190144" y="336613"/>
                  </a:lnTo>
                  <a:lnTo>
                    <a:pt x="190347" y="345097"/>
                  </a:lnTo>
                  <a:lnTo>
                    <a:pt x="194030" y="348449"/>
                  </a:lnTo>
                  <a:lnTo>
                    <a:pt x="407339" y="343408"/>
                  </a:lnTo>
                  <a:lnTo>
                    <a:pt x="407606" y="346595"/>
                  </a:lnTo>
                  <a:lnTo>
                    <a:pt x="407962" y="349783"/>
                  </a:lnTo>
                  <a:lnTo>
                    <a:pt x="408406" y="352920"/>
                  </a:lnTo>
                  <a:lnTo>
                    <a:pt x="207721" y="358089"/>
                  </a:lnTo>
                  <a:lnTo>
                    <a:pt x="204216" y="361607"/>
                  </a:lnTo>
                  <a:lnTo>
                    <a:pt x="204419" y="370090"/>
                  </a:lnTo>
                  <a:lnTo>
                    <a:pt x="208102" y="373443"/>
                  </a:lnTo>
                  <a:lnTo>
                    <a:pt x="411327" y="367957"/>
                  </a:lnTo>
                  <a:lnTo>
                    <a:pt x="413715" y="376504"/>
                  </a:lnTo>
                  <a:lnTo>
                    <a:pt x="413715" y="278244"/>
                  </a:lnTo>
                  <a:lnTo>
                    <a:pt x="172173" y="278231"/>
                  </a:lnTo>
                  <a:lnTo>
                    <a:pt x="172173" y="293624"/>
                  </a:lnTo>
                  <a:lnTo>
                    <a:pt x="163944" y="315582"/>
                  </a:lnTo>
                  <a:lnTo>
                    <a:pt x="160820" y="339001"/>
                  </a:lnTo>
                  <a:lnTo>
                    <a:pt x="163156" y="362445"/>
                  </a:lnTo>
                  <a:lnTo>
                    <a:pt x="171246" y="384441"/>
                  </a:lnTo>
                  <a:lnTo>
                    <a:pt x="30949" y="375475"/>
                  </a:lnTo>
                  <a:lnTo>
                    <a:pt x="21005" y="360476"/>
                  </a:lnTo>
                  <a:lnTo>
                    <a:pt x="16256" y="344220"/>
                  </a:lnTo>
                  <a:lnTo>
                    <a:pt x="16116" y="327723"/>
                  </a:lnTo>
                  <a:lnTo>
                    <a:pt x="19977" y="312026"/>
                  </a:lnTo>
                  <a:lnTo>
                    <a:pt x="22479" y="305396"/>
                  </a:lnTo>
                  <a:lnTo>
                    <a:pt x="26073" y="299072"/>
                  </a:lnTo>
                  <a:lnTo>
                    <a:pt x="30797" y="293624"/>
                  </a:lnTo>
                  <a:lnTo>
                    <a:pt x="172173" y="293624"/>
                  </a:lnTo>
                  <a:lnTo>
                    <a:pt x="172173" y="278231"/>
                  </a:lnTo>
                  <a:lnTo>
                    <a:pt x="24650" y="278218"/>
                  </a:lnTo>
                  <a:lnTo>
                    <a:pt x="22390" y="279336"/>
                  </a:lnTo>
                  <a:lnTo>
                    <a:pt x="20904" y="281076"/>
                  </a:lnTo>
                  <a:lnTo>
                    <a:pt x="15887" y="286880"/>
                  </a:lnTo>
                  <a:lnTo>
                    <a:pt x="11531" y="293166"/>
                  </a:lnTo>
                  <a:lnTo>
                    <a:pt x="7886" y="299770"/>
                  </a:lnTo>
                  <a:lnTo>
                    <a:pt x="4838" y="306793"/>
                  </a:lnTo>
                  <a:lnTo>
                    <a:pt x="0" y="326986"/>
                  </a:lnTo>
                  <a:lnTo>
                    <a:pt x="546" y="346595"/>
                  </a:lnTo>
                  <a:lnTo>
                    <a:pt x="21348" y="388239"/>
                  </a:lnTo>
                  <a:lnTo>
                    <a:pt x="186537" y="400837"/>
                  </a:lnTo>
                  <a:lnTo>
                    <a:pt x="187109" y="400824"/>
                  </a:lnTo>
                  <a:lnTo>
                    <a:pt x="449986" y="390448"/>
                  </a:lnTo>
                  <a:lnTo>
                    <a:pt x="453440" y="386880"/>
                  </a:lnTo>
                  <a:close/>
                </a:path>
                <a:path w="475614" h="401320">
                  <a:moveTo>
                    <a:pt x="475246" y="13868"/>
                  </a:moveTo>
                  <a:lnTo>
                    <a:pt x="471766" y="10325"/>
                  </a:lnTo>
                  <a:lnTo>
                    <a:pt x="434924" y="9105"/>
                  </a:lnTo>
                  <a:lnTo>
                    <a:pt x="434924" y="24485"/>
                  </a:lnTo>
                  <a:lnTo>
                    <a:pt x="433908" y="27076"/>
                  </a:lnTo>
                  <a:lnTo>
                    <a:pt x="432968" y="29806"/>
                  </a:lnTo>
                  <a:lnTo>
                    <a:pt x="432130" y="32639"/>
                  </a:lnTo>
                  <a:lnTo>
                    <a:pt x="176568" y="27393"/>
                  </a:lnTo>
                  <a:lnTo>
                    <a:pt x="172885" y="30746"/>
                  </a:lnTo>
                  <a:lnTo>
                    <a:pt x="172720" y="39230"/>
                  </a:lnTo>
                  <a:lnTo>
                    <a:pt x="176250" y="42735"/>
                  </a:lnTo>
                  <a:lnTo>
                    <a:pt x="428650" y="47866"/>
                  </a:lnTo>
                  <a:lnTo>
                    <a:pt x="428129" y="51003"/>
                  </a:lnTo>
                  <a:lnTo>
                    <a:pt x="427723" y="54190"/>
                  </a:lnTo>
                  <a:lnTo>
                    <a:pt x="427405" y="57404"/>
                  </a:lnTo>
                  <a:lnTo>
                    <a:pt x="173139" y="52374"/>
                  </a:lnTo>
                  <a:lnTo>
                    <a:pt x="169468" y="55753"/>
                  </a:lnTo>
                  <a:lnTo>
                    <a:pt x="169303" y="64223"/>
                  </a:lnTo>
                  <a:lnTo>
                    <a:pt x="172821" y="67729"/>
                  </a:lnTo>
                  <a:lnTo>
                    <a:pt x="426758" y="72745"/>
                  </a:lnTo>
                  <a:lnTo>
                    <a:pt x="426872" y="77381"/>
                  </a:lnTo>
                  <a:lnTo>
                    <a:pt x="426961" y="79273"/>
                  </a:lnTo>
                  <a:lnTo>
                    <a:pt x="427253" y="82448"/>
                  </a:lnTo>
                  <a:lnTo>
                    <a:pt x="181876" y="77381"/>
                  </a:lnTo>
                  <a:lnTo>
                    <a:pt x="178206" y="80746"/>
                  </a:lnTo>
                  <a:lnTo>
                    <a:pt x="178028" y="89217"/>
                  </a:lnTo>
                  <a:lnTo>
                    <a:pt x="181559" y="92722"/>
                  </a:lnTo>
                  <a:lnTo>
                    <a:pt x="429882" y="97853"/>
                  </a:lnTo>
                  <a:lnTo>
                    <a:pt x="430707" y="100977"/>
                  </a:lnTo>
                  <a:lnTo>
                    <a:pt x="431787" y="104267"/>
                  </a:lnTo>
                  <a:lnTo>
                    <a:pt x="433031" y="107188"/>
                  </a:lnTo>
                  <a:lnTo>
                    <a:pt x="165227" y="107188"/>
                  </a:lnTo>
                  <a:lnTo>
                    <a:pt x="158203" y="94068"/>
                  </a:lnTo>
                  <a:lnTo>
                    <a:pt x="153365" y="77952"/>
                  </a:lnTo>
                  <a:lnTo>
                    <a:pt x="151561" y="59994"/>
                  </a:lnTo>
                  <a:lnTo>
                    <a:pt x="153593" y="41325"/>
                  </a:lnTo>
                  <a:lnTo>
                    <a:pt x="164236" y="16738"/>
                  </a:lnTo>
                  <a:lnTo>
                    <a:pt x="165138" y="15494"/>
                  </a:lnTo>
                  <a:lnTo>
                    <a:pt x="434924" y="24485"/>
                  </a:lnTo>
                  <a:lnTo>
                    <a:pt x="434924" y="9105"/>
                  </a:lnTo>
                  <a:lnTo>
                    <a:pt x="161061" y="0"/>
                  </a:lnTo>
                  <a:lnTo>
                    <a:pt x="146773" y="1117"/>
                  </a:lnTo>
                  <a:lnTo>
                    <a:pt x="146773" y="107188"/>
                  </a:lnTo>
                  <a:lnTo>
                    <a:pt x="48094" y="107188"/>
                  </a:lnTo>
                  <a:lnTo>
                    <a:pt x="43370" y="101752"/>
                  </a:lnTo>
                  <a:lnTo>
                    <a:pt x="39776" y="95415"/>
                  </a:lnTo>
                  <a:lnTo>
                    <a:pt x="37274" y="88785"/>
                  </a:lnTo>
                  <a:lnTo>
                    <a:pt x="33413" y="73063"/>
                  </a:lnTo>
                  <a:lnTo>
                    <a:pt x="33566" y="56540"/>
                  </a:lnTo>
                  <a:lnTo>
                    <a:pt x="38341" y="40246"/>
                  </a:lnTo>
                  <a:lnTo>
                    <a:pt x="48336" y="25234"/>
                  </a:lnTo>
                  <a:lnTo>
                    <a:pt x="145656" y="16738"/>
                  </a:lnTo>
                  <a:lnTo>
                    <a:pt x="144551" y="18897"/>
                  </a:lnTo>
                  <a:lnTo>
                    <a:pt x="141236" y="25895"/>
                  </a:lnTo>
                  <a:lnTo>
                    <a:pt x="136664" y="75069"/>
                  </a:lnTo>
                  <a:lnTo>
                    <a:pt x="146773" y="107188"/>
                  </a:lnTo>
                  <a:lnTo>
                    <a:pt x="146773" y="1117"/>
                  </a:lnTo>
                  <a:lnTo>
                    <a:pt x="131343" y="2324"/>
                  </a:lnTo>
                  <a:lnTo>
                    <a:pt x="44132" y="10198"/>
                  </a:lnTo>
                  <a:lnTo>
                    <a:pt x="42125" y="10274"/>
                  </a:lnTo>
                  <a:lnTo>
                    <a:pt x="17945" y="52374"/>
                  </a:lnTo>
                  <a:lnTo>
                    <a:pt x="17297" y="73825"/>
                  </a:lnTo>
                  <a:lnTo>
                    <a:pt x="22136" y="94018"/>
                  </a:lnTo>
                  <a:lnTo>
                    <a:pt x="41948" y="122593"/>
                  </a:lnTo>
                  <a:lnTo>
                    <a:pt x="471525" y="122593"/>
                  </a:lnTo>
                  <a:lnTo>
                    <a:pt x="475145" y="119138"/>
                  </a:lnTo>
                  <a:lnTo>
                    <a:pt x="475145" y="110642"/>
                  </a:lnTo>
                  <a:lnTo>
                    <a:pt x="471525" y="107188"/>
                  </a:lnTo>
                  <a:lnTo>
                    <a:pt x="451027" y="107188"/>
                  </a:lnTo>
                  <a:lnTo>
                    <a:pt x="443458" y="88265"/>
                  </a:lnTo>
                  <a:lnTo>
                    <a:pt x="443039" y="82448"/>
                  </a:lnTo>
                  <a:lnTo>
                    <a:pt x="441896" y="66230"/>
                  </a:lnTo>
                  <a:lnTo>
                    <a:pt x="443204" y="57404"/>
                  </a:lnTo>
                  <a:lnTo>
                    <a:pt x="445173" y="44145"/>
                  </a:lnTo>
                  <a:lnTo>
                    <a:pt x="449364" y="32639"/>
                  </a:lnTo>
                  <a:lnTo>
                    <a:pt x="452132" y="25057"/>
                  </a:lnTo>
                  <a:lnTo>
                    <a:pt x="471258" y="25666"/>
                  </a:lnTo>
                  <a:lnTo>
                    <a:pt x="471944" y="25057"/>
                  </a:lnTo>
                  <a:lnTo>
                    <a:pt x="474967" y="22339"/>
                  </a:lnTo>
                  <a:lnTo>
                    <a:pt x="475195" y="15494"/>
                  </a:lnTo>
                  <a:lnTo>
                    <a:pt x="475246" y="13868"/>
                  </a:lnTo>
                  <a:close/>
                </a:path>
              </a:pathLst>
            </a:custGeom>
            <a:solidFill>
              <a:srgbClr val="231F20"/>
            </a:solidFill>
          </p:spPr>
          <p:txBody>
            <a:bodyPr wrap="square" lIns="0" tIns="0" rIns="0" bIns="0" rtlCol="0"/>
            <a:lstStyle/>
            <a:p>
              <a:endParaRPr/>
            </a:p>
          </p:txBody>
        </p:sp>
      </p:grpSp>
      <p:sp>
        <p:nvSpPr>
          <p:cNvPr id="34" name="object 34"/>
          <p:cNvSpPr/>
          <p:nvPr/>
        </p:nvSpPr>
        <p:spPr>
          <a:xfrm>
            <a:off x="5396942" y="5400058"/>
            <a:ext cx="1395095" cy="509905"/>
          </a:xfrm>
          <a:custGeom>
            <a:avLst/>
            <a:gdLst/>
            <a:ahLst/>
            <a:cxnLst/>
            <a:rect l="l" t="t" r="r" b="b"/>
            <a:pathLst>
              <a:path w="1395095" h="509904">
                <a:moveTo>
                  <a:pt x="0" y="385830"/>
                </a:moveTo>
                <a:lnTo>
                  <a:pt x="33588" y="425257"/>
                </a:lnTo>
                <a:lnTo>
                  <a:pt x="73455" y="457900"/>
                </a:lnTo>
                <a:lnTo>
                  <a:pt x="118038" y="483189"/>
                </a:lnTo>
                <a:lnTo>
                  <a:pt x="165773" y="500555"/>
                </a:lnTo>
                <a:lnTo>
                  <a:pt x="215098" y="509430"/>
                </a:lnTo>
                <a:lnTo>
                  <a:pt x="264448" y="509245"/>
                </a:lnTo>
                <a:lnTo>
                  <a:pt x="312262" y="499431"/>
                </a:lnTo>
                <a:lnTo>
                  <a:pt x="356522" y="479921"/>
                </a:lnTo>
                <a:lnTo>
                  <a:pt x="395681" y="451918"/>
                </a:lnTo>
                <a:lnTo>
                  <a:pt x="428875" y="416763"/>
                </a:lnTo>
                <a:lnTo>
                  <a:pt x="455239" y="375799"/>
                </a:lnTo>
                <a:lnTo>
                  <a:pt x="473911" y="330366"/>
                </a:lnTo>
                <a:lnTo>
                  <a:pt x="484026" y="281807"/>
                </a:lnTo>
                <a:lnTo>
                  <a:pt x="484720" y="231464"/>
                </a:lnTo>
                <a:lnTo>
                  <a:pt x="475093" y="182997"/>
                </a:lnTo>
                <a:lnTo>
                  <a:pt x="454634" y="137546"/>
                </a:lnTo>
                <a:lnTo>
                  <a:pt x="423736" y="100378"/>
                </a:lnTo>
                <a:lnTo>
                  <a:pt x="382792" y="76760"/>
                </a:lnTo>
                <a:lnTo>
                  <a:pt x="337384" y="71577"/>
                </a:lnTo>
                <a:lnTo>
                  <a:pt x="315062" y="75487"/>
                </a:lnTo>
                <a:lnTo>
                  <a:pt x="258121" y="108648"/>
                </a:lnTo>
                <a:lnTo>
                  <a:pt x="233084" y="144257"/>
                </a:lnTo>
                <a:lnTo>
                  <a:pt x="218733" y="186948"/>
                </a:lnTo>
                <a:lnTo>
                  <a:pt x="214963" y="233631"/>
                </a:lnTo>
                <a:lnTo>
                  <a:pt x="221668" y="281218"/>
                </a:lnTo>
                <a:lnTo>
                  <a:pt x="238745" y="326618"/>
                </a:lnTo>
                <a:lnTo>
                  <a:pt x="266088" y="366743"/>
                </a:lnTo>
                <a:lnTo>
                  <a:pt x="301482" y="399159"/>
                </a:lnTo>
                <a:lnTo>
                  <a:pt x="341863" y="423652"/>
                </a:lnTo>
                <a:lnTo>
                  <a:pt x="385855" y="440462"/>
                </a:lnTo>
                <a:lnTo>
                  <a:pt x="432081" y="449829"/>
                </a:lnTo>
                <a:lnTo>
                  <a:pt x="479166" y="451992"/>
                </a:lnTo>
                <a:lnTo>
                  <a:pt x="525733" y="447193"/>
                </a:lnTo>
                <a:lnTo>
                  <a:pt x="570405" y="435670"/>
                </a:lnTo>
                <a:lnTo>
                  <a:pt x="638279" y="403933"/>
                </a:lnTo>
                <a:lnTo>
                  <a:pt x="697619" y="358546"/>
                </a:lnTo>
                <a:lnTo>
                  <a:pt x="731222" y="322198"/>
                </a:lnTo>
                <a:lnTo>
                  <a:pt x="761448" y="282717"/>
                </a:lnTo>
                <a:lnTo>
                  <a:pt x="790114" y="241784"/>
                </a:lnTo>
                <a:lnTo>
                  <a:pt x="819039" y="201082"/>
                </a:lnTo>
                <a:lnTo>
                  <a:pt x="849257" y="162947"/>
                </a:lnTo>
                <a:lnTo>
                  <a:pt x="882158" y="126970"/>
                </a:lnTo>
                <a:lnTo>
                  <a:pt x="917744" y="93917"/>
                </a:lnTo>
                <a:lnTo>
                  <a:pt x="956017" y="64555"/>
                </a:lnTo>
                <a:lnTo>
                  <a:pt x="996979" y="39652"/>
                </a:lnTo>
                <a:lnTo>
                  <a:pt x="1040632" y="19974"/>
                </a:lnTo>
                <a:lnTo>
                  <a:pt x="1086976" y="6288"/>
                </a:lnTo>
                <a:lnTo>
                  <a:pt x="1135832" y="0"/>
                </a:lnTo>
                <a:lnTo>
                  <a:pt x="1185890" y="1912"/>
                </a:lnTo>
                <a:lnTo>
                  <a:pt x="1235446" y="11892"/>
                </a:lnTo>
                <a:lnTo>
                  <a:pt x="1282797" y="29804"/>
                </a:lnTo>
                <a:lnTo>
                  <a:pt x="1326241" y="55514"/>
                </a:lnTo>
                <a:lnTo>
                  <a:pt x="1364074" y="88888"/>
                </a:lnTo>
                <a:lnTo>
                  <a:pt x="1394594" y="129791"/>
                </a:lnTo>
              </a:path>
            </a:pathLst>
          </a:custGeom>
          <a:ln w="11936">
            <a:solidFill>
              <a:srgbClr val="231F20"/>
            </a:solidFill>
          </a:ln>
        </p:spPr>
        <p:txBody>
          <a:bodyPr wrap="square" lIns="0" tIns="0" rIns="0" bIns="0" rtlCol="0"/>
          <a:lstStyle/>
          <a:p>
            <a:endParaRPr/>
          </a:p>
        </p:txBody>
      </p:sp>
      <p:sp>
        <p:nvSpPr>
          <p:cNvPr id="35" name="object 35"/>
          <p:cNvSpPr txBox="1">
            <a:spLocks noGrp="1"/>
          </p:cNvSpPr>
          <p:nvPr>
            <p:ph type="ftr" sz="quarter" idx="5"/>
          </p:nvPr>
        </p:nvSpPr>
        <p:spPr>
          <a:xfrm>
            <a:off x="317320" y="9587910"/>
            <a:ext cx="5412740" cy="166712"/>
          </a:xfrm>
          <a:prstGeom prst="rect">
            <a:avLst/>
          </a:prstGeom>
        </p:spPr>
        <p:txBody>
          <a:bodyPr vert="horz" wrap="square" lIns="0" tIns="0" rIns="0" bIns="0" rtlCol="0">
            <a:spAutoFit/>
          </a:bodyPr>
          <a:lstStyle/>
          <a:p>
            <a:pPr marL="12700">
              <a:lnSpc>
                <a:spcPts val="1300"/>
              </a:lnSpc>
            </a:pPr>
            <a:r>
              <a:rPr dirty="0"/>
              <a:t>202</a:t>
            </a:r>
            <a:r>
              <a:rPr lang="en-US" dirty="0"/>
              <a:t>3</a:t>
            </a:r>
            <a:r>
              <a:rPr spc="-60" dirty="0"/>
              <a:t> </a:t>
            </a:r>
            <a:r>
              <a:rPr spc="-90" dirty="0"/>
              <a:t>SUPPLY</a:t>
            </a:r>
            <a:r>
              <a:rPr spc="-55" dirty="0"/>
              <a:t> DRIVE </a:t>
            </a:r>
            <a:r>
              <a:rPr spc="-45" dirty="0"/>
              <a:t>COORDINATOR</a:t>
            </a:r>
            <a:r>
              <a:rPr spc="-60" dirty="0"/>
              <a:t> </a:t>
            </a:r>
            <a:r>
              <a:rPr spc="-10" dirty="0"/>
              <a:t>TOOLKIT</a:t>
            </a:r>
            <a:r>
              <a:rPr spc="225" dirty="0"/>
              <a:t> </a:t>
            </a:r>
            <a:r>
              <a:rPr dirty="0"/>
              <a:t>|</a:t>
            </a:r>
            <a:r>
              <a:rPr spc="220" dirty="0"/>
              <a:t> </a:t>
            </a:r>
            <a:r>
              <a:rPr spc="-20" dirty="0"/>
              <a:t>CLASSROOMCENTRAL.ORG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8815838"/>
            <a:ext cx="3881120" cy="407034"/>
          </a:xfrm>
          <a:prstGeom prst="rect">
            <a:avLst/>
          </a:prstGeom>
        </p:spPr>
        <p:txBody>
          <a:bodyPr vert="horz" wrap="square" lIns="0" tIns="35560" rIns="0" bIns="0" rtlCol="0">
            <a:spAutoFit/>
          </a:bodyPr>
          <a:lstStyle/>
          <a:p>
            <a:pPr marL="12700">
              <a:lnSpc>
                <a:spcPct val="100000"/>
              </a:lnSpc>
              <a:spcBef>
                <a:spcPts val="280"/>
              </a:spcBef>
            </a:pPr>
            <a:r>
              <a:rPr sz="1100" spc="75" dirty="0">
                <a:solidFill>
                  <a:srgbClr val="08A6DE"/>
                </a:solidFill>
                <a:latin typeface="Arial"/>
                <a:cs typeface="Arial"/>
              </a:rPr>
              <a:t>Have</a:t>
            </a:r>
            <a:r>
              <a:rPr sz="1100" spc="-30" dirty="0">
                <a:solidFill>
                  <a:srgbClr val="08A6DE"/>
                </a:solidFill>
                <a:latin typeface="Arial"/>
                <a:cs typeface="Arial"/>
              </a:rPr>
              <a:t> </a:t>
            </a:r>
            <a:r>
              <a:rPr sz="1100" spc="70" dirty="0">
                <a:solidFill>
                  <a:srgbClr val="08A6DE"/>
                </a:solidFill>
                <a:latin typeface="Arial"/>
                <a:cs typeface="Arial"/>
              </a:rPr>
              <a:t>questions</a:t>
            </a:r>
            <a:r>
              <a:rPr sz="1100" spc="-30" dirty="0">
                <a:solidFill>
                  <a:srgbClr val="08A6DE"/>
                </a:solidFill>
                <a:latin typeface="Arial"/>
                <a:cs typeface="Arial"/>
              </a:rPr>
              <a:t> </a:t>
            </a:r>
            <a:r>
              <a:rPr sz="1100" spc="125" dirty="0">
                <a:solidFill>
                  <a:srgbClr val="08A6DE"/>
                </a:solidFill>
                <a:latin typeface="Arial"/>
                <a:cs typeface="Arial"/>
              </a:rPr>
              <a:t>or</a:t>
            </a:r>
            <a:r>
              <a:rPr sz="1100" spc="-25" dirty="0">
                <a:solidFill>
                  <a:srgbClr val="08A6DE"/>
                </a:solidFill>
                <a:latin typeface="Arial"/>
                <a:cs typeface="Arial"/>
              </a:rPr>
              <a:t> </a:t>
            </a:r>
            <a:r>
              <a:rPr sz="1100" spc="90" dirty="0">
                <a:solidFill>
                  <a:srgbClr val="08A6DE"/>
                </a:solidFill>
                <a:latin typeface="Arial"/>
                <a:cs typeface="Arial"/>
              </a:rPr>
              <a:t>need</a:t>
            </a:r>
            <a:r>
              <a:rPr sz="1100" spc="-30" dirty="0">
                <a:solidFill>
                  <a:srgbClr val="08A6DE"/>
                </a:solidFill>
                <a:latin typeface="Arial"/>
                <a:cs typeface="Arial"/>
              </a:rPr>
              <a:t> </a:t>
            </a:r>
            <a:r>
              <a:rPr sz="1100" spc="55" dirty="0">
                <a:solidFill>
                  <a:srgbClr val="08A6DE"/>
                </a:solidFill>
                <a:latin typeface="Arial"/>
                <a:cs typeface="Arial"/>
              </a:rPr>
              <a:t>help?</a:t>
            </a:r>
            <a:r>
              <a:rPr sz="1100" spc="-30" dirty="0">
                <a:solidFill>
                  <a:srgbClr val="08A6DE"/>
                </a:solidFill>
                <a:latin typeface="Arial"/>
                <a:cs typeface="Arial"/>
              </a:rPr>
              <a:t> </a:t>
            </a:r>
            <a:r>
              <a:rPr sz="1100" spc="45" dirty="0">
                <a:solidFill>
                  <a:srgbClr val="231F20"/>
                </a:solidFill>
                <a:latin typeface="Arial"/>
                <a:cs typeface="Arial"/>
              </a:rPr>
              <a:t>Contact</a:t>
            </a:r>
            <a:r>
              <a:rPr sz="1100" spc="-20" dirty="0">
                <a:solidFill>
                  <a:srgbClr val="231F20"/>
                </a:solidFill>
                <a:latin typeface="Arial"/>
                <a:cs typeface="Arial"/>
              </a:rPr>
              <a:t> </a:t>
            </a:r>
            <a:r>
              <a:rPr sz="1100" spc="70" dirty="0">
                <a:solidFill>
                  <a:srgbClr val="231F20"/>
                </a:solidFill>
                <a:latin typeface="Arial"/>
                <a:cs typeface="Arial"/>
              </a:rPr>
              <a:t>Darden</a:t>
            </a:r>
            <a:r>
              <a:rPr sz="1100" spc="-25" dirty="0">
                <a:solidFill>
                  <a:srgbClr val="231F20"/>
                </a:solidFill>
                <a:latin typeface="Arial"/>
                <a:cs typeface="Arial"/>
              </a:rPr>
              <a:t> </a:t>
            </a:r>
            <a:r>
              <a:rPr sz="1100" spc="30" dirty="0">
                <a:solidFill>
                  <a:srgbClr val="231F20"/>
                </a:solidFill>
                <a:latin typeface="Arial"/>
                <a:cs typeface="Arial"/>
              </a:rPr>
              <a:t>Blow</a:t>
            </a:r>
            <a:endParaRPr sz="1100">
              <a:latin typeface="Arial"/>
              <a:cs typeface="Arial"/>
            </a:endParaRPr>
          </a:p>
          <a:p>
            <a:pPr marL="12700">
              <a:lnSpc>
                <a:spcPct val="100000"/>
              </a:lnSpc>
              <a:spcBef>
                <a:spcPts val="180"/>
              </a:spcBef>
            </a:pPr>
            <a:r>
              <a:rPr sz="1100" spc="75" dirty="0">
                <a:solidFill>
                  <a:srgbClr val="231F20"/>
                </a:solidFill>
                <a:latin typeface="Arial"/>
                <a:cs typeface="Arial"/>
              </a:rPr>
              <a:t>at</a:t>
            </a:r>
            <a:r>
              <a:rPr sz="1100" spc="-25" dirty="0">
                <a:solidFill>
                  <a:srgbClr val="231F20"/>
                </a:solidFill>
                <a:latin typeface="Arial"/>
                <a:cs typeface="Arial"/>
              </a:rPr>
              <a:t> </a:t>
            </a:r>
            <a:r>
              <a:rPr sz="1100" spc="55" dirty="0">
                <a:solidFill>
                  <a:srgbClr val="231F20"/>
                </a:solidFill>
                <a:latin typeface="Arial"/>
                <a:cs typeface="Arial"/>
                <a:hlinkClick r:id="rId2"/>
              </a:rPr>
              <a:t>darden@classroomcentral.org</a:t>
            </a:r>
            <a:r>
              <a:rPr sz="1100" spc="-20" dirty="0">
                <a:solidFill>
                  <a:srgbClr val="231F20"/>
                </a:solidFill>
                <a:latin typeface="Arial"/>
                <a:cs typeface="Arial"/>
              </a:rPr>
              <a:t> </a:t>
            </a:r>
            <a:r>
              <a:rPr sz="1100" spc="110" dirty="0">
                <a:solidFill>
                  <a:srgbClr val="231F20"/>
                </a:solidFill>
                <a:latin typeface="Arial"/>
                <a:cs typeface="Arial"/>
              </a:rPr>
              <a:t>or</a:t>
            </a:r>
            <a:r>
              <a:rPr sz="1100" spc="-20" dirty="0">
                <a:solidFill>
                  <a:srgbClr val="231F20"/>
                </a:solidFill>
                <a:latin typeface="Arial"/>
                <a:cs typeface="Arial"/>
              </a:rPr>
              <a:t> </a:t>
            </a:r>
            <a:r>
              <a:rPr sz="1100" spc="-45" dirty="0">
                <a:solidFill>
                  <a:srgbClr val="231F20"/>
                </a:solidFill>
                <a:latin typeface="Arial"/>
                <a:cs typeface="Arial"/>
              </a:rPr>
              <a:t>704.377.1740</a:t>
            </a:r>
            <a:r>
              <a:rPr sz="1100" spc="-20" dirty="0">
                <a:solidFill>
                  <a:srgbClr val="231F20"/>
                </a:solidFill>
                <a:latin typeface="Arial"/>
                <a:cs typeface="Arial"/>
              </a:rPr>
              <a:t> </a:t>
            </a:r>
            <a:r>
              <a:rPr sz="1100" dirty="0">
                <a:solidFill>
                  <a:srgbClr val="231F20"/>
                </a:solidFill>
                <a:latin typeface="Arial"/>
                <a:cs typeface="Arial"/>
              </a:rPr>
              <a:t>ext.</a:t>
            </a:r>
            <a:r>
              <a:rPr sz="1100" spc="-20" dirty="0">
                <a:solidFill>
                  <a:srgbClr val="231F20"/>
                </a:solidFill>
                <a:latin typeface="Arial"/>
                <a:cs typeface="Arial"/>
              </a:rPr>
              <a:t> 4120</a:t>
            </a:r>
            <a:endParaRPr sz="1100">
              <a:latin typeface="Arial"/>
              <a:cs typeface="Arial"/>
            </a:endParaRPr>
          </a:p>
        </p:txBody>
      </p:sp>
      <p:sp>
        <p:nvSpPr>
          <p:cNvPr id="3" name="object 3"/>
          <p:cNvSpPr txBox="1"/>
          <p:nvPr/>
        </p:nvSpPr>
        <p:spPr>
          <a:xfrm>
            <a:off x="444500" y="3513119"/>
            <a:ext cx="4157345" cy="1144480"/>
          </a:xfrm>
          <a:prstGeom prst="rect">
            <a:avLst/>
          </a:prstGeom>
        </p:spPr>
        <p:txBody>
          <a:bodyPr vert="horz" wrap="square" lIns="0" tIns="12065" rIns="0" bIns="0" rtlCol="0">
            <a:spAutoFit/>
          </a:bodyPr>
          <a:lstStyle/>
          <a:p>
            <a:pPr marL="12700">
              <a:lnSpc>
                <a:spcPct val="100000"/>
              </a:lnSpc>
              <a:spcBef>
                <a:spcPts val="95"/>
              </a:spcBef>
            </a:pPr>
            <a:r>
              <a:rPr lang="en-US" sz="2700" b="1" spc="85" dirty="0">
                <a:solidFill>
                  <a:srgbClr val="19455C"/>
                </a:solidFill>
                <a:latin typeface="Arial"/>
                <a:cs typeface="Arial"/>
              </a:rPr>
              <a:t>School Supply Drive</a:t>
            </a:r>
            <a:endParaRPr sz="2700" dirty="0">
              <a:latin typeface="Arial"/>
              <a:cs typeface="Arial"/>
            </a:endParaRPr>
          </a:p>
          <a:p>
            <a:pPr marL="12700" marR="5080">
              <a:lnSpc>
                <a:spcPct val="113700"/>
              </a:lnSpc>
              <a:spcBef>
                <a:spcPts val="1180"/>
              </a:spcBef>
            </a:pPr>
            <a:r>
              <a:rPr sz="1100" spc="85" dirty="0">
                <a:solidFill>
                  <a:srgbClr val="231F20"/>
                </a:solidFill>
                <a:latin typeface="Arial"/>
                <a:cs typeface="Arial"/>
              </a:rPr>
              <a:t>Thank</a:t>
            </a:r>
            <a:r>
              <a:rPr sz="1100" spc="-20" dirty="0">
                <a:solidFill>
                  <a:srgbClr val="231F20"/>
                </a:solidFill>
                <a:latin typeface="Arial"/>
                <a:cs typeface="Arial"/>
              </a:rPr>
              <a:t> </a:t>
            </a:r>
            <a:r>
              <a:rPr sz="1100" spc="90" dirty="0">
                <a:solidFill>
                  <a:srgbClr val="231F20"/>
                </a:solidFill>
                <a:latin typeface="Arial"/>
                <a:cs typeface="Arial"/>
              </a:rPr>
              <a:t>you</a:t>
            </a:r>
            <a:r>
              <a:rPr sz="1100" spc="-20" dirty="0">
                <a:solidFill>
                  <a:srgbClr val="231F20"/>
                </a:solidFill>
                <a:latin typeface="Arial"/>
                <a:cs typeface="Arial"/>
              </a:rPr>
              <a:t> </a:t>
            </a:r>
            <a:r>
              <a:rPr sz="1100" spc="100" dirty="0">
                <a:solidFill>
                  <a:srgbClr val="231F20"/>
                </a:solidFill>
                <a:latin typeface="Arial"/>
                <a:cs typeface="Arial"/>
              </a:rPr>
              <a:t>for</a:t>
            </a:r>
            <a:r>
              <a:rPr sz="1100" spc="-20" dirty="0">
                <a:solidFill>
                  <a:srgbClr val="231F20"/>
                </a:solidFill>
                <a:latin typeface="Arial"/>
                <a:cs typeface="Arial"/>
              </a:rPr>
              <a:t> </a:t>
            </a:r>
            <a:r>
              <a:rPr lang="en-US" sz="1100" spc="85" dirty="0">
                <a:solidFill>
                  <a:srgbClr val="231F20"/>
                </a:solidFill>
                <a:latin typeface="Arial"/>
                <a:cs typeface="Arial"/>
              </a:rPr>
              <a:t>hosting a school supply drive </a:t>
            </a:r>
            <a:r>
              <a:rPr sz="1100" spc="85" dirty="0">
                <a:solidFill>
                  <a:srgbClr val="231F20"/>
                </a:solidFill>
                <a:latin typeface="Arial"/>
                <a:cs typeface="Arial"/>
              </a:rPr>
              <a:t>campaign! </a:t>
            </a:r>
            <a:r>
              <a:rPr sz="1100" dirty="0">
                <a:solidFill>
                  <a:srgbClr val="231F20"/>
                </a:solidFill>
                <a:latin typeface="Arial"/>
                <a:cs typeface="Arial"/>
              </a:rPr>
              <a:t>Classroom</a:t>
            </a:r>
            <a:r>
              <a:rPr sz="1100" spc="100" dirty="0">
                <a:solidFill>
                  <a:srgbClr val="231F20"/>
                </a:solidFill>
                <a:latin typeface="Arial"/>
                <a:cs typeface="Arial"/>
              </a:rPr>
              <a:t> </a:t>
            </a:r>
            <a:r>
              <a:rPr sz="1100" dirty="0">
                <a:solidFill>
                  <a:srgbClr val="231F20"/>
                </a:solidFill>
                <a:latin typeface="Arial"/>
                <a:cs typeface="Arial"/>
              </a:rPr>
              <a:t>Central</a:t>
            </a:r>
            <a:r>
              <a:rPr sz="1100" spc="105" dirty="0">
                <a:solidFill>
                  <a:srgbClr val="231F20"/>
                </a:solidFill>
                <a:latin typeface="Arial"/>
                <a:cs typeface="Arial"/>
              </a:rPr>
              <a:t> </a:t>
            </a:r>
            <a:r>
              <a:rPr lang="en-US" sz="1100" spc="90" dirty="0">
                <a:solidFill>
                  <a:srgbClr val="231F20"/>
                </a:solidFill>
                <a:latin typeface="Arial"/>
                <a:cs typeface="Arial"/>
              </a:rPr>
              <a:t>is proud to </a:t>
            </a:r>
            <a:r>
              <a:rPr sz="1100" spc="85" dirty="0">
                <a:solidFill>
                  <a:srgbClr val="231F20"/>
                </a:solidFill>
                <a:latin typeface="Arial"/>
                <a:cs typeface="Arial"/>
              </a:rPr>
              <a:t>partner</a:t>
            </a:r>
            <a:r>
              <a:rPr sz="1100" spc="105" dirty="0">
                <a:solidFill>
                  <a:srgbClr val="231F20"/>
                </a:solidFill>
                <a:latin typeface="Arial"/>
                <a:cs typeface="Arial"/>
              </a:rPr>
              <a:t> </a:t>
            </a:r>
            <a:r>
              <a:rPr sz="1100" spc="45" dirty="0">
                <a:solidFill>
                  <a:srgbClr val="231F20"/>
                </a:solidFill>
                <a:latin typeface="Arial"/>
                <a:cs typeface="Arial"/>
              </a:rPr>
              <a:t>with </a:t>
            </a:r>
            <a:r>
              <a:rPr sz="1100" spc="50" dirty="0">
                <a:solidFill>
                  <a:srgbClr val="231F20"/>
                </a:solidFill>
                <a:latin typeface="Arial"/>
                <a:cs typeface="Arial"/>
              </a:rPr>
              <a:t>the</a:t>
            </a:r>
            <a:r>
              <a:rPr sz="1100" spc="5" dirty="0">
                <a:solidFill>
                  <a:srgbClr val="231F20"/>
                </a:solidFill>
                <a:latin typeface="Arial"/>
                <a:cs typeface="Arial"/>
              </a:rPr>
              <a:t> </a:t>
            </a:r>
            <a:r>
              <a:rPr sz="1100" spc="65" dirty="0">
                <a:solidFill>
                  <a:srgbClr val="231F20"/>
                </a:solidFill>
                <a:latin typeface="Arial"/>
                <a:cs typeface="Arial"/>
              </a:rPr>
              <a:t>community</a:t>
            </a:r>
            <a:r>
              <a:rPr sz="1100" spc="5" dirty="0">
                <a:solidFill>
                  <a:srgbClr val="231F20"/>
                </a:solidFill>
                <a:latin typeface="Arial"/>
                <a:cs typeface="Arial"/>
              </a:rPr>
              <a:t> </a:t>
            </a:r>
            <a:r>
              <a:rPr sz="1100" spc="70" dirty="0">
                <a:solidFill>
                  <a:srgbClr val="231F20"/>
                </a:solidFill>
                <a:latin typeface="Arial"/>
                <a:cs typeface="Arial"/>
              </a:rPr>
              <a:t>to</a:t>
            </a:r>
            <a:r>
              <a:rPr sz="1100" spc="10" dirty="0">
                <a:solidFill>
                  <a:srgbClr val="231F20"/>
                </a:solidFill>
                <a:latin typeface="Arial"/>
                <a:cs typeface="Arial"/>
              </a:rPr>
              <a:t> </a:t>
            </a:r>
            <a:r>
              <a:rPr sz="1100" spc="50" dirty="0">
                <a:solidFill>
                  <a:srgbClr val="231F20"/>
                </a:solidFill>
                <a:latin typeface="Arial"/>
                <a:cs typeface="Arial"/>
              </a:rPr>
              <a:t>host</a:t>
            </a:r>
            <a:r>
              <a:rPr sz="1100" spc="5" dirty="0">
                <a:solidFill>
                  <a:srgbClr val="231F20"/>
                </a:solidFill>
                <a:latin typeface="Arial"/>
                <a:cs typeface="Arial"/>
              </a:rPr>
              <a:t> </a:t>
            </a:r>
            <a:r>
              <a:rPr sz="1100" spc="55" dirty="0">
                <a:solidFill>
                  <a:srgbClr val="231F20"/>
                </a:solidFill>
                <a:latin typeface="Arial"/>
                <a:cs typeface="Arial"/>
              </a:rPr>
              <a:t>school</a:t>
            </a:r>
            <a:r>
              <a:rPr sz="1100" spc="10" dirty="0">
                <a:solidFill>
                  <a:srgbClr val="231F20"/>
                </a:solidFill>
                <a:latin typeface="Arial"/>
                <a:cs typeface="Arial"/>
              </a:rPr>
              <a:t> </a:t>
            </a:r>
            <a:r>
              <a:rPr sz="1100" spc="50" dirty="0">
                <a:solidFill>
                  <a:srgbClr val="231F20"/>
                </a:solidFill>
                <a:latin typeface="Arial"/>
                <a:cs typeface="Arial"/>
              </a:rPr>
              <a:t>supply</a:t>
            </a:r>
            <a:r>
              <a:rPr sz="1100" spc="5" dirty="0">
                <a:solidFill>
                  <a:srgbClr val="231F20"/>
                </a:solidFill>
                <a:latin typeface="Arial"/>
                <a:cs typeface="Arial"/>
              </a:rPr>
              <a:t> </a:t>
            </a:r>
            <a:r>
              <a:rPr sz="1100" dirty="0">
                <a:solidFill>
                  <a:srgbClr val="231F20"/>
                </a:solidFill>
                <a:latin typeface="Arial"/>
                <a:cs typeface="Arial"/>
              </a:rPr>
              <a:t>drives</a:t>
            </a:r>
            <a:r>
              <a:rPr sz="1100" spc="10" dirty="0">
                <a:solidFill>
                  <a:srgbClr val="231F20"/>
                </a:solidFill>
                <a:latin typeface="Arial"/>
                <a:cs typeface="Arial"/>
              </a:rPr>
              <a:t> </a:t>
            </a:r>
            <a:r>
              <a:rPr sz="1100" spc="65" dirty="0">
                <a:solidFill>
                  <a:srgbClr val="231F20"/>
                </a:solidFill>
                <a:latin typeface="Arial"/>
                <a:cs typeface="Arial"/>
              </a:rPr>
              <a:t>and </a:t>
            </a:r>
            <a:r>
              <a:rPr sz="1100" spc="75" dirty="0">
                <a:solidFill>
                  <a:srgbClr val="231F20"/>
                </a:solidFill>
                <a:latin typeface="Arial"/>
                <a:cs typeface="Arial"/>
              </a:rPr>
              <a:t>equip</a:t>
            </a:r>
            <a:r>
              <a:rPr sz="1100" spc="105" dirty="0">
                <a:solidFill>
                  <a:srgbClr val="231F20"/>
                </a:solidFill>
                <a:latin typeface="Arial"/>
                <a:cs typeface="Arial"/>
              </a:rPr>
              <a:t> </a:t>
            </a:r>
            <a:r>
              <a:rPr sz="1100" dirty="0">
                <a:solidFill>
                  <a:srgbClr val="231F20"/>
                </a:solidFill>
                <a:latin typeface="Arial"/>
                <a:cs typeface="Arial"/>
              </a:rPr>
              <a:t>students</a:t>
            </a:r>
            <a:r>
              <a:rPr sz="1100" spc="105" dirty="0">
                <a:solidFill>
                  <a:srgbClr val="231F20"/>
                </a:solidFill>
                <a:latin typeface="Arial"/>
                <a:cs typeface="Arial"/>
              </a:rPr>
              <a:t> </a:t>
            </a:r>
            <a:r>
              <a:rPr sz="1100" dirty="0">
                <a:solidFill>
                  <a:srgbClr val="231F20"/>
                </a:solidFill>
                <a:latin typeface="Arial"/>
                <a:cs typeface="Arial"/>
              </a:rPr>
              <a:t>in</a:t>
            </a:r>
            <a:r>
              <a:rPr sz="1100" spc="105" dirty="0">
                <a:solidFill>
                  <a:srgbClr val="231F20"/>
                </a:solidFill>
                <a:latin typeface="Arial"/>
                <a:cs typeface="Arial"/>
              </a:rPr>
              <a:t> </a:t>
            </a:r>
            <a:r>
              <a:rPr sz="1100" spc="-10" dirty="0">
                <a:solidFill>
                  <a:srgbClr val="231F20"/>
                </a:solidFill>
                <a:latin typeface="Arial"/>
                <a:cs typeface="Arial"/>
              </a:rPr>
              <a:t>need.</a:t>
            </a:r>
            <a:endParaRPr sz="1100" dirty="0">
              <a:latin typeface="Arial"/>
              <a:cs typeface="Arial"/>
            </a:endParaRPr>
          </a:p>
        </p:txBody>
      </p:sp>
      <p:sp>
        <p:nvSpPr>
          <p:cNvPr id="4" name="object 4"/>
          <p:cNvSpPr txBox="1"/>
          <p:nvPr/>
        </p:nvSpPr>
        <p:spPr>
          <a:xfrm>
            <a:off x="444500" y="4963276"/>
            <a:ext cx="4138295" cy="407034"/>
          </a:xfrm>
          <a:prstGeom prst="rect">
            <a:avLst/>
          </a:prstGeom>
        </p:spPr>
        <p:txBody>
          <a:bodyPr vert="horz" wrap="square" lIns="0" tIns="12700" rIns="0" bIns="0" rtlCol="0">
            <a:spAutoFit/>
          </a:bodyPr>
          <a:lstStyle/>
          <a:p>
            <a:pPr marL="12700" marR="5080">
              <a:lnSpc>
                <a:spcPct val="113700"/>
              </a:lnSpc>
              <a:spcBef>
                <a:spcPts val="100"/>
              </a:spcBef>
            </a:pPr>
            <a:r>
              <a:rPr sz="1100" spc="50" dirty="0">
                <a:solidFill>
                  <a:srgbClr val="08A6DE"/>
                </a:solidFill>
                <a:latin typeface="Arial"/>
                <a:cs typeface="Arial"/>
              </a:rPr>
              <a:t>Why:</a:t>
            </a:r>
            <a:r>
              <a:rPr sz="1100" spc="10" dirty="0">
                <a:solidFill>
                  <a:srgbClr val="08A6DE"/>
                </a:solidFill>
                <a:latin typeface="Arial"/>
                <a:cs typeface="Arial"/>
              </a:rPr>
              <a:t> </a:t>
            </a:r>
            <a:r>
              <a:rPr sz="1100" spc="-270" dirty="0">
                <a:solidFill>
                  <a:srgbClr val="231F20"/>
                </a:solidFill>
                <a:latin typeface="Arial"/>
                <a:cs typeface="Arial"/>
              </a:rPr>
              <a:t>1</a:t>
            </a:r>
            <a:r>
              <a:rPr sz="1100" spc="15" dirty="0">
                <a:solidFill>
                  <a:srgbClr val="231F20"/>
                </a:solidFill>
                <a:latin typeface="Arial"/>
                <a:cs typeface="Arial"/>
              </a:rPr>
              <a:t> </a:t>
            </a:r>
            <a:r>
              <a:rPr sz="1100" dirty="0">
                <a:solidFill>
                  <a:srgbClr val="231F20"/>
                </a:solidFill>
                <a:latin typeface="Arial"/>
                <a:cs typeface="Arial"/>
              </a:rPr>
              <a:t>in</a:t>
            </a:r>
            <a:r>
              <a:rPr sz="1100" spc="15" dirty="0">
                <a:solidFill>
                  <a:srgbClr val="231F20"/>
                </a:solidFill>
                <a:latin typeface="Arial"/>
                <a:cs typeface="Arial"/>
              </a:rPr>
              <a:t> </a:t>
            </a:r>
            <a:r>
              <a:rPr sz="1100" spc="-70" dirty="0">
                <a:solidFill>
                  <a:srgbClr val="231F20"/>
                </a:solidFill>
                <a:latin typeface="Arial"/>
                <a:cs typeface="Arial"/>
              </a:rPr>
              <a:t>2</a:t>
            </a:r>
            <a:r>
              <a:rPr sz="1100" spc="15" dirty="0">
                <a:solidFill>
                  <a:srgbClr val="231F20"/>
                </a:solidFill>
                <a:latin typeface="Arial"/>
                <a:cs typeface="Arial"/>
              </a:rPr>
              <a:t> </a:t>
            </a:r>
            <a:r>
              <a:rPr sz="1100" spc="55" dirty="0">
                <a:solidFill>
                  <a:srgbClr val="231F20"/>
                </a:solidFill>
                <a:latin typeface="Arial"/>
                <a:cs typeface="Arial"/>
              </a:rPr>
              <a:t>local</a:t>
            </a:r>
            <a:r>
              <a:rPr sz="1100" spc="15" dirty="0">
                <a:solidFill>
                  <a:srgbClr val="231F20"/>
                </a:solidFill>
                <a:latin typeface="Arial"/>
                <a:cs typeface="Arial"/>
              </a:rPr>
              <a:t> </a:t>
            </a:r>
            <a:r>
              <a:rPr sz="1100" dirty="0">
                <a:solidFill>
                  <a:srgbClr val="231F20"/>
                </a:solidFill>
                <a:latin typeface="Arial"/>
                <a:cs typeface="Arial"/>
              </a:rPr>
              <a:t>students</a:t>
            </a:r>
            <a:r>
              <a:rPr sz="1100" spc="10" dirty="0">
                <a:solidFill>
                  <a:srgbClr val="231F20"/>
                </a:solidFill>
                <a:latin typeface="Arial"/>
                <a:cs typeface="Arial"/>
              </a:rPr>
              <a:t> </a:t>
            </a:r>
            <a:r>
              <a:rPr sz="1100" spc="75" dirty="0">
                <a:solidFill>
                  <a:srgbClr val="231F20"/>
                </a:solidFill>
                <a:latin typeface="Arial"/>
                <a:cs typeface="Arial"/>
              </a:rPr>
              <a:t>come</a:t>
            </a:r>
            <a:r>
              <a:rPr sz="1100" spc="15" dirty="0">
                <a:solidFill>
                  <a:srgbClr val="231F20"/>
                </a:solidFill>
                <a:latin typeface="Arial"/>
                <a:cs typeface="Arial"/>
              </a:rPr>
              <a:t> </a:t>
            </a:r>
            <a:r>
              <a:rPr sz="1100" spc="70" dirty="0">
                <a:solidFill>
                  <a:srgbClr val="231F20"/>
                </a:solidFill>
                <a:latin typeface="Arial"/>
                <a:cs typeface="Arial"/>
              </a:rPr>
              <a:t>to</a:t>
            </a:r>
            <a:r>
              <a:rPr sz="1100" spc="15" dirty="0">
                <a:solidFill>
                  <a:srgbClr val="231F20"/>
                </a:solidFill>
                <a:latin typeface="Arial"/>
                <a:cs typeface="Arial"/>
              </a:rPr>
              <a:t> </a:t>
            </a:r>
            <a:r>
              <a:rPr sz="1100" spc="55" dirty="0">
                <a:solidFill>
                  <a:srgbClr val="231F20"/>
                </a:solidFill>
                <a:latin typeface="Arial"/>
                <a:cs typeface="Arial"/>
              </a:rPr>
              <a:t>school</a:t>
            </a:r>
            <a:r>
              <a:rPr sz="1100" spc="15" dirty="0">
                <a:solidFill>
                  <a:srgbClr val="231F20"/>
                </a:solidFill>
                <a:latin typeface="Arial"/>
                <a:cs typeface="Arial"/>
              </a:rPr>
              <a:t> </a:t>
            </a:r>
            <a:r>
              <a:rPr sz="1100" spc="70" dirty="0">
                <a:solidFill>
                  <a:srgbClr val="231F20"/>
                </a:solidFill>
                <a:latin typeface="Arial"/>
                <a:cs typeface="Arial"/>
              </a:rPr>
              <a:t>empty-handed.</a:t>
            </a:r>
            <a:r>
              <a:rPr sz="1100" spc="15" dirty="0">
                <a:solidFill>
                  <a:srgbClr val="231F20"/>
                </a:solidFill>
                <a:latin typeface="Arial"/>
                <a:cs typeface="Arial"/>
              </a:rPr>
              <a:t> </a:t>
            </a:r>
            <a:r>
              <a:rPr sz="1100" spc="50" dirty="0">
                <a:solidFill>
                  <a:srgbClr val="231F20"/>
                </a:solidFill>
                <a:latin typeface="Arial"/>
                <a:cs typeface="Arial"/>
              </a:rPr>
              <a:t>Our </a:t>
            </a:r>
            <a:r>
              <a:rPr sz="1100" dirty="0">
                <a:solidFill>
                  <a:srgbClr val="231F20"/>
                </a:solidFill>
                <a:latin typeface="Arial"/>
                <a:cs typeface="Arial"/>
              </a:rPr>
              <a:t>students</a:t>
            </a:r>
            <a:r>
              <a:rPr sz="1100" spc="105" dirty="0">
                <a:solidFill>
                  <a:srgbClr val="231F20"/>
                </a:solidFill>
                <a:latin typeface="Arial"/>
                <a:cs typeface="Arial"/>
              </a:rPr>
              <a:t> </a:t>
            </a:r>
            <a:r>
              <a:rPr sz="1100" spc="65" dirty="0">
                <a:solidFill>
                  <a:srgbClr val="231F20"/>
                </a:solidFill>
                <a:latin typeface="Arial"/>
                <a:cs typeface="Arial"/>
              </a:rPr>
              <a:t>need</a:t>
            </a:r>
            <a:r>
              <a:rPr sz="1100" spc="110" dirty="0">
                <a:solidFill>
                  <a:srgbClr val="231F20"/>
                </a:solidFill>
                <a:latin typeface="Arial"/>
                <a:cs typeface="Arial"/>
              </a:rPr>
              <a:t> </a:t>
            </a:r>
            <a:r>
              <a:rPr sz="1100" spc="65" dirty="0">
                <a:solidFill>
                  <a:srgbClr val="231F20"/>
                </a:solidFill>
                <a:latin typeface="Arial"/>
                <a:cs typeface="Arial"/>
              </a:rPr>
              <a:t>over</a:t>
            </a:r>
            <a:r>
              <a:rPr sz="1100" spc="105" dirty="0">
                <a:solidFill>
                  <a:srgbClr val="231F20"/>
                </a:solidFill>
                <a:latin typeface="Arial"/>
                <a:cs typeface="Arial"/>
              </a:rPr>
              <a:t> </a:t>
            </a:r>
            <a:r>
              <a:rPr sz="1100" dirty="0">
                <a:solidFill>
                  <a:srgbClr val="231F20"/>
                </a:solidFill>
                <a:latin typeface="Arial"/>
                <a:cs typeface="Arial"/>
              </a:rPr>
              <a:t>1,000,000</a:t>
            </a:r>
            <a:r>
              <a:rPr sz="1100" spc="110" dirty="0">
                <a:solidFill>
                  <a:srgbClr val="231F20"/>
                </a:solidFill>
                <a:latin typeface="Arial"/>
                <a:cs typeface="Arial"/>
              </a:rPr>
              <a:t> </a:t>
            </a:r>
            <a:r>
              <a:rPr sz="1100" spc="55" dirty="0">
                <a:solidFill>
                  <a:srgbClr val="231F20"/>
                </a:solidFill>
                <a:latin typeface="Arial"/>
                <a:cs typeface="Arial"/>
              </a:rPr>
              <a:t>school</a:t>
            </a:r>
            <a:r>
              <a:rPr sz="1100" spc="110" dirty="0">
                <a:solidFill>
                  <a:srgbClr val="231F20"/>
                </a:solidFill>
                <a:latin typeface="Arial"/>
                <a:cs typeface="Arial"/>
              </a:rPr>
              <a:t> </a:t>
            </a:r>
            <a:r>
              <a:rPr sz="1100" spc="-10" dirty="0">
                <a:solidFill>
                  <a:srgbClr val="231F20"/>
                </a:solidFill>
                <a:latin typeface="Arial"/>
                <a:cs typeface="Arial"/>
              </a:rPr>
              <a:t>supplies.</a:t>
            </a:r>
            <a:endParaRPr sz="1100">
              <a:latin typeface="Arial"/>
              <a:cs typeface="Arial"/>
            </a:endParaRPr>
          </a:p>
        </p:txBody>
      </p:sp>
      <p:sp>
        <p:nvSpPr>
          <p:cNvPr id="5" name="object 5"/>
          <p:cNvSpPr txBox="1"/>
          <p:nvPr/>
        </p:nvSpPr>
        <p:spPr>
          <a:xfrm>
            <a:off x="444500" y="5471366"/>
            <a:ext cx="4222750" cy="597535"/>
          </a:xfrm>
          <a:prstGeom prst="rect">
            <a:avLst/>
          </a:prstGeom>
        </p:spPr>
        <p:txBody>
          <a:bodyPr vert="horz" wrap="square" lIns="0" tIns="12700" rIns="0" bIns="0" rtlCol="0">
            <a:spAutoFit/>
          </a:bodyPr>
          <a:lstStyle/>
          <a:p>
            <a:pPr marL="12700" marR="5080">
              <a:lnSpc>
                <a:spcPct val="113700"/>
              </a:lnSpc>
              <a:spcBef>
                <a:spcPts val="100"/>
              </a:spcBef>
            </a:pPr>
            <a:r>
              <a:rPr sz="1100" spc="90" dirty="0">
                <a:solidFill>
                  <a:srgbClr val="08A6DE"/>
                </a:solidFill>
                <a:latin typeface="Arial"/>
                <a:cs typeface="Arial"/>
              </a:rPr>
              <a:t>Who</a:t>
            </a:r>
            <a:r>
              <a:rPr sz="1100" spc="-15" dirty="0">
                <a:solidFill>
                  <a:srgbClr val="08A6DE"/>
                </a:solidFill>
                <a:latin typeface="Arial"/>
                <a:cs typeface="Arial"/>
              </a:rPr>
              <a:t> </a:t>
            </a:r>
            <a:r>
              <a:rPr sz="1100" spc="85" dirty="0">
                <a:solidFill>
                  <a:srgbClr val="08A6DE"/>
                </a:solidFill>
                <a:latin typeface="Arial"/>
                <a:cs typeface="Arial"/>
              </a:rPr>
              <a:t>can</a:t>
            </a:r>
            <a:r>
              <a:rPr sz="1100" spc="-15" dirty="0">
                <a:solidFill>
                  <a:srgbClr val="08A6DE"/>
                </a:solidFill>
                <a:latin typeface="Arial"/>
                <a:cs typeface="Arial"/>
              </a:rPr>
              <a:t> </a:t>
            </a:r>
            <a:r>
              <a:rPr sz="1100" spc="80" dirty="0">
                <a:solidFill>
                  <a:srgbClr val="08A6DE"/>
                </a:solidFill>
                <a:latin typeface="Arial"/>
                <a:cs typeface="Arial"/>
              </a:rPr>
              <a:t>participate:</a:t>
            </a:r>
            <a:r>
              <a:rPr sz="1100" spc="-15" dirty="0">
                <a:solidFill>
                  <a:srgbClr val="08A6DE"/>
                </a:solidFill>
                <a:latin typeface="Arial"/>
                <a:cs typeface="Arial"/>
              </a:rPr>
              <a:t> </a:t>
            </a:r>
            <a:r>
              <a:rPr sz="1100" dirty="0">
                <a:solidFill>
                  <a:srgbClr val="231F20"/>
                </a:solidFill>
                <a:latin typeface="Arial"/>
                <a:cs typeface="Arial"/>
              </a:rPr>
              <a:t>We</a:t>
            </a:r>
            <a:r>
              <a:rPr sz="1100" spc="-10" dirty="0">
                <a:solidFill>
                  <a:srgbClr val="231F20"/>
                </a:solidFill>
                <a:latin typeface="Arial"/>
                <a:cs typeface="Arial"/>
              </a:rPr>
              <a:t> </a:t>
            </a:r>
            <a:r>
              <a:rPr sz="1100" dirty="0">
                <a:solidFill>
                  <a:srgbClr val="231F20"/>
                </a:solidFill>
                <a:latin typeface="Arial"/>
                <a:cs typeface="Arial"/>
              </a:rPr>
              <a:t>invite</a:t>
            </a:r>
            <a:r>
              <a:rPr sz="1100" spc="-5" dirty="0">
                <a:solidFill>
                  <a:srgbClr val="231F20"/>
                </a:solidFill>
                <a:latin typeface="Arial"/>
                <a:cs typeface="Arial"/>
              </a:rPr>
              <a:t> </a:t>
            </a:r>
            <a:r>
              <a:rPr sz="1100" spc="55" dirty="0">
                <a:solidFill>
                  <a:srgbClr val="231F20"/>
                </a:solidFill>
                <a:latin typeface="Arial"/>
                <a:cs typeface="Arial"/>
              </a:rPr>
              <a:t>everyone</a:t>
            </a:r>
            <a:r>
              <a:rPr sz="1100" spc="-5" dirty="0">
                <a:solidFill>
                  <a:srgbClr val="231F20"/>
                </a:solidFill>
                <a:latin typeface="Arial"/>
                <a:cs typeface="Arial"/>
              </a:rPr>
              <a:t> </a:t>
            </a:r>
            <a:r>
              <a:rPr sz="1100" spc="70" dirty="0">
                <a:solidFill>
                  <a:srgbClr val="231F20"/>
                </a:solidFill>
                <a:latin typeface="Arial"/>
                <a:cs typeface="Arial"/>
              </a:rPr>
              <a:t>to</a:t>
            </a:r>
            <a:r>
              <a:rPr sz="1100" spc="-10" dirty="0">
                <a:solidFill>
                  <a:srgbClr val="231F20"/>
                </a:solidFill>
                <a:latin typeface="Arial"/>
                <a:cs typeface="Arial"/>
              </a:rPr>
              <a:t> </a:t>
            </a:r>
            <a:r>
              <a:rPr sz="1100" spc="55" dirty="0">
                <a:solidFill>
                  <a:srgbClr val="231F20"/>
                </a:solidFill>
                <a:latin typeface="Arial"/>
                <a:cs typeface="Arial"/>
              </a:rPr>
              <a:t>join</a:t>
            </a:r>
            <a:r>
              <a:rPr sz="1100" spc="10" dirty="0">
                <a:solidFill>
                  <a:srgbClr val="231F20"/>
                </a:solidFill>
                <a:latin typeface="Arial"/>
                <a:cs typeface="Arial"/>
              </a:rPr>
              <a:t> </a:t>
            </a:r>
            <a:r>
              <a:rPr sz="1100" spc="-50" dirty="0">
                <a:solidFill>
                  <a:srgbClr val="231F20"/>
                </a:solidFill>
                <a:latin typeface="Arial"/>
                <a:cs typeface="Arial"/>
              </a:rPr>
              <a:t>—</a:t>
            </a:r>
            <a:r>
              <a:rPr sz="1100" spc="-5" dirty="0">
                <a:solidFill>
                  <a:srgbClr val="231F20"/>
                </a:solidFill>
                <a:latin typeface="Arial"/>
                <a:cs typeface="Arial"/>
              </a:rPr>
              <a:t> </a:t>
            </a:r>
            <a:r>
              <a:rPr sz="1100" spc="-10" dirty="0">
                <a:solidFill>
                  <a:srgbClr val="231F20"/>
                </a:solidFill>
                <a:latin typeface="Arial"/>
                <a:cs typeface="Arial"/>
              </a:rPr>
              <a:t>individuals, </a:t>
            </a:r>
            <a:r>
              <a:rPr sz="1100" dirty="0">
                <a:solidFill>
                  <a:srgbClr val="231F20"/>
                </a:solidFill>
                <a:latin typeface="Arial"/>
                <a:cs typeface="Arial"/>
              </a:rPr>
              <a:t>businesses,</a:t>
            </a:r>
            <a:r>
              <a:rPr sz="1100" spc="45" dirty="0">
                <a:solidFill>
                  <a:srgbClr val="231F20"/>
                </a:solidFill>
                <a:latin typeface="Arial"/>
                <a:cs typeface="Arial"/>
              </a:rPr>
              <a:t> </a:t>
            </a:r>
            <a:r>
              <a:rPr sz="1100" spc="50" dirty="0">
                <a:solidFill>
                  <a:srgbClr val="231F20"/>
                </a:solidFill>
                <a:latin typeface="Arial"/>
                <a:cs typeface="Arial"/>
              </a:rPr>
              <a:t>faith</a:t>
            </a:r>
            <a:r>
              <a:rPr sz="1100" spc="45" dirty="0">
                <a:solidFill>
                  <a:srgbClr val="231F20"/>
                </a:solidFill>
                <a:latin typeface="Arial"/>
                <a:cs typeface="Arial"/>
              </a:rPr>
              <a:t> </a:t>
            </a:r>
            <a:r>
              <a:rPr sz="1100" spc="50" dirty="0">
                <a:solidFill>
                  <a:srgbClr val="231F20"/>
                </a:solidFill>
                <a:latin typeface="Arial"/>
                <a:cs typeface="Arial"/>
              </a:rPr>
              <a:t>groups,</a:t>
            </a:r>
            <a:r>
              <a:rPr sz="1100" spc="45" dirty="0">
                <a:solidFill>
                  <a:srgbClr val="231F20"/>
                </a:solidFill>
                <a:latin typeface="Arial"/>
                <a:cs typeface="Arial"/>
              </a:rPr>
              <a:t> </a:t>
            </a:r>
            <a:r>
              <a:rPr sz="1100" dirty="0">
                <a:solidFill>
                  <a:srgbClr val="231F20"/>
                </a:solidFill>
                <a:latin typeface="Arial"/>
                <a:cs typeface="Arial"/>
              </a:rPr>
              <a:t>civic</a:t>
            </a:r>
            <a:r>
              <a:rPr sz="1100" spc="45" dirty="0">
                <a:solidFill>
                  <a:srgbClr val="231F20"/>
                </a:solidFill>
                <a:latin typeface="Arial"/>
                <a:cs typeface="Arial"/>
              </a:rPr>
              <a:t> </a:t>
            </a:r>
            <a:r>
              <a:rPr sz="1100" spc="50" dirty="0">
                <a:solidFill>
                  <a:srgbClr val="231F20"/>
                </a:solidFill>
                <a:latin typeface="Arial"/>
                <a:cs typeface="Arial"/>
              </a:rPr>
              <a:t>groups,</a:t>
            </a:r>
            <a:r>
              <a:rPr sz="1100" spc="45" dirty="0">
                <a:solidFill>
                  <a:srgbClr val="231F20"/>
                </a:solidFill>
                <a:latin typeface="Arial"/>
                <a:cs typeface="Arial"/>
              </a:rPr>
              <a:t> </a:t>
            </a:r>
            <a:r>
              <a:rPr sz="1100" spc="70" dirty="0">
                <a:solidFill>
                  <a:srgbClr val="231F20"/>
                </a:solidFill>
                <a:latin typeface="Arial"/>
                <a:cs typeface="Arial"/>
              </a:rPr>
              <a:t>neighborhoods,</a:t>
            </a:r>
            <a:r>
              <a:rPr sz="1100" spc="45" dirty="0">
                <a:solidFill>
                  <a:srgbClr val="231F20"/>
                </a:solidFill>
                <a:latin typeface="Arial"/>
                <a:cs typeface="Arial"/>
              </a:rPr>
              <a:t> sports </a:t>
            </a:r>
            <a:r>
              <a:rPr sz="1100" dirty="0">
                <a:solidFill>
                  <a:srgbClr val="231F20"/>
                </a:solidFill>
                <a:latin typeface="Arial"/>
                <a:cs typeface="Arial"/>
              </a:rPr>
              <a:t>teams,</a:t>
            </a:r>
            <a:r>
              <a:rPr sz="1100" spc="175" dirty="0">
                <a:solidFill>
                  <a:srgbClr val="231F20"/>
                </a:solidFill>
                <a:latin typeface="Arial"/>
                <a:cs typeface="Arial"/>
              </a:rPr>
              <a:t> </a:t>
            </a:r>
            <a:r>
              <a:rPr sz="1100" spc="-20" dirty="0">
                <a:solidFill>
                  <a:srgbClr val="231F20"/>
                </a:solidFill>
                <a:latin typeface="Arial"/>
                <a:cs typeface="Arial"/>
              </a:rPr>
              <a:t>etc.</a:t>
            </a:r>
            <a:endParaRPr sz="1100" dirty="0">
              <a:latin typeface="Arial"/>
              <a:cs typeface="Arial"/>
            </a:endParaRPr>
          </a:p>
        </p:txBody>
      </p:sp>
      <p:sp>
        <p:nvSpPr>
          <p:cNvPr id="6" name="object 6"/>
          <p:cNvSpPr txBox="1"/>
          <p:nvPr/>
        </p:nvSpPr>
        <p:spPr>
          <a:xfrm>
            <a:off x="444500" y="6170005"/>
            <a:ext cx="4053840" cy="189732"/>
          </a:xfrm>
          <a:prstGeom prst="rect">
            <a:avLst/>
          </a:prstGeom>
        </p:spPr>
        <p:txBody>
          <a:bodyPr vert="horz" wrap="square" lIns="0" tIns="12700" rIns="0" bIns="0" rtlCol="0">
            <a:spAutoFit/>
          </a:bodyPr>
          <a:lstStyle/>
          <a:p>
            <a:pPr marL="12700" marR="5080">
              <a:lnSpc>
                <a:spcPct val="113700"/>
              </a:lnSpc>
              <a:spcBef>
                <a:spcPts val="100"/>
              </a:spcBef>
            </a:pPr>
            <a:r>
              <a:rPr sz="1100" spc="55" dirty="0">
                <a:solidFill>
                  <a:srgbClr val="08A6DE"/>
                </a:solidFill>
                <a:latin typeface="Arial"/>
                <a:cs typeface="Arial"/>
              </a:rPr>
              <a:t>When:</a:t>
            </a:r>
            <a:r>
              <a:rPr sz="1100" spc="-55" dirty="0">
                <a:solidFill>
                  <a:srgbClr val="08A6DE"/>
                </a:solidFill>
                <a:latin typeface="Arial"/>
                <a:cs typeface="Arial"/>
              </a:rPr>
              <a:t> </a:t>
            </a:r>
            <a:r>
              <a:rPr sz="1100" dirty="0">
                <a:solidFill>
                  <a:srgbClr val="231F20"/>
                </a:solidFill>
                <a:latin typeface="Arial"/>
                <a:cs typeface="Arial"/>
              </a:rPr>
              <a:t>You</a:t>
            </a:r>
            <a:r>
              <a:rPr sz="1100" spc="-35" dirty="0">
                <a:solidFill>
                  <a:srgbClr val="231F20"/>
                </a:solidFill>
                <a:latin typeface="Arial"/>
                <a:cs typeface="Arial"/>
              </a:rPr>
              <a:t> </a:t>
            </a:r>
            <a:r>
              <a:rPr sz="1100" spc="70" dirty="0">
                <a:solidFill>
                  <a:srgbClr val="231F20"/>
                </a:solidFill>
                <a:latin typeface="Arial"/>
                <a:cs typeface="Arial"/>
              </a:rPr>
              <a:t>can</a:t>
            </a:r>
            <a:r>
              <a:rPr sz="1100" spc="-35" dirty="0">
                <a:solidFill>
                  <a:srgbClr val="231F20"/>
                </a:solidFill>
                <a:latin typeface="Arial"/>
                <a:cs typeface="Arial"/>
              </a:rPr>
              <a:t> </a:t>
            </a:r>
            <a:r>
              <a:rPr sz="1100" spc="75" dirty="0">
                <a:solidFill>
                  <a:srgbClr val="231F20"/>
                </a:solidFill>
                <a:latin typeface="Arial"/>
                <a:cs typeface="Arial"/>
              </a:rPr>
              <a:t>donate</a:t>
            </a:r>
            <a:r>
              <a:rPr sz="1100" spc="-35" dirty="0">
                <a:solidFill>
                  <a:srgbClr val="231F20"/>
                </a:solidFill>
                <a:latin typeface="Arial"/>
                <a:cs typeface="Arial"/>
              </a:rPr>
              <a:t> </a:t>
            </a:r>
            <a:r>
              <a:rPr sz="1100" spc="110" dirty="0">
                <a:solidFill>
                  <a:srgbClr val="231F20"/>
                </a:solidFill>
                <a:latin typeface="Arial"/>
                <a:cs typeface="Arial"/>
              </a:rPr>
              <a:t>or</a:t>
            </a:r>
            <a:r>
              <a:rPr sz="1100" spc="-35" dirty="0">
                <a:solidFill>
                  <a:srgbClr val="231F20"/>
                </a:solidFill>
                <a:latin typeface="Arial"/>
                <a:cs typeface="Arial"/>
              </a:rPr>
              <a:t> </a:t>
            </a:r>
            <a:r>
              <a:rPr sz="1100" spc="60" dirty="0">
                <a:solidFill>
                  <a:srgbClr val="231F20"/>
                </a:solidFill>
                <a:latin typeface="Arial"/>
                <a:cs typeface="Arial"/>
              </a:rPr>
              <a:t>choose</a:t>
            </a:r>
            <a:r>
              <a:rPr sz="1100" spc="-35" dirty="0">
                <a:solidFill>
                  <a:srgbClr val="231F20"/>
                </a:solidFill>
                <a:latin typeface="Arial"/>
                <a:cs typeface="Arial"/>
              </a:rPr>
              <a:t> </a:t>
            </a:r>
            <a:r>
              <a:rPr sz="1100" spc="75" dirty="0">
                <a:solidFill>
                  <a:srgbClr val="231F20"/>
                </a:solidFill>
                <a:latin typeface="Arial"/>
                <a:cs typeface="Arial"/>
              </a:rPr>
              <a:t>your</a:t>
            </a:r>
            <a:r>
              <a:rPr sz="1100" spc="-35" dirty="0">
                <a:solidFill>
                  <a:srgbClr val="231F20"/>
                </a:solidFill>
                <a:latin typeface="Arial"/>
                <a:cs typeface="Arial"/>
              </a:rPr>
              <a:t> </a:t>
            </a:r>
            <a:r>
              <a:rPr sz="1100" spc="60" dirty="0">
                <a:solidFill>
                  <a:srgbClr val="231F20"/>
                </a:solidFill>
                <a:latin typeface="Arial"/>
                <a:cs typeface="Arial"/>
              </a:rPr>
              <a:t>drive</a:t>
            </a:r>
            <a:r>
              <a:rPr lang="en-US" sz="1100" spc="60" dirty="0">
                <a:solidFill>
                  <a:srgbClr val="231F20"/>
                </a:solidFill>
                <a:latin typeface="Arial"/>
                <a:cs typeface="Arial"/>
              </a:rPr>
              <a:t> dates</a:t>
            </a:r>
            <a:r>
              <a:rPr sz="1100" spc="-35" dirty="0">
                <a:solidFill>
                  <a:srgbClr val="231F20"/>
                </a:solidFill>
                <a:latin typeface="Arial"/>
                <a:cs typeface="Arial"/>
              </a:rPr>
              <a:t> </a:t>
            </a:r>
            <a:r>
              <a:rPr lang="en-US" sz="1100" spc="55" dirty="0">
                <a:solidFill>
                  <a:srgbClr val="231F20"/>
                </a:solidFill>
                <a:latin typeface="Arial"/>
                <a:cs typeface="Arial"/>
              </a:rPr>
              <a:t>anytime</a:t>
            </a:r>
            <a:r>
              <a:rPr sz="1100" spc="-20" dirty="0">
                <a:solidFill>
                  <a:srgbClr val="231F20"/>
                </a:solidFill>
                <a:latin typeface="Arial"/>
                <a:cs typeface="Arial"/>
              </a:rPr>
              <a:t>.</a:t>
            </a:r>
            <a:endParaRPr sz="1100" dirty="0">
              <a:latin typeface="Arial"/>
              <a:cs typeface="Arial"/>
            </a:endParaRPr>
          </a:p>
        </p:txBody>
      </p:sp>
      <p:sp>
        <p:nvSpPr>
          <p:cNvPr id="7" name="object 7"/>
          <p:cNvSpPr txBox="1"/>
          <p:nvPr/>
        </p:nvSpPr>
        <p:spPr>
          <a:xfrm>
            <a:off x="444500" y="6678094"/>
            <a:ext cx="4197985" cy="597535"/>
          </a:xfrm>
          <a:prstGeom prst="rect">
            <a:avLst/>
          </a:prstGeom>
        </p:spPr>
        <p:txBody>
          <a:bodyPr vert="horz" wrap="square" lIns="0" tIns="12700" rIns="0" bIns="0" rtlCol="0">
            <a:spAutoFit/>
          </a:bodyPr>
          <a:lstStyle/>
          <a:p>
            <a:pPr marL="12700" marR="5080">
              <a:lnSpc>
                <a:spcPct val="113700"/>
              </a:lnSpc>
              <a:spcBef>
                <a:spcPts val="100"/>
              </a:spcBef>
            </a:pPr>
            <a:r>
              <a:rPr sz="1100" spc="60" dirty="0">
                <a:solidFill>
                  <a:srgbClr val="08A6DE"/>
                </a:solidFill>
                <a:latin typeface="Arial"/>
                <a:cs typeface="Arial"/>
              </a:rPr>
              <a:t>Where:</a:t>
            </a:r>
            <a:r>
              <a:rPr sz="1100" spc="5" dirty="0">
                <a:solidFill>
                  <a:srgbClr val="08A6DE"/>
                </a:solidFill>
                <a:latin typeface="Arial"/>
                <a:cs typeface="Arial"/>
              </a:rPr>
              <a:t> </a:t>
            </a:r>
            <a:r>
              <a:rPr sz="1100" dirty="0">
                <a:solidFill>
                  <a:srgbClr val="231F20"/>
                </a:solidFill>
                <a:latin typeface="Arial"/>
                <a:cs typeface="Arial"/>
              </a:rPr>
              <a:t>Host</a:t>
            </a:r>
            <a:r>
              <a:rPr sz="1100" spc="15" dirty="0">
                <a:solidFill>
                  <a:srgbClr val="231F20"/>
                </a:solidFill>
                <a:latin typeface="Arial"/>
                <a:cs typeface="Arial"/>
              </a:rPr>
              <a:t> </a:t>
            </a:r>
            <a:r>
              <a:rPr lang="en-US" sz="1100" spc="75" dirty="0">
                <a:solidFill>
                  <a:srgbClr val="231F20"/>
                </a:solidFill>
                <a:latin typeface="Arial"/>
                <a:cs typeface="Arial"/>
              </a:rPr>
              <a:t>an </a:t>
            </a:r>
            <a:r>
              <a:rPr sz="1100" dirty="0">
                <a:solidFill>
                  <a:srgbClr val="231F20"/>
                </a:solidFill>
                <a:latin typeface="Arial"/>
                <a:cs typeface="Arial"/>
              </a:rPr>
              <a:t>in</a:t>
            </a:r>
            <a:r>
              <a:rPr sz="1100" spc="15" dirty="0">
                <a:solidFill>
                  <a:srgbClr val="231F20"/>
                </a:solidFill>
                <a:latin typeface="Arial"/>
                <a:cs typeface="Arial"/>
              </a:rPr>
              <a:t> </a:t>
            </a:r>
            <a:r>
              <a:rPr sz="1100" spc="45" dirty="0">
                <a:solidFill>
                  <a:srgbClr val="231F20"/>
                </a:solidFill>
                <a:latin typeface="Arial"/>
                <a:cs typeface="Arial"/>
              </a:rPr>
              <a:t>person</a:t>
            </a:r>
            <a:r>
              <a:rPr lang="en-US" sz="1100" spc="45" dirty="0">
                <a:solidFill>
                  <a:srgbClr val="231F20"/>
                </a:solidFill>
                <a:latin typeface="Arial"/>
                <a:cs typeface="Arial"/>
              </a:rPr>
              <a:t> drive at your location of choice</a:t>
            </a:r>
            <a:r>
              <a:rPr sz="1100" spc="45" dirty="0">
                <a:solidFill>
                  <a:srgbClr val="231F20"/>
                </a:solidFill>
                <a:latin typeface="Arial"/>
                <a:cs typeface="Arial"/>
              </a:rPr>
              <a:t>.</a:t>
            </a:r>
            <a:r>
              <a:rPr sz="1100" spc="-5" dirty="0">
                <a:solidFill>
                  <a:srgbClr val="231F20"/>
                </a:solidFill>
                <a:latin typeface="Arial"/>
                <a:cs typeface="Arial"/>
              </a:rPr>
              <a:t> </a:t>
            </a:r>
            <a:r>
              <a:rPr sz="1100" dirty="0">
                <a:solidFill>
                  <a:srgbClr val="231F20"/>
                </a:solidFill>
                <a:latin typeface="Arial"/>
                <a:cs typeface="Arial"/>
              </a:rPr>
              <a:t>Your</a:t>
            </a:r>
            <a:r>
              <a:rPr sz="1100" spc="10" dirty="0">
                <a:solidFill>
                  <a:srgbClr val="231F20"/>
                </a:solidFill>
                <a:latin typeface="Arial"/>
                <a:cs typeface="Arial"/>
              </a:rPr>
              <a:t> </a:t>
            </a:r>
            <a:r>
              <a:rPr sz="1100" spc="65" dirty="0">
                <a:solidFill>
                  <a:srgbClr val="231F20"/>
                </a:solidFill>
                <a:latin typeface="Arial"/>
                <a:cs typeface="Arial"/>
              </a:rPr>
              <a:t>support </a:t>
            </a:r>
            <a:r>
              <a:rPr sz="1100" spc="50" dirty="0">
                <a:solidFill>
                  <a:srgbClr val="231F20"/>
                </a:solidFill>
                <a:latin typeface="Arial"/>
                <a:cs typeface="Arial"/>
              </a:rPr>
              <a:t>will</a:t>
            </a:r>
            <a:r>
              <a:rPr sz="1100" spc="5" dirty="0">
                <a:solidFill>
                  <a:srgbClr val="231F20"/>
                </a:solidFill>
                <a:latin typeface="Arial"/>
                <a:cs typeface="Arial"/>
              </a:rPr>
              <a:t> </a:t>
            </a:r>
            <a:r>
              <a:rPr sz="1100" spc="60" dirty="0">
                <a:solidFill>
                  <a:srgbClr val="231F20"/>
                </a:solidFill>
                <a:latin typeface="Arial"/>
                <a:cs typeface="Arial"/>
              </a:rPr>
              <a:t>help</a:t>
            </a:r>
            <a:r>
              <a:rPr sz="1100" spc="20" dirty="0">
                <a:solidFill>
                  <a:srgbClr val="231F20"/>
                </a:solidFill>
                <a:latin typeface="Arial"/>
                <a:cs typeface="Arial"/>
              </a:rPr>
              <a:t> </a:t>
            </a:r>
            <a:r>
              <a:rPr sz="1100" spc="75" dirty="0">
                <a:solidFill>
                  <a:srgbClr val="231F20"/>
                </a:solidFill>
                <a:latin typeface="Arial"/>
                <a:cs typeface="Arial"/>
              </a:rPr>
              <a:t>prepare</a:t>
            </a:r>
            <a:r>
              <a:rPr sz="1100" spc="20" dirty="0">
                <a:solidFill>
                  <a:srgbClr val="231F20"/>
                </a:solidFill>
                <a:latin typeface="Arial"/>
                <a:cs typeface="Arial"/>
              </a:rPr>
              <a:t> </a:t>
            </a:r>
            <a:r>
              <a:rPr sz="1100" spc="-20" dirty="0">
                <a:solidFill>
                  <a:srgbClr val="231F20"/>
                </a:solidFill>
                <a:latin typeface="Arial"/>
                <a:cs typeface="Arial"/>
              </a:rPr>
              <a:t>1</a:t>
            </a:r>
            <a:r>
              <a:rPr lang="en-US" sz="1100" spc="-20" dirty="0">
                <a:solidFill>
                  <a:srgbClr val="231F20"/>
                </a:solidFill>
                <a:latin typeface="Arial"/>
                <a:cs typeface="Arial"/>
              </a:rPr>
              <a:t>62</a:t>
            </a:r>
            <a:r>
              <a:rPr sz="1100" spc="-20" dirty="0">
                <a:solidFill>
                  <a:srgbClr val="231F20"/>
                </a:solidFill>
                <a:latin typeface="Arial"/>
                <a:cs typeface="Arial"/>
              </a:rPr>
              <a:t>,000</a:t>
            </a:r>
            <a:r>
              <a:rPr sz="1100" spc="20" dirty="0">
                <a:solidFill>
                  <a:srgbClr val="231F20"/>
                </a:solidFill>
                <a:latin typeface="Arial"/>
                <a:cs typeface="Arial"/>
              </a:rPr>
              <a:t> </a:t>
            </a:r>
            <a:r>
              <a:rPr sz="1100" dirty="0">
                <a:solidFill>
                  <a:srgbClr val="231F20"/>
                </a:solidFill>
                <a:latin typeface="Arial"/>
                <a:cs typeface="Arial"/>
              </a:rPr>
              <a:t>students</a:t>
            </a:r>
            <a:r>
              <a:rPr sz="1100" spc="15" dirty="0">
                <a:solidFill>
                  <a:srgbClr val="231F20"/>
                </a:solidFill>
                <a:latin typeface="Arial"/>
                <a:cs typeface="Arial"/>
              </a:rPr>
              <a:t> </a:t>
            </a:r>
            <a:r>
              <a:rPr sz="1100" spc="90" dirty="0">
                <a:solidFill>
                  <a:srgbClr val="231F20"/>
                </a:solidFill>
                <a:latin typeface="Arial"/>
                <a:cs typeface="Arial"/>
              </a:rPr>
              <a:t>and</a:t>
            </a:r>
            <a:r>
              <a:rPr sz="1100" spc="20" dirty="0">
                <a:solidFill>
                  <a:srgbClr val="231F20"/>
                </a:solidFill>
                <a:latin typeface="Arial"/>
                <a:cs typeface="Arial"/>
              </a:rPr>
              <a:t> </a:t>
            </a:r>
            <a:r>
              <a:rPr sz="1100" spc="60" dirty="0">
                <a:solidFill>
                  <a:srgbClr val="231F20"/>
                </a:solidFill>
                <a:latin typeface="Arial"/>
                <a:cs typeface="Arial"/>
              </a:rPr>
              <a:t>their</a:t>
            </a:r>
            <a:r>
              <a:rPr sz="1100" spc="20" dirty="0">
                <a:solidFill>
                  <a:srgbClr val="231F20"/>
                </a:solidFill>
                <a:latin typeface="Arial"/>
                <a:cs typeface="Arial"/>
              </a:rPr>
              <a:t> </a:t>
            </a:r>
            <a:r>
              <a:rPr sz="1100" spc="60" dirty="0">
                <a:solidFill>
                  <a:srgbClr val="231F20"/>
                </a:solidFill>
                <a:latin typeface="Arial"/>
                <a:cs typeface="Arial"/>
              </a:rPr>
              <a:t>teachers</a:t>
            </a:r>
            <a:r>
              <a:rPr sz="1100" spc="20" dirty="0">
                <a:solidFill>
                  <a:srgbClr val="231F20"/>
                </a:solidFill>
                <a:latin typeface="Arial"/>
                <a:cs typeface="Arial"/>
              </a:rPr>
              <a:t> </a:t>
            </a:r>
            <a:r>
              <a:rPr sz="1100" dirty="0">
                <a:solidFill>
                  <a:srgbClr val="231F20"/>
                </a:solidFill>
                <a:latin typeface="Arial"/>
                <a:cs typeface="Arial"/>
              </a:rPr>
              <a:t>in</a:t>
            </a:r>
            <a:r>
              <a:rPr sz="1100" spc="20" dirty="0">
                <a:solidFill>
                  <a:srgbClr val="231F20"/>
                </a:solidFill>
                <a:latin typeface="Arial"/>
                <a:cs typeface="Arial"/>
              </a:rPr>
              <a:t> </a:t>
            </a:r>
            <a:r>
              <a:rPr sz="1100" spc="70" dirty="0">
                <a:solidFill>
                  <a:srgbClr val="231F20"/>
                </a:solidFill>
                <a:latin typeface="Arial"/>
                <a:cs typeface="Arial"/>
              </a:rPr>
              <a:t>our region</a:t>
            </a:r>
            <a:r>
              <a:rPr sz="1100" spc="-25" dirty="0">
                <a:solidFill>
                  <a:srgbClr val="231F20"/>
                </a:solidFill>
                <a:latin typeface="Arial"/>
                <a:cs typeface="Arial"/>
              </a:rPr>
              <a:t> </a:t>
            </a:r>
            <a:r>
              <a:rPr sz="1100" spc="80" dirty="0">
                <a:solidFill>
                  <a:srgbClr val="231F20"/>
                </a:solidFill>
                <a:latin typeface="Arial"/>
                <a:cs typeface="Arial"/>
              </a:rPr>
              <a:t>for</a:t>
            </a:r>
            <a:r>
              <a:rPr sz="1100" spc="-25" dirty="0">
                <a:solidFill>
                  <a:srgbClr val="231F20"/>
                </a:solidFill>
                <a:latin typeface="Arial"/>
                <a:cs typeface="Arial"/>
              </a:rPr>
              <a:t> </a:t>
            </a:r>
            <a:r>
              <a:rPr sz="1100" spc="50" dirty="0">
                <a:solidFill>
                  <a:srgbClr val="231F20"/>
                </a:solidFill>
                <a:latin typeface="Arial"/>
                <a:cs typeface="Arial"/>
              </a:rPr>
              <a:t>the</a:t>
            </a:r>
            <a:r>
              <a:rPr sz="1100" spc="-25" dirty="0">
                <a:solidFill>
                  <a:srgbClr val="231F20"/>
                </a:solidFill>
                <a:latin typeface="Arial"/>
                <a:cs typeface="Arial"/>
              </a:rPr>
              <a:t> </a:t>
            </a:r>
            <a:r>
              <a:rPr sz="1100" spc="80" dirty="0">
                <a:solidFill>
                  <a:srgbClr val="231F20"/>
                </a:solidFill>
                <a:latin typeface="Arial"/>
                <a:cs typeface="Arial"/>
              </a:rPr>
              <a:t>upcoming</a:t>
            </a:r>
            <a:r>
              <a:rPr sz="1100" spc="-25" dirty="0">
                <a:solidFill>
                  <a:srgbClr val="231F20"/>
                </a:solidFill>
                <a:latin typeface="Arial"/>
                <a:cs typeface="Arial"/>
              </a:rPr>
              <a:t> </a:t>
            </a:r>
            <a:r>
              <a:rPr sz="1100" spc="55" dirty="0">
                <a:solidFill>
                  <a:srgbClr val="231F20"/>
                </a:solidFill>
                <a:latin typeface="Arial"/>
                <a:cs typeface="Arial"/>
              </a:rPr>
              <a:t>school</a:t>
            </a:r>
            <a:r>
              <a:rPr sz="1100" spc="-25" dirty="0">
                <a:solidFill>
                  <a:srgbClr val="231F20"/>
                </a:solidFill>
                <a:latin typeface="Arial"/>
                <a:cs typeface="Arial"/>
              </a:rPr>
              <a:t> </a:t>
            </a:r>
            <a:r>
              <a:rPr sz="1100" spc="-10" dirty="0">
                <a:solidFill>
                  <a:srgbClr val="231F20"/>
                </a:solidFill>
                <a:latin typeface="Arial"/>
                <a:cs typeface="Arial"/>
              </a:rPr>
              <a:t>year.</a:t>
            </a:r>
            <a:endParaRPr sz="1100" dirty="0">
              <a:latin typeface="Arial"/>
              <a:cs typeface="Arial"/>
            </a:endParaRPr>
          </a:p>
        </p:txBody>
      </p:sp>
      <p:grpSp>
        <p:nvGrpSpPr>
          <p:cNvPr id="8" name="object 8"/>
          <p:cNvGrpSpPr/>
          <p:nvPr/>
        </p:nvGrpSpPr>
        <p:grpSpPr>
          <a:xfrm>
            <a:off x="4882896" y="3607308"/>
            <a:ext cx="2889885" cy="3694429"/>
            <a:chOff x="4882896" y="3607308"/>
            <a:chExt cx="2889885" cy="3694429"/>
          </a:xfrm>
        </p:grpSpPr>
        <p:pic>
          <p:nvPicPr>
            <p:cNvPr id="9" name="object 9"/>
            <p:cNvPicPr/>
            <p:nvPr/>
          </p:nvPicPr>
          <p:blipFill>
            <a:blip r:embed="rId3" cstate="print"/>
            <a:stretch>
              <a:fillRect/>
            </a:stretch>
          </p:blipFill>
          <p:spPr>
            <a:xfrm>
              <a:off x="4882896" y="3607308"/>
              <a:ext cx="2889504" cy="3694176"/>
            </a:xfrm>
            <a:prstGeom prst="rect">
              <a:avLst/>
            </a:prstGeom>
          </p:spPr>
        </p:pic>
        <p:sp>
          <p:nvSpPr>
            <p:cNvPr id="10" name="object 10"/>
            <p:cNvSpPr/>
            <p:nvPr/>
          </p:nvSpPr>
          <p:spPr>
            <a:xfrm>
              <a:off x="5282243" y="3976287"/>
              <a:ext cx="149225" cy="228600"/>
            </a:xfrm>
            <a:custGeom>
              <a:avLst/>
              <a:gdLst/>
              <a:ahLst/>
              <a:cxnLst/>
              <a:rect l="l" t="t" r="r" b="b"/>
              <a:pathLst>
                <a:path w="149225" h="228600">
                  <a:moveTo>
                    <a:pt x="98475" y="0"/>
                  </a:moveTo>
                  <a:lnTo>
                    <a:pt x="6362" y="165874"/>
                  </a:lnTo>
                  <a:lnTo>
                    <a:pt x="0" y="217373"/>
                  </a:lnTo>
                  <a:lnTo>
                    <a:pt x="38239" y="228282"/>
                  </a:lnTo>
                  <a:lnTo>
                    <a:pt x="148932" y="28854"/>
                  </a:lnTo>
                  <a:lnTo>
                    <a:pt x="98475" y="0"/>
                  </a:lnTo>
                  <a:close/>
                </a:path>
              </a:pathLst>
            </a:custGeom>
            <a:solidFill>
              <a:srgbClr val="FECF00"/>
            </a:solidFill>
          </p:spPr>
          <p:txBody>
            <a:bodyPr wrap="square" lIns="0" tIns="0" rIns="0" bIns="0" rtlCol="0"/>
            <a:lstStyle/>
            <a:p>
              <a:endParaRPr/>
            </a:p>
          </p:txBody>
        </p:sp>
        <p:pic>
          <p:nvPicPr>
            <p:cNvPr id="11" name="object 11"/>
            <p:cNvPicPr/>
            <p:nvPr/>
          </p:nvPicPr>
          <p:blipFill>
            <a:blip r:embed="rId4" cstate="print"/>
            <a:stretch>
              <a:fillRect/>
            </a:stretch>
          </p:blipFill>
          <p:spPr>
            <a:xfrm>
              <a:off x="5167280" y="4242342"/>
              <a:ext cx="149364" cy="173605"/>
            </a:xfrm>
            <a:prstGeom prst="rect">
              <a:avLst/>
            </a:prstGeom>
          </p:spPr>
        </p:pic>
        <p:sp>
          <p:nvSpPr>
            <p:cNvPr id="12" name="object 12"/>
            <p:cNvSpPr/>
            <p:nvPr/>
          </p:nvSpPr>
          <p:spPr>
            <a:xfrm>
              <a:off x="5120703" y="3943222"/>
              <a:ext cx="93980" cy="264795"/>
            </a:xfrm>
            <a:custGeom>
              <a:avLst/>
              <a:gdLst/>
              <a:ahLst/>
              <a:cxnLst/>
              <a:rect l="l" t="t" r="r" b="b"/>
              <a:pathLst>
                <a:path w="93979" h="264795">
                  <a:moveTo>
                    <a:pt x="88214" y="253276"/>
                  </a:moveTo>
                  <a:lnTo>
                    <a:pt x="26390" y="128168"/>
                  </a:lnTo>
                  <a:lnTo>
                    <a:pt x="0" y="139903"/>
                  </a:lnTo>
                  <a:lnTo>
                    <a:pt x="30797" y="218960"/>
                  </a:lnTo>
                  <a:lnTo>
                    <a:pt x="36106" y="233146"/>
                  </a:lnTo>
                  <a:lnTo>
                    <a:pt x="44843" y="258686"/>
                  </a:lnTo>
                  <a:lnTo>
                    <a:pt x="50355" y="264325"/>
                  </a:lnTo>
                  <a:lnTo>
                    <a:pt x="88214" y="253276"/>
                  </a:lnTo>
                  <a:close/>
                </a:path>
                <a:path w="93979" h="264795">
                  <a:moveTo>
                    <a:pt x="93726" y="44119"/>
                  </a:moveTo>
                  <a:lnTo>
                    <a:pt x="90563" y="33515"/>
                  </a:lnTo>
                  <a:lnTo>
                    <a:pt x="84416" y="25501"/>
                  </a:lnTo>
                  <a:lnTo>
                    <a:pt x="76161" y="17995"/>
                  </a:lnTo>
                  <a:lnTo>
                    <a:pt x="57365" y="0"/>
                  </a:lnTo>
                  <a:lnTo>
                    <a:pt x="49288" y="20066"/>
                  </a:lnTo>
                  <a:lnTo>
                    <a:pt x="40627" y="37871"/>
                  </a:lnTo>
                  <a:lnTo>
                    <a:pt x="38722" y="54279"/>
                  </a:lnTo>
                  <a:lnTo>
                    <a:pt x="50914" y="70218"/>
                  </a:lnTo>
                  <a:lnTo>
                    <a:pt x="62826" y="76784"/>
                  </a:lnTo>
                  <a:lnTo>
                    <a:pt x="70383" y="78676"/>
                  </a:lnTo>
                  <a:lnTo>
                    <a:pt x="76796" y="75641"/>
                  </a:lnTo>
                  <a:lnTo>
                    <a:pt x="85293" y="67424"/>
                  </a:lnTo>
                  <a:lnTo>
                    <a:pt x="92468" y="55905"/>
                  </a:lnTo>
                  <a:lnTo>
                    <a:pt x="93726" y="44119"/>
                  </a:lnTo>
                  <a:close/>
                </a:path>
              </a:pathLst>
            </a:custGeom>
            <a:solidFill>
              <a:srgbClr val="FECF00"/>
            </a:solidFill>
          </p:spPr>
          <p:txBody>
            <a:bodyPr wrap="square" lIns="0" tIns="0" rIns="0" bIns="0" rtlCol="0"/>
            <a:lstStyle/>
            <a:p>
              <a:endParaRPr/>
            </a:p>
          </p:txBody>
        </p:sp>
        <p:sp>
          <p:nvSpPr>
            <p:cNvPr id="13" name="object 13"/>
            <p:cNvSpPr/>
            <p:nvPr/>
          </p:nvSpPr>
          <p:spPr>
            <a:xfrm>
              <a:off x="5186995" y="4028878"/>
              <a:ext cx="33655" cy="67945"/>
            </a:xfrm>
            <a:custGeom>
              <a:avLst/>
              <a:gdLst/>
              <a:ahLst/>
              <a:cxnLst/>
              <a:rect l="l" t="t" r="r" b="b"/>
              <a:pathLst>
                <a:path w="33654" h="67945">
                  <a:moveTo>
                    <a:pt x="15176" y="0"/>
                  </a:moveTo>
                  <a:lnTo>
                    <a:pt x="0" y="2552"/>
                  </a:lnTo>
                  <a:lnTo>
                    <a:pt x="3060" y="67437"/>
                  </a:lnTo>
                  <a:lnTo>
                    <a:pt x="33515" y="62306"/>
                  </a:lnTo>
                  <a:lnTo>
                    <a:pt x="15176" y="0"/>
                  </a:lnTo>
                  <a:close/>
                </a:path>
              </a:pathLst>
            </a:custGeom>
            <a:solidFill>
              <a:srgbClr val="95D4D1"/>
            </a:solidFill>
          </p:spPr>
          <p:txBody>
            <a:bodyPr wrap="square" lIns="0" tIns="0" rIns="0" bIns="0" rtlCol="0"/>
            <a:lstStyle/>
            <a:p>
              <a:endParaRPr/>
            </a:p>
          </p:txBody>
        </p:sp>
        <p:sp>
          <p:nvSpPr>
            <p:cNvPr id="14" name="object 14"/>
            <p:cNvSpPr/>
            <p:nvPr/>
          </p:nvSpPr>
          <p:spPr>
            <a:xfrm>
              <a:off x="5232716" y="4085178"/>
              <a:ext cx="57150" cy="120014"/>
            </a:xfrm>
            <a:custGeom>
              <a:avLst/>
              <a:gdLst/>
              <a:ahLst/>
              <a:cxnLst/>
              <a:rect l="l" t="t" r="r" b="b"/>
              <a:pathLst>
                <a:path w="57150" h="120014">
                  <a:moveTo>
                    <a:pt x="8356" y="0"/>
                  </a:moveTo>
                  <a:lnTo>
                    <a:pt x="0" y="117195"/>
                  </a:lnTo>
                  <a:lnTo>
                    <a:pt x="47802" y="119837"/>
                  </a:lnTo>
                  <a:lnTo>
                    <a:pt x="56896" y="4267"/>
                  </a:lnTo>
                  <a:lnTo>
                    <a:pt x="8356" y="0"/>
                  </a:lnTo>
                  <a:close/>
                </a:path>
              </a:pathLst>
            </a:custGeom>
            <a:solidFill>
              <a:srgbClr val="FECF00"/>
            </a:solidFill>
          </p:spPr>
          <p:txBody>
            <a:bodyPr wrap="square" lIns="0" tIns="0" rIns="0" bIns="0" rtlCol="0"/>
            <a:lstStyle/>
            <a:p>
              <a:endParaRPr/>
            </a:p>
          </p:txBody>
        </p:sp>
        <p:sp>
          <p:nvSpPr>
            <p:cNvPr id="15" name="object 15"/>
            <p:cNvSpPr/>
            <p:nvPr/>
          </p:nvSpPr>
          <p:spPr>
            <a:xfrm>
              <a:off x="5101491" y="3923415"/>
              <a:ext cx="337820" cy="519430"/>
            </a:xfrm>
            <a:custGeom>
              <a:avLst/>
              <a:gdLst/>
              <a:ahLst/>
              <a:cxnLst/>
              <a:rect l="l" t="t" r="r" b="b"/>
              <a:pathLst>
                <a:path w="337820" h="519429">
                  <a:moveTo>
                    <a:pt x="52527" y="309879"/>
                  </a:moveTo>
                  <a:lnTo>
                    <a:pt x="45720" y="309879"/>
                  </a:lnTo>
                  <a:lnTo>
                    <a:pt x="43218" y="313689"/>
                  </a:lnTo>
                  <a:lnTo>
                    <a:pt x="58762" y="481329"/>
                  </a:lnTo>
                  <a:lnTo>
                    <a:pt x="59334" y="487679"/>
                  </a:lnTo>
                  <a:lnTo>
                    <a:pt x="59829" y="491489"/>
                  </a:lnTo>
                  <a:lnTo>
                    <a:pt x="60579" y="496569"/>
                  </a:lnTo>
                  <a:lnTo>
                    <a:pt x="61366" y="499109"/>
                  </a:lnTo>
                  <a:lnTo>
                    <a:pt x="64160" y="500379"/>
                  </a:lnTo>
                  <a:lnTo>
                    <a:pt x="71143" y="505459"/>
                  </a:lnTo>
                  <a:lnTo>
                    <a:pt x="81270" y="509269"/>
                  </a:lnTo>
                  <a:lnTo>
                    <a:pt x="94135" y="514349"/>
                  </a:lnTo>
                  <a:lnTo>
                    <a:pt x="109334" y="516889"/>
                  </a:lnTo>
                  <a:lnTo>
                    <a:pt x="114604" y="518159"/>
                  </a:lnTo>
                  <a:lnTo>
                    <a:pt x="120091" y="518159"/>
                  </a:lnTo>
                  <a:lnTo>
                    <a:pt x="125730" y="519429"/>
                  </a:lnTo>
                  <a:lnTo>
                    <a:pt x="163480" y="519429"/>
                  </a:lnTo>
                  <a:lnTo>
                    <a:pt x="182229" y="516889"/>
                  </a:lnTo>
                  <a:lnTo>
                    <a:pt x="200545" y="513079"/>
                  </a:lnTo>
                  <a:lnTo>
                    <a:pt x="207746" y="510539"/>
                  </a:lnTo>
                  <a:lnTo>
                    <a:pt x="213804" y="507999"/>
                  </a:lnTo>
                  <a:lnTo>
                    <a:pt x="144475" y="507999"/>
                  </a:lnTo>
                  <a:lnTo>
                    <a:pt x="126746" y="506729"/>
                  </a:lnTo>
                  <a:lnTo>
                    <a:pt x="121221" y="506729"/>
                  </a:lnTo>
                  <a:lnTo>
                    <a:pt x="116078" y="505459"/>
                  </a:lnTo>
                  <a:lnTo>
                    <a:pt x="111328" y="505459"/>
                  </a:lnTo>
                  <a:lnTo>
                    <a:pt x="99868" y="502919"/>
                  </a:lnTo>
                  <a:lnTo>
                    <a:pt x="90108" y="500379"/>
                  </a:lnTo>
                  <a:lnTo>
                    <a:pt x="82283" y="499109"/>
                  </a:lnTo>
                  <a:lnTo>
                    <a:pt x="76631" y="496569"/>
                  </a:lnTo>
                  <a:lnTo>
                    <a:pt x="73672" y="495299"/>
                  </a:lnTo>
                  <a:lnTo>
                    <a:pt x="72796" y="495299"/>
                  </a:lnTo>
                  <a:lnTo>
                    <a:pt x="72428" y="492759"/>
                  </a:lnTo>
                  <a:lnTo>
                    <a:pt x="71691" y="486409"/>
                  </a:lnTo>
                  <a:lnTo>
                    <a:pt x="71043" y="480059"/>
                  </a:lnTo>
                  <a:lnTo>
                    <a:pt x="55537" y="312419"/>
                  </a:lnTo>
                  <a:lnTo>
                    <a:pt x="52527" y="309879"/>
                  </a:lnTo>
                  <a:close/>
                </a:path>
                <a:path w="337820" h="519429">
                  <a:moveTo>
                    <a:pt x="230162" y="309879"/>
                  </a:moveTo>
                  <a:lnTo>
                    <a:pt x="227215" y="312419"/>
                  </a:lnTo>
                  <a:lnTo>
                    <a:pt x="226999" y="316229"/>
                  </a:lnTo>
                  <a:lnTo>
                    <a:pt x="216420" y="480059"/>
                  </a:lnTo>
                  <a:lnTo>
                    <a:pt x="179934" y="504189"/>
                  </a:lnTo>
                  <a:lnTo>
                    <a:pt x="144475" y="507999"/>
                  </a:lnTo>
                  <a:lnTo>
                    <a:pt x="213804" y="507999"/>
                  </a:lnTo>
                  <a:lnTo>
                    <a:pt x="223774" y="501649"/>
                  </a:lnTo>
                  <a:lnTo>
                    <a:pt x="227342" y="499109"/>
                  </a:lnTo>
                  <a:lnTo>
                    <a:pt x="227901" y="491489"/>
                  </a:lnTo>
                  <a:lnTo>
                    <a:pt x="228828" y="481329"/>
                  </a:lnTo>
                  <a:lnTo>
                    <a:pt x="229209" y="473709"/>
                  </a:lnTo>
                  <a:lnTo>
                    <a:pt x="239585" y="313689"/>
                  </a:lnTo>
                  <a:lnTo>
                    <a:pt x="236994" y="311149"/>
                  </a:lnTo>
                  <a:lnTo>
                    <a:pt x="230162" y="309879"/>
                  </a:lnTo>
                  <a:close/>
                </a:path>
                <a:path w="337820" h="519429">
                  <a:moveTo>
                    <a:pt x="47777" y="284479"/>
                  </a:moveTo>
                  <a:lnTo>
                    <a:pt x="43878" y="284479"/>
                  </a:lnTo>
                  <a:lnTo>
                    <a:pt x="38620" y="288289"/>
                  </a:lnTo>
                  <a:lnTo>
                    <a:pt x="38265" y="292099"/>
                  </a:lnTo>
                  <a:lnTo>
                    <a:pt x="40449" y="294639"/>
                  </a:lnTo>
                  <a:lnTo>
                    <a:pt x="41783" y="297179"/>
                  </a:lnTo>
                  <a:lnTo>
                    <a:pt x="42468" y="297179"/>
                  </a:lnTo>
                  <a:lnTo>
                    <a:pt x="57526" y="304799"/>
                  </a:lnTo>
                  <a:lnTo>
                    <a:pt x="80825" y="309879"/>
                  </a:lnTo>
                  <a:lnTo>
                    <a:pt x="109587" y="312419"/>
                  </a:lnTo>
                  <a:lnTo>
                    <a:pt x="141033" y="313689"/>
                  </a:lnTo>
                  <a:lnTo>
                    <a:pt x="201225" y="308609"/>
                  </a:lnTo>
                  <a:lnTo>
                    <a:pt x="224679" y="302259"/>
                  </a:lnTo>
                  <a:lnTo>
                    <a:pt x="227233" y="300989"/>
                  </a:lnTo>
                  <a:lnTo>
                    <a:pt x="111456" y="300989"/>
                  </a:lnTo>
                  <a:lnTo>
                    <a:pt x="84932" y="298449"/>
                  </a:lnTo>
                  <a:lnTo>
                    <a:pt x="63830" y="294639"/>
                  </a:lnTo>
                  <a:lnTo>
                    <a:pt x="50761" y="288289"/>
                  </a:lnTo>
                  <a:lnTo>
                    <a:pt x="50126" y="287019"/>
                  </a:lnTo>
                  <a:lnTo>
                    <a:pt x="47777" y="284479"/>
                  </a:lnTo>
                  <a:close/>
                </a:path>
                <a:path w="337820" h="519429">
                  <a:moveTo>
                    <a:pt x="239268" y="281939"/>
                  </a:moveTo>
                  <a:lnTo>
                    <a:pt x="235343" y="281939"/>
                  </a:lnTo>
                  <a:lnTo>
                    <a:pt x="232740" y="284479"/>
                  </a:lnTo>
                  <a:lnTo>
                    <a:pt x="232092" y="284479"/>
                  </a:lnTo>
                  <a:lnTo>
                    <a:pt x="218562" y="292099"/>
                  </a:lnTo>
                  <a:lnTo>
                    <a:pt x="197091" y="295909"/>
                  </a:lnTo>
                  <a:lnTo>
                    <a:pt x="170295" y="299719"/>
                  </a:lnTo>
                  <a:lnTo>
                    <a:pt x="140792" y="300989"/>
                  </a:lnTo>
                  <a:lnTo>
                    <a:pt x="227233" y="300989"/>
                  </a:lnTo>
                  <a:lnTo>
                    <a:pt x="240004" y="294639"/>
                  </a:lnTo>
                  <a:lnTo>
                    <a:pt x="240893" y="293369"/>
                  </a:lnTo>
                  <a:lnTo>
                    <a:pt x="241655" y="293369"/>
                  </a:lnTo>
                  <a:lnTo>
                    <a:pt x="244563" y="289559"/>
                  </a:lnTo>
                  <a:lnTo>
                    <a:pt x="244360" y="285749"/>
                  </a:lnTo>
                  <a:lnTo>
                    <a:pt x="239268" y="281939"/>
                  </a:lnTo>
                  <a:close/>
                </a:path>
                <a:path w="337820" h="519429">
                  <a:moveTo>
                    <a:pt x="194773" y="168909"/>
                  </a:moveTo>
                  <a:lnTo>
                    <a:pt x="145161" y="168909"/>
                  </a:lnTo>
                  <a:lnTo>
                    <a:pt x="158432" y="170179"/>
                  </a:lnTo>
                  <a:lnTo>
                    <a:pt x="149161" y="289559"/>
                  </a:lnTo>
                  <a:lnTo>
                    <a:pt x="151726" y="292099"/>
                  </a:lnTo>
                  <a:lnTo>
                    <a:pt x="158559" y="293369"/>
                  </a:lnTo>
                  <a:lnTo>
                    <a:pt x="161531" y="290829"/>
                  </a:lnTo>
                  <a:lnTo>
                    <a:pt x="170789" y="171449"/>
                  </a:lnTo>
                  <a:lnTo>
                    <a:pt x="194531" y="171449"/>
                  </a:lnTo>
                  <a:lnTo>
                    <a:pt x="194773" y="168909"/>
                  </a:lnTo>
                  <a:close/>
                </a:path>
                <a:path w="337820" h="519429">
                  <a:moveTo>
                    <a:pt x="126153" y="175259"/>
                  </a:moveTo>
                  <a:lnTo>
                    <a:pt x="113728" y="175259"/>
                  </a:lnTo>
                  <a:lnTo>
                    <a:pt x="126593" y="259079"/>
                  </a:lnTo>
                  <a:lnTo>
                    <a:pt x="124790" y="285749"/>
                  </a:lnTo>
                  <a:lnTo>
                    <a:pt x="124574" y="288289"/>
                  </a:lnTo>
                  <a:lnTo>
                    <a:pt x="127152" y="292099"/>
                  </a:lnTo>
                  <a:lnTo>
                    <a:pt x="133985" y="292099"/>
                  </a:lnTo>
                  <a:lnTo>
                    <a:pt x="136931" y="289559"/>
                  </a:lnTo>
                  <a:lnTo>
                    <a:pt x="142822" y="203199"/>
                  </a:lnTo>
                  <a:lnTo>
                    <a:pt x="130454" y="203199"/>
                  </a:lnTo>
                  <a:lnTo>
                    <a:pt x="126153" y="175259"/>
                  </a:lnTo>
                  <a:close/>
                </a:path>
                <a:path w="337820" h="519429">
                  <a:moveTo>
                    <a:pt x="58146" y="154939"/>
                  </a:moveTo>
                  <a:lnTo>
                    <a:pt x="43776" y="154939"/>
                  </a:lnTo>
                  <a:lnTo>
                    <a:pt x="55448" y="173989"/>
                  </a:lnTo>
                  <a:lnTo>
                    <a:pt x="67873" y="195579"/>
                  </a:lnTo>
                  <a:lnTo>
                    <a:pt x="80744" y="219709"/>
                  </a:lnTo>
                  <a:lnTo>
                    <a:pt x="93751" y="246379"/>
                  </a:lnTo>
                  <a:lnTo>
                    <a:pt x="100520" y="288289"/>
                  </a:lnTo>
                  <a:lnTo>
                    <a:pt x="103695" y="290829"/>
                  </a:lnTo>
                  <a:lnTo>
                    <a:pt x="110451" y="289559"/>
                  </a:lnTo>
                  <a:lnTo>
                    <a:pt x="112750" y="287019"/>
                  </a:lnTo>
                  <a:lnTo>
                    <a:pt x="99784" y="205739"/>
                  </a:lnTo>
                  <a:lnTo>
                    <a:pt x="87261" y="205739"/>
                  </a:lnTo>
                  <a:lnTo>
                    <a:pt x="72335" y="177799"/>
                  </a:lnTo>
                  <a:lnTo>
                    <a:pt x="58146" y="154939"/>
                  </a:lnTo>
                  <a:close/>
                </a:path>
                <a:path w="337820" h="519429">
                  <a:moveTo>
                    <a:pt x="194531" y="171449"/>
                  </a:moveTo>
                  <a:lnTo>
                    <a:pt x="170789" y="171449"/>
                  </a:lnTo>
                  <a:lnTo>
                    <a:pt x="181991" y="172719"/>
                  </a:lnTo>
                  <a:lnTo>
                    <a:pt x="171500" y="287019"/>
                  </a:lnTo>
                  <a:lnTo>
                    <a:pt x="174002" y="289559"/>
                  </a:lnTo>
                  <a:lnTo>
                    <a:pt x="180809" y="290829"/>
                  </a:lnTo>
                  <a:lnTo>
                    <a:pt x="183819" y="288289"/>
                  </a:lnTo>
                  <a:lnTo>
                    <a:pt x="186118" y="262889"/>
                  </a:lnTo>
                  <a:lnTo>
                    <a:pt x="198247" y="262889"/>
                  </a:lnTo>
                  <a:lnTo>
                    <a:pt x="200012" y="260349"/>
                  </a:lnTo>
                  <a:lnTo>
                    <a:pt x="199072" y="256539"/>
                  </a:lnTo>
                  <a:lnTo>
                    <a:pt x="187363" y="248919"/>
                  </a:lnTo>
                  <a:lnTo>
                    <a:pt x="188976" y="231139"/>
                  </a:lnTo>
                  <a:lnTo>
                    <a:pt x="213173" y="231139"/>
                  </a:lnTo>
                  <a:lnTo>
                    <a:pt x="192836" y="219709"/>
                  </a:lnTo>
                  <a:lnTo>
                    <a:pt x="200113" y="205739"/>
                  </a:lnTo>
                  <a:lnTo>
                    <a:pt x="223150" y="205739"/>
                  </a:lnTo>
                  <a:lnTo>
                    <a:pt x="206959" y="196849"/>
                  </a:lnTo>
                  <a:lnTo>
                    <a:pt x="206413" y="195579"/>
                  </a:lnTo>
                  <a:lnTo>
                    <a:pt x="205841" y="195579"/>
                  </a:lnTo>
                  <a:lnTo>
                    <a:pt x="206549" y="194309"/>
                  </a:lnTo>
                  <a:lnTo>
                    <a:pt x="192354" y="194309"/>
                  </a:lnTo>
                  <a:lnTo>
                    <a:pt x="194531" y="171449"/>
                  </a:lnTo>
                  <a:close/>
                </a:path>
                <a:path w="337820" h="519429">
                  <a:moveTo>
                    <a:pt x="7505" y="95249"/>
                  </a:moveTo>
                  <a:lnTo>
                    <a:pt x="1320" y="97789"/>
                  </a:lnTo>
                  <a:lnTo>
                    <a:pt x="0" y="101599"/>
                  </a:lnTo>
                  <a:lnTo>
                    <a:pt x="7010" y="115569"/>
                  </a:lnTo>
                  <a:lnTo>
                    <a:pt x="5427" y="124459"/>
                  </a:lnTo>
                  <a:lnTo>
                    <a:pt x="12788" y="165099"/>
                  </a:lnTo>
                  <a:lnTo>
                    <a:pt x="34304" y="224789"/>
                  </a:lnTo>
                  <a:lnTo>
                    <a:pt x="60553" y="281939"/>
                  </a:lnTo>
                  <a:lnTo>
                    <a:pt x="62344" y="285749"/>
                  </a:lnTo>
                  <a:lnTo>
                    <a:pt x="64820" y="289559"/>
                  </a:lnTo>
                  <a:lnTo>
                    <a:pt x="75057" y="284479"/>
                  </a:lnTo>
                  <a:lnTo>
                    <a:pt x="73456" y="279399"/>
                  </a:lnTo>
                  <a:lnTo>
                    <a:pt x="71666" y="276859"/>
                  </a:lnTo>
                  <a:lnTo>
                    <a:pt x="58566" y="248919"/>
                  </a:lnTo>
                  <a:lnTo>
                    <a:pt x="46259" y="220979"/>
                  </a:lnTo>
                  <a:lnTo>
                    <a:pt x="35057" y="193039"/>
                  </a:lnTo>
                  <a:lnTo>
                    <a:pt x="25273" y="163829"/>
                  </a:lnTo>
                  <a:lnTo>
                    <a:pt x="43776" y="154939"/>
                  </a:lnTo>
                  <a:lnTo>
                    <a:pt x="58146" y="154939"/>
                  </a:lnTo>
                  <a:lnTo>
                    <a:pt x="56417" y="152399"/>
                  </a:lnTo>
                  <a:lnTo>
                    <a:pt x="21704" y="152399"/>
                  </a:lnTo>
                  <a:lnTo>
                    <a:pt x="19418" y="143509"/>
                  </a:lnTo>
                  <a:lnTo>
                    <a:pt x="16526" y="130809"/>
                  </a:lnTo>
                  <a:lnTo>
                    <a:pt x="15976" y="125729"/>
                  </a:lnTo>
                  <a:lnTo>
                    <a:pt x="15494" y="121919"/>
                  </a:lnTo>
                  <a:lnTo>
                    <a:pt x="33909" y="121919"/>
                  </a:lnTo>
                  <a:lnTo>
                    <a:pt x="30162" y="118109"/>
                  </a:lnTo>
                  <a:lnTo>
                    <a:pt x="26708" y="114299"/>
                  </a:lnTo>
                  <a:lnTo>
                    <a:pt x="21666" y="111759"/>
                  </a:lnTo>
                  <a:lnTo>
                    <a:pt x="19773" y="110489"/>
                  </a:lnTo>
                  <a:lnTo>
                    <a:pt x="17945" y="110489"/>
                  </a:lnTo>
                  <a:lnTo>
                    <a:pt x="11201" y="96519"/>
                  </a:lnTo>
                  <a:lnTo>
                    <a:pt x="7505" y="95249"/>
                  </a:lnTo>
                  <a:close/>
                </a:path>
                <a:path w="337820" h="519429">
                  <a:moveTo>
                    <a:pt x="306275" y="59689"/>
                  </a:moveTo>
                  <a:lnTo>
                    <a:pt x="280733" y="59689"/>
                  </a:lnTo>
                  <a:lnTo>
                    <a:pt x="322173" y="82549"/>
                  </a:lnTo>
                  <a:lnTo>
                    <a:pt x="212839" y="279399"/>
                  </a:lnTo>
                  <a:lnTo>
                    <a:pt x="213906" y="283209"/>
                  </a:lnTo>
                  <a:lnTo>
                    <a:pt x="219887" y="285749"/>
                  </a:lnTo>
                  <a:lnTo>
                    <a:pt x="223659" y="284479"/>
                  </a:lnTo>
                  <a:lnTo>
                    <a:pt x="337693" y="80009"/>
                  </a:lnTo>
                  <a:lnTo>
                    <a:pt x="336600" y="76199"/>
                  </a:lnTo>
                  <a:lnTo>
                    <a:pt x="306275" y="59689"/>
                  </a:lnTo>
                  <a:close/>
                </a:path>
                <a:path w="337820" h="519429">
                  <a:moveTo>
                    <a:pt x="198247" y="262889"/>
                  </a:moveTo>
                  <a:lnTo>
                    <a:pt x="186118" y="262889"/>
                  </a:lnTo>
                  <a:lnTo>
                    <a:pt x="192671" y="266699"/>
                  </a:lnTo>
                  <a:lnTo>
                    <a:pt x="196481" y="265429"/>
                  </a:lnTo>
                  <a:lnTo>
                    <a:pt x="198247" y="262889"/>
                  </a:lnTo>
                  <a:close/>
                </a:path>
                <a:path w="337820" h="519429">
                  <a:moveTo>
                    <a:pt x="213173" y="231139"/>
                  </a:moveTo>
                  <a:lnTo>
                    <a:pt x="188976" y="231139"/>
                  </a:lnTo>
                  <a:lnTo>
                    <a:pt x="216052" y="247649"/>
                  </a:lnTo>
                  <a:lnTo>
                    <a:pt x="219837" y="246379"/>
                  </a:lnTo>
                  <a:lnTo>
                    <a:pt x="223240" y="240029"/>
                  </a:lnTo>
                  <a:lnTo>
                    <a:pt x="222211" y="236219"/>
                  </a:lnTo>
                  <a:lnTo>
                    <a:pt x="213173" y="231139"/>
                  </a:lnTo>
                  <a:close/>
                </a:path>
                <a:path w="337820" h="519429">
                  <a:moveTo>
                    <a:pt x="223150" y="205739"/>
                  </a:moveTo>
                  <a:lnTo>
                    <a:pt x="200113" y="205739"/>
                  </a:lnTo>
                  <a:lnTo>
                    <a:pt x="200507" y="207009"/>
                  </a:lnTo>
                  <a:lnTo>
                    <a:pt x="200964" y="207009"/>
                  </a:lnTo>
                  <a:lnTo>
                    <a:pt x="219443" y="217169"/>
                  </a:lnTo>
                  <a:lnTo>
                    <a:pt x="223215" y="215899"/>
                  </a:lnTo>
                  <a:lnTo>
                    <a:pt x="226529" y="210819"/>
                  </a:lnTo>
                  <a:lnTo>
                    <a:pt x="225463" y="207009"/>
                  </a:lnTo>
                  <a:lnTo>
                    <a:pt x="223150" y="205739"/>
                  </a:lnTo>
                  <a:close/>
                </a:path>
                <a:path w="337820" h="519429">
                  <a:moveTo>
                    <a:pt x="102717" y="99059"/>
                  </a:moveTo>
                  <a:lnTo>
                    <a:pt x="81254" y="102869"/>
                  </a:lnTo>
                  <a:lnTo>
                    <a:pt x="79032" y="105409"/>
                  </a:lnTo>
                  <a:lnTo>
                    <a:pt x="79336" y="109219"/>
                  </a:lnTo>
                  <a:lnTo>
                    <a:pt x="82232" y="170179"/>
                  </a:lnTo>
                  <a:lnTo>
                    <a:pt x="82765" y="177799"/>
                  </a:lnTo>
                  <a:lnTo>
                    <a:pt x="87261" y="205739"/>
                  </a:lnTo>
                  <a:lnTo>
                    <a:pt x="99784" y="205739"/>
                  </a:lnTo>
                  <a:lnTo>
                    <a:pt x="95529" y="179069"/>
                  </a:lnTo>
                  <a:lnTo>
                    <a:pt x="113728" y="175259"/>
                  </a:lnTo>
                  <a:lnTo>
                    <a:pt x="126153" y="175259"/>
                  </a:lnTo>
                  <a:lnTo>
                    <a:pt x="124980" y="167639"/>
                  </a:lnTo>
                  <a:lnTo>
                    <a:pt x="124685" y="166369"/>
                  </a:lnTo>
                  <a:lnTo>
                    <a:pt x="94424" y="166369"/>
                  </a:lnTo>
                  <a:lnTo>
                    <a:pt x="91948" y="114299"/>
                  </a:lnTo>
                  <a:lnTo>
                    <a:pt x="96291" y="113029"/>
                  </a:lnTo>
                  <a:lnTo>
                    <a:pt x="109126" y="113029"/>
                  </a:lnTo>
                  <a:lnTo>
                    <a:pt x="105740" y="101599"/>
                  </a:lnTo>
                  <a:lnTo>
                    <a:pt x="102717" y="99059"/>
                  </a:lnTo>
                  <a:close/>
                </a:path>
                <a:path w="337820" h="519429">
                  <a:moveTo>
                    <a:pt x="168592" y="86359"/>
                  </a:moveTo>
                  <a:lnTo>
                    <a:pt x="164985" y="87629"/>
                  </a:lnTo>
                  <a:lnTo>
                    <a:pt x="148869" y="128269"/>
                  </a:lnTo>
                  <a:lnTo>
                    <a:pt x="133845" y="160019"/>
                  </a:lnTo>
                  <a:lnTo>
                    <a:pt x="133223" y="162559"/>
                  </a:lnTo>
                  <a:lnTo>
                    <a:pt x="130454" y="203199"/>
                  </a:lnTo>
                  <a:lnTo>
                    <a:pt x="142822" y="203199"/>
                  </a:lnTo>
                  <a:lnTo>
                    <a:pt x="145161" y="168909"/>
                  </a:lnTo>
                  <a:lnTo>
                    <a:pt x="194773" y="168909"/>
                  </a:lnTo>
                  <a:lnTo>
                    <a:pt x="194894" y="167639"/>
                  </a:lnTo>
                  <a:lnTo>
                    <a:pt x="194957" y="165099"/>
                  </a:lnTo>
                  <a:lnTo>
                    <a:pt x="193362" y="160019"/>
                  </a:lnTo>
                  <a:lnTo>
                    <a:pt x="180187" y="160019"/>
                  </a:lnTo>
                  <a:lnTo>
                    <a:pt x="148856" y="157479"/>
                  </a:lnTo>
                  <a:lnTo>
                    <a:pt x="158330" y="137159"/>
                  </a:lnTo>
                  <a:lnTo>
                    <a:pt x="186182" y="137159"/>
                  </a:lnTo>
                  <a:lnTo>
                    <a:pt x="184188" y="130809"/>
                  </a:lnTo>
                  <a:lnTo>
                    <a:pt x="175653" y="92709"/>
                  </a:lnTo>
                  <a:lnTo>
                    <a:pt x="175348" y="90169"/>
                  </a:lnTo>
                  <a:lnTo>
                    <a:pt x="173939" y="88899"/>
                  </a:lnTo>
                  <a:lnTo>
                    <a:pt x="168592" y="86359"/>
                  </a:lnTo>
                  <a:close/>
                </a:path>
                <a:path w="337820" h="519429">
                  <a:moveTo>
                    <a:pt x="238664" y="181609"/>
                  </a:moveTo>
                  <a:lnTo>
                    <a:pt x="213982" y="181609"/>
                  </a:lnTo>
                  <a:lnTo>
                    <a:pt x="214376" y="182879"/>
                  </a:lnTo>
                  <a:lnTo>
                    <a:pt x="242760" y="198119"/>
                  </a:lnTo>
                  <a:lnTo>
                    <a:pt x="246507" y="196849"/>
                  </a:lnTo>
                  <a:lnTo>
                    <a:pt x="249720" y="190499"/>
                  </a:lnTo>
                  <a:lnTo>
                    <a:pt x="248589" y="186689"/>
                  </a:lnTo>
                  <a:lnTo>
                    <a:pt x="245567" y="185419"/>
                  </a:lnTo>
                  <a:lnTo>
                    <a:pt x="238664" y="181609"/>
                  </a:lnTo>
                  <a:close/>
                </a:path>
                <a:path w="337820" h="519429">
                  <a:moveTo>
                    <a:pt x="278282" y="44449"/>
                  </a:moveTo>
                  <a:lnTo>
                    <a:pt x="274510" y="45719"/>
                  </a:lnTo>
                  <a:lnTo>
                    <a:pt x="192354" y="194309"/>
                  </a:lnTo>
                  <a:lnTo>
                    <a:pt x="206549" y="194309"/>
                  </a:lnTo>
                  <a:lnTo>
                    <a:pt x="213626" y="181609"/>
                  </a:lnTo>
                  <a:lnTo>
                    <a:pt x="238664" y="181609"/>
                  </a:lnTo>
                  <a:lnTo>
                    <a:pt x="220256" y="171449"/>
                  </a:lnTo>
                  <a:lnTo>
                    <a:pt x="219443" y="171449"/>
                  </a:lnTo>
                  <a:lnTo>
                    <a:pt x="227139" y="157479"/>
                  </a:lnTo>
                  <a:lnTo>
                    <a:pt x="251955" y="157479"/>
                  </a:lnTo>
                  <a:lnTo>
                    <a:pt x="233680" y="147319"/>
                  </a:lnTo>
                  <a:lnTo>
                    <a:pt x="233362" y="147319"/>
                  </a:lnTo>
                  <a:lnTo>
                    <a:pt x="233032" y="146049"/>
                  </a:lnTo>
                  <a:lnTo>
                    <a:pt x="240677" y="132079"/>
                  </a:lnTo>
                  <a:lnTo>
                    <a:pt x="265781" y="132079"/>
                  </a:lnTo>
                  <a:lnTo>
                    <a:pt x="247154" y="121919"/>
                  </a:lnTo>
                  <a:lnTo>
                    <a:pt x="246608" y="121919"/>
                  </a:lnTo>
                  <a:lnTo>
                    <a:pt x="254215" y="107949"/>
                  </a:lnTo>
                  <a:lnTo>
                    <a:pt x="278472" y="107949"/>
                  </a:lnTo>
                  <a:lnTo>
                    <a:pt x="260184" y="97789"/>
                  </a:lnTo>
                  <a:lnTo>
                    <a:pt x="267779" y="83819"/>
                  </a:lnTo>
                  <a:lnTo>
                    <a:pt x="294636" y="83819"/>
                  </a:lnTo>
                  <a:lnTo>
                    <a:pt x="273748" y="72389"/>
                  </a:lnTo>
                  <a:lnTo>
                    <a:pt x="280733" y="59689"/>
                  </a:lnTo>
                  <a:lnTo>
                    <a:pt x="306275" y="59689"/>
                  </a:lnTo>
                  <a:lnTo>
                    <a:pt x="278282" y="44449"/>
                  </a:lnTo>
                  <a:close/>
                </a:path>
                <a:path w="337820" h="519429">
                  <a:moveTo>
                    <a:pt x="251955" y="157479"/>
                  </a:moveTo>
                  <a:lnTo>
                    <a:pt x="227685" y="157479"/>
                  </a:lnTo>
                  <a:lnTo>
                    <a:pt x="245948" y="167639"/>
                  </a:lnTo>
                  <a:lnTo>
                    <a:pt x="249720" y="166369"/>
                  </a:lnTo>
                  <a:lnTo>
                    <a:pt x="253034" y="161289"/>
                  </a:lnTo>
                  <a:lnTo>
                    <a:pt x="251955" y="157479"/>
                  </a:lnTo>
                  <a:close/>
                </a:path>
                <a:path w="337820" h="519429">
                  <a:moveTo>
                    <a:pt x="109126" y="113029"/>
                  </a:moveTo>
                  <a:lnTo>
                    <a:pt x="96291" y="113029"/>
                  </a:lnTo>
                  <a:lnTo>
                    <a:pt x="111112" y="163829"/>
                  </a:lnTo>
                  <a:lnTo>
                    <a:pt x="94424" y="166369"/>
                  </a:lnTo>
                  <a:lnTo>
                    <a:pt x="124685" y="166369"/>
                  </a:lnTo>
                  <a:lnTo>
                    <a:pt x="123799" y="162559"/>
                  </a:lnTo>
                  <a:lnTo>
                    <a:pt x="109126" y="113029"/>
                  </a:lnTo>
                  <a:close/>
                </a:path>
                <a:path w="337820" h="519429">
                  <a:moveTo>
                    <a:pt x="186182" y="137159"/>
                  </a:moveTo>
                  <a:lnTo>
                    <a:pt x="158330" y="137159"/>
                  </a:lnTo>
                  <a:lnTo>
                    <a:pt x="173596" y="138429"/>
                  </a:lnTo>
                  <a:lnTo>
                    <a:pt x="180187" y="160019"/>
                  </a:lnTo>
                  <a:lnTo>
                    <a:pt x="193362" y="160019"/>
                  </a:lnTo>
                  <a:lnTo>
                    <a:pt x="186182" y="137159"/>
                  </a:lnTo>
                  <a:close/>
                </a:path>
                <a:path w="337820" h="519429">
                  <a:moveTo>
                    <a:pt x="33909" y="121919"/>
                  </a:moveTo>
                  <a:lnTo>
                    <a:pt x="15494" y="121919"/>
                  </a:lnTo>
                  <a:lnTo>
                    <a:pt x="19177" y="124459"/>
                  </a:lnTo>
                  <a:lnTo>
                    <a:pt x="21767" y="126999"/>
                  </a:lnTo>
                  <a:lnTo>
                    <a:pt x="28346" y="133349"/>
                  </a:lnTo>
                  <a:lnTo>
                    <a:pt x="32346" y="138429"/>
                  </a:lnTo>
                  <a:lnTo>
                    <a:pt x="36664" y="144779"/>
                  </a:lnTo>
                  <a:lnTo>
                    <a:pt x="21704" y="152399"/>
                  </a:lnTo>
                  <a:lnTo>
                    <a:pt x="56417" y="152399"/>
                  </a:lnTo>
                  <a:lnTo>
                    <a:pt x="45177" y="135889"/>
                  </a:lnTo>
                  <a:lnTo>
                    <a:pt x="33909" y="121919"/>
                  </a:lnTo>
                  <a:close/>
                </a:path>
                <a:path w="337820" h="519429">
                  <a:moveTo>
                    <a:pt x="265781" y="132079"/>
                  </a:moveTo>
                  <a:lnTo>
                    <a:pt x="240677" y="132079"/>
                  </a:lnTo>
                  <a:lnTo>
                    <a:pt x="241096" y="133349"/>
                  </a:lnTo>
                  <a:lnTo>
                    <a:pt x="269265" y="148589"/>
                  </a:lnTo>
                  <a:lnTo>
                    <a:pt x="273011" y="147319"/>
                  </a:lnTo>
                  <a:lnTo>
                    <a:pt x="276225" y="140969"/>
                  </a:lnTo>
                  <a:lnTo>
                    <a:pt x="275094" y="137159"/>
                  </a:lnTo>
                  <a:lnTo>
                    <a:pt x="265781" y="132079"/>
                  </a:lnTo>
                  <a:close/>
                </a:path>
                <a:path w="337820" h="519429">
                  <a:moveTo>
                    <a:pt x="278472" y="107949"/>
                  </a:moveTo>
                  <a:lnTo>
                    <a:pt x="254215" y="107949"/>
                  </a:lnTo>
                  <a:lnTo>
                    <a:pt x="272453" y="118109"/>
                  </a:lnTo>
                  <a:lnTo>
                    <a:pt x="276225" y="116839"/>
                  </a:lnTo>
                  <a:lnTo>
                    <a:pt x="279539" y="111759"/>
                  </a:lnTo>
                  <a:lnTo>
                    <a:pt x="278472" y="107949"/>
                  </a:lnTo>
                  <a:close/>
                </a:path>
                <a:path w="337820" h="519429">
                  <a:moveTo>
                    <a:pt x="78079" y="0"/>
                  </a:moveTo>
                  <a:lnTo>
                    <a:pt x="71869" y="0"/>
                  </a:lnTo>
                  <a:lnTo>
                    <a:pt x="69062" y="2539"/>
                  </a:lnTo>
                  <a:lnTo>
                    <a:pt x="69024" y="6349"/>
                  </a:lnTo>
                  <a:lnTo>
                    <a:pt x="68008" y="16509"/>
                  </a:lnTo>
                  <a:lnTo>
                    <a:pt x="65595" y="25399"/>
                  </a:lnTo>
                  <a:lnTo>
                    <a:pt x="62334" y="34289"/>
                  </a:lnTo>
                  <a:lnTo>
                    <a:pt x="58775" y="43179"/>
                  </a:lnTo>
                  <a:lnTo>
                    <a:pt x="52613" y="58419"/>
                  </a:lnTo>
                  <a:lnTo>
                    <a:pt x="50442" y="72389"/>
                  </a:lnTo>
                  <a:lnTo>
                    <a:pt x="55423" y="85089"/>
                  </a:lnTo>
                  <a:lnTo>
                    <a:pt x="70713" y="99059"/>
                  </a:lnTo>
                  <a:lnTo>
                    <a:pt x="73583" y="101599"/>
                  </a:lnTo>
                  <a:lnTo>
                    <a:pt x="77419" y="100329"/>
                  </a:lnTo>
                  <a:lnTo>
                    <a:pt x="81140" y="93979"/>
                  </a:lnTo>
                  <a:lnTo>
                    <a:pt x="80327" y="90169"/>
                  </a:lnTo>
                  <a:lnTo>
                    <a:pt x="77457" y="88899"/>
                  </a:lnTo>
                  <a:lnTo>
                    <a:pt x="66954" y="78739"/>
                  </a:lnTo>
                  <a:lnTo>
                    <a:pt x="63695" y="69849"/>
                  </a:lnTo>
                  <a:lnTo>
                    <a:pt x="65471" y="59689"/>
                  </a:lnTo>
                  <a:lnTo>
                    <a:pt x="70078" y="48259"/>
                  </a:lnTo>
                  <a:lnTo>
                    <a:pt x="76149" y="34289"/>
                  </a:lnTo>
                  <a:lnTo>
                    <a:pt x="78384" y="26669"/>
                  </a:lnTo>
                  <a:lnTo>
                    <a:pt x="94022" y="26669"/>
                  </a:lnTo>
                  <a:lnTo>
                    <a:pt x="89368" y="20319"/>
                  </a:lnTo>
                  <a:lnTo>
                    <a:pt x="84590" y="12699"/>
                  </a:lnTo>
                  <a:lnTo>
                    <a:pt x="81153" y="5079"/>
                  </a:lnTo>
                  <a:lnTo>
                    <a:pt x="80416" y="2539"/>
                  </a:lnTo>
                  <a:lnTo>
                    <a:pt x="78079" y="0"/>
                  </a:lnTo>
                  <a:close/>
                </a:path>
                <a:path w="337820" h="519429">
                  <a:moveTo>
                    <a:pt x="294636" y="83819"/>
                  </a:moveTo>
                  <a:lnTo>
                    <a:pt x="267779" y="83819"/>
                  </a:lnTo>
                  <a:lnTo>
                    <a:pt x="295770" y="99059"/>
                  </a:lnTo>
                  <a:lnTo>
                    <a:pt x="299516" y="97789"/>
                  </a:lnTo>
                  <a:lnTo>
                    <a:pt x="302729" y="91439"/>
                  </a:lnTo>
                  <a:lnTo>
                    <a:pt x="301599" y="87629"/>
                  </a:lnTo>
                  <a:lnTo>
                    <a:pt x="294636" y="83819"/>
                  </a:lnTo>
                  <a:close/>
                </a:path>
                <a:path w="337820" h="519429">
                  <a:moveTo>
                    <a:pt x="94022" y="26669"/>
                  </a:moveTo>
                  <a:lnTo>
                    <a:pt x="78384" y="26669"/>
                  </a:lnTo>
                  <a:lnTo>
                    <a:pt x="82461" y="31749"/>
                  </a:lnTo>
                  <a:lnTo>
                    <a:pt x="91655" y="41909"/>
                  </a:lnTo>
                  <a:lnTo>
                    <a:pt x="99807" y="52069"/>
                  </a:lnTo>
                  <a:lnTo>
                    <a:pt x="105271" y="60959"/>
                  </a:lnTo>
                  <a:lnTo>
                    <a:pt x="105995" y="72389"/>
                  </a:lnTo>
                  <a:lnTo>
                    <a:pt x="99923" y="83819"/>
                  </a:lnTo>
                  <a:lnTo>
                    <a:pt x="97866" y="87629"/>
                  </a:lnTo>
                  <a:lnTo>
                    <a:pt x="98399" y="91439"/>
                  </a:lnTo>
                  <a:lnTo>
                    <a:pt x="103835" y="95249"/>
                  </a:lnTo>
                  <a:lnTo>
                    <a:pt x="107721" y="93979"/>
                  </a:lnTo>
                  <a:lnTo>
                    <a:pt x="109778" y="91439"/>
                  </a:lnTo>
                  <a:lnTo>
                    <a:pt x="118873" y="73659"/>
                  </a:lnTo>
                  <a:lnTo>
                    <a:pt x="118492" y="59689"/>
                  </a:lnTo>
                  <a:lnTo>
                    <a:pt x="111512" y="46989"/>
                  </a:lnTo>
                  <a:lnTo>
                    <a:pt x="100812" y="34289"/>
                  </a:lnTo>
                  <a:lnTo>
                    <a:pt x="94952" y="27939"/>
                  </a:lnTo>
                  <a:lnTo>
                    <a:pt x="94022" y="26669"/>
                  </a:lnTo>
                  <a:close/>
                </a:path>
              </a:pathLst>
            </a:custGeom>
            <a:solidFill>
              <a:srgbClr val="FFFFFF"/>
            </a:solidFill>
          </p:spPr>
          <p:txBody>
            <a:bodyPr wrap="square" lIns="0" tIns="0" rIns="0" bIns="0" rtlCol="0"/>
            <a:lstStyle/>
            <a:p>
              <a:endParaRPr/>
            </a:p>
          </p:txBody>
        </p:sp>
        <p:sp>
          <p:nvSpPr>
            <p:cNvPr id="16" name="object 16"/>
            <p:cNvSpPr/>
            <p:nvPr/>
          </p:nvSpPr>
          <p:spPr>
            <a:xfrm>
              <a:off x="5821367" y="4335296"/>
              <a:ext cx="73025" cy="80645"/>
            </a:xfrm>
            <a:custGeom>
              <a:avLst/>
              <a:gdLst/>
              <a:ahLst/>
              <a:cxnLst/>
              <a:rect l="l" t="t" r="r" b="b"/>
              <a:pathLst>
                <a:path w="73025" h="80645">
                  <a:moveTo>
                    <a:pt x="72618" y="0"/>
                  </a:moveTo>
                  <a:lnTo>
                    <a:pt x="0" y="0"/>
                  </a:lnTo>
                  <a:lnTo>
                    <a:pt x="0" y="80530"/>
                  </a:lnTo>
                  <a:lnTo>
                    <a:pt x="72618" y="0"/>
                  </a:lnTo>
                  <a:close/>
                </a:path>
              </a:pathLst>
            </a:custGeom>
            <a:solidFill>
              <a:srgbClr val="16A4DD"/>
            </a:solidFill>
          </p:spPr>
          <p:txBody>
            <a:bodyPr wrap="square" lIns="0" tIns="0" rIns="0" bIns="0" rtlCol="0"/>
            <a:lstStyle/>
            <a:p>
              <a:endParaRPr/>
            </a:p>
          </p:txBody>
        </p:sp>
        <p:sp>
          <p:nvSpPr>
            <p:cNvPr id="17" name="object 17"/>
            <p:cNvSpPr/>
            <p:nvPr/>
          </p:nvSpPr>
          <p:spPr>
            <a:xfrm>
              <a:off x="5565832" y="3984479"/>
              <a:ext cx="336550" cy="438784"/>
            </a:xfrm>
            <a:custGeom>
              <a:avLst/>
              <a:gdLst/>
              <a:ahLst/>
              <a:cxnLst/>
              <a:rect l="l" t="t" r="r" b="b"/>
              <a:pathLst>
                <a:path w="336550" h="438785">
                  <a:moveTo>
                    <a:pt x="333095" y="0"/>
                  </a:moveTo>
                  <a:lnTo>
                    <a:pt x="2844" y="0"/>
                  </a:lnTo>
                  <a:lnTo>
                    <a:pt x="0" y="2857"/>
                  </a:lnTo>
                  <a:lnTo>
                    <a:pt x="25" y="435483"/>
                  </a:lnTo>
                  <a:lnTo>
                    <a:pt x="2857" y="438327"/>
                  </a:lnTo>
                  <a:lnTo>
                    <a:pt x="256705" y="438327"/>
                  </a:lnTo>
                  <a:lnTo>
                    <a:pt x="258622" y="438480"/>
                  </a:lnTo>
                  <a:lnTo>
                    <a:pt x="260591" y="437756"/>
                  </a:lnTo>
                  <a:lnTo>
                    <a:pt x="271406" y="425627"/>
                  </a:lnTo>
                  <a:lnTo>
                    <a:pt x="12750" y="425627"/>
                  </a:lnTo>
                  <a:lnTo>
                    <a:pt x="12750" y="12750"/>
                  </a:lnTo>
                  <a:lnTo>
                    <a:pt x="335949" y="12750"/>
                  </a:lnTo>
                  <a:lnTo>
                    <a:pt x="335953" y="2857"/>
                  </a:lnTo>
                  <a:lnTo>
                    <a:pt x="333095" y="0"/>
                  </a:lnTo>
                  <a:close/>
                </a:path>
                <a:path w="336550" h="438785">
                  <a:moveTo>
                    <a:pt x="335949" y="12750"/>
                  </a:moveTo>
                  <a:lnTo>
                    <a:pt x="323214" y="12750"/>
                  </a:lnTo>
                  <a:lnTo>
                    <a:pt x="322846" y="344754"/>
                  </a:lnTo>
                  <a:lnTo>
                    <a:pt x="252717" y="344754"/>
                  </a:lnTo>
                  <a:lnTo>
                    <a:pt x="249859" y="347611"/>
                  </a:lnTo>
                  <a:lnTo>
                    <a:pt x="249859" y="425627"/>
                  </a:lnTo>
                  <a:lnTo>
                    <a:pt x="271406" y="425627"/>
                  </a:lnTo>
                  <a:lnTo>
                    <a:pt x="280806" y="415086"/>
                  </a:lnTo>
                  <a:lnTo>
                    <a:pt x="262610" y="415086"/>
                  </a:lnTo>
                  <a:lnTo>
                    <a:pt x="262610" y="357505"/>
                  </a:lnTo>
                  <a:lnTo>
                    <a:pt x="332152" y="357505"/>
                  </a:lnTo>
                  <a:lnTo>
                    <a:pt x="334949" y="354368"/>
                  </a:lnTo>
                  <a:lnTo>
                    <a:pt x="335559" y="352882"/>
                  </a:lnTo>
                  <a:lnTo>
                    <a:pt x="335903" y="84912"/>
                  </a:lnTo>
                  <a:lnTo>
                    <a:pt x="335949" y="12750"/>
                  </a:lnTo>
                  <a:close/>
                </a:path>
                <a:path w="336550" h="438785">
                  <a:moveTo>
                    <a:pt x="332152" y="357505"/>
                  </a:moveTo>
                  <a:lnTo>
                    <a:pt x="314528" y="357505"/>
                  </a:lnTo>
                  <a:lnTo>
                    <a:pt x="262610" y="415086"/>
                  </a:lnTo>
                  <a:lnTo>
                    <a:pt x="280806" y="415086"/>
                  </a:lnTo>
                  <a:lnTo>
                    <a:pt x="332152" y="357505"/>
                  </a:lnTo>
                  <a:close/>
                </a:path>
                <a:path w="336550" h="438785">
                  <a:moveTo>
                    <a:pt x="68592" y="317233"/>
                  </a:moveTo>
                  <a:lnTo>
                    <a:pt x="51942" y="317233"/>
                  </a:lnTo>
                  <a:lnTo>
                    <a:pt x="49085" y="320090"/>
                  </a:lnTo>
                  <a:lnTo>
                    <a:pt x="49085" y="327139"/>
                  </a:lnTo>
                  <a:lnTo>
                    <a:pt x="51942" y="329996"/>
                  </a:lnTo>
                  <a:lnTo>
                    <a:pt x="68592" y="329996"/>
                  </a:lnTo>
                  <a:lnTo>
                    <a:pt x="71450" y="327139"/>
                  </a:lnTo>
                  <a:lnTo>
                    <a:pt x="71450" y="320090"/>
                  </a:lnTo>
                  <a:lnTo>
                    <a:pt x="68592" y="317233"/>
                  </a:lnTo>
                  <a:close/>
                </a:path>
                <a:path w="336550" h="438785">
                  <a:moveTo>
                    <a:pt x="286257" y="317233"/>
                  </a:moveTo>
                  <a:lnTo>
                    <a:pt x="83921" y="317233"/>
                  </a:lnTo>
                  <a:lnTo>
                    <a:pt x="81064" y="320090"/>
                  </a:lnTo>
                  <a:lnTo>
                    <a:pt x="81064" y="327139"/>
                  </a:lnTo>
                  <a:lnTo>
                    <a:pt x="83921" y="329996"/>
                  </a:lnTo>
                  <a:lnTo>
                    <a:pt x="286257" y="329996"/>
                  </a:lnTo>
                  <a:lnTo>
                    <a:pt x="289115" y="327139"/>
                  </a:lnTo>
                  <a:lnTo>
                    <a:pt x="289115" y="320090"/>
                  </a:lnTo>
                  <a:lnTo>
                    <a:pt x="286257" y="317233"/>
                  </a:lnTo>
                  <a:close/>
                </a:path>
                <a:path w="336550" h="438785">
                  <a:moveTo>
                    <a:pt x="68592" y="270776"/>
                  </a:moveTo>
                  <a:lnTo>
                    <a:pt x="51942" y="270776"/>
                  </a:lnTo>
                  <a:lnTo>
                    <a:pt x="49085" y="273634"/>
                  </a:lnTo>
                  <a:lnTo>
                    <a:pt x="49085" y="280670"/>
                  </a:lnTo>
                  <a:lnTo>
                    <a:pt x="51942" y="283527"/>
                  </a:lnTo>
                  <a:lnTo>
                    <a:pt x="68592" y="283527"/>
                  </a:lnTo>
                  <a:lnTo>
                    <a:pt x="71450" y="280670"/>
                  </a:lnTo>
                  <a:lnTo>
                    <a:pt x="71450" y="273634"/>
                  </a:lnTo>
                  <a:lnTo>
                    <a:pt x="68592" y="270776"/>
                  </a:lnTo>
                  <a:close/>
                </a:path>
                <a:path w="336550" h="438785">
                  <a:moveTo>
                    <a:pt x="286257" y="270776"/>
                  </a:moveTo>
                  <a:lnTo>
                    <a:pt x="83921" y="270776"/>
                  </a:lnTo>
                  <a:lnTo>
                    <a:pt x="81064" y="273634"/>
                  </a:lnTo>
                  <a:lnTo>
                    <a:pt x="81064" y="280670"/>
                  </a:lnTo>
                  <a:lnTo>
                    <a:pt x="83921" y="283527"/>
                  </a:lnTo>
                  <a:lnTo>
                    <a:pt x="286257" y="283527"/>
                  </a:lnTo>
                  <a:lnTo>
                    <a:pt x="289115" y="280670"/>
                  </a:lnTo>
                  <a:lnTo>
                    <a:pt x="289115" y="273634"/>
                  </a:lnTo>
                  <a:lnTo>
                    <a:pt x="286257" y="270776"/>
                  </a:lnTo>
                  <a:close/>
                </a:path>
                <a:path w="336550" h="438785">
                  <a:moveTo>
                    <a:pt x="68592" y="224307"/>
                  </a:moveTo>
                  <a:lnTo>
                    <a:pt x="51942" y="224307"/>
                  </a:lnTo>
                  <a:lnTo>
                    <a:pt x="49085" y="227164"/>
                  </a:lnTo>
                  <a:lnTo>
                    <a:pt x="49085" y="234200"/>
                  </a:lnTo>
                  <a:lnTo>
                    <a:pt x="51942" y="237070"/>
                  </a:lnTo>
                  <a:lnTo>
                    <a:pt x="68592" y="237070"/>
                  </a:lnTo>
                  <a:lnTo>
                    <a:pt x="71450" y="234200"/>
                  </a:lnTo>
                  <a:lnTo>
                    <a:pt x="71450" y="227164"/>
                  </a:lnTo>
                  <a:lnTo>
                    <a:pt x="68592" y="224307"/>
                  </a:lnTo>
                  <a:close/>
                </a:path>
                <a:path w="336550" h="438785">
                  <a:moveTo>
                    <a:pt x="286257" y="224307"/>
                  </a:moveTo>
                  <a:lnTo>
                    <a:pt x="83921" y="224307"/>
                  </a:lnTo>
                  <a:lnTo>
                    <a:pt x="81064" y="227164"/>
                  </a:lnTo>
                  <a:lnTo>
                    <a:pt x="81064" y="234200"/>
                  </a:lnTo>
                  <a:lnTo>
                    <a:pt x="83921" y="237070"/>
                  </a:lnTo>
                  <a:lnTo>
                    <a:pt x="286257" y="237070"/>
                  </a:lnTo>
                  <a:lnTo>
                    <a:pt x="289115" y="234200"/>
                  </a:lnTo>
                  <a:lnTo>
                    <a:pt x="289115" y="227164"/>
                  </a:lnTo>
                  <a:lnTo>
                    <a:pt x="286257" y="224307"/>
                  </a:lnTo>
                  <a:close/>
                </a:path>
                <a:path w="336550" h="438785">
                  <a:moveTo>
                    <a:pt x="68592" y="177850"/>
                  </a:moveTo>
                  <a:lnTo>
                    <a:pt x="51942" y="177850"/>
                  </a:lnTo>
                  <a:lnTo>
                    <a:pt x="49085" y="180708"/>
                  </a:lnTo>
                  <a:lnTo>
                    <a:pt x="49085" y="187744"/>
                  </a:lnTo>
                  <a:lnTo>
                    <a:pt x="51942" y="190601"/>
                  </a:lnTo>
                  <a:lnTo>
                    <a:pt x="68592" y="190601"/>
                  </a:lnTo>
                  <a:lnTo>
                    <a:pt x="71450" y="187744"/>
                  </a:lnTo>
                  <a:lnTo>
                    <a:pt x="71450" y="180708"/>
                  </a:lnTo>
                  <a:lnTo>
                    <a:pt x="68592" y="177850"/>
                  </a:lnTo>
                  <a:close/>
                </a:path>
                <a:path w="336550" h="438785">
                  <a:moveTo>
                    <a:pt x="286257" y="177850"/>
                  </a:moveTo>
                  <a:lnTo>
                    <a:pt x="83921" y="177850"/>
                  </a:lnTo>
                  <a:lnTo>
                    <a:pt x="81064" y="180708"/>
                  </a:lnTo>
                  <a:lnTo>
                    <a:pt x="81064" y="187744"/>
                  </a:lnTo>
                  <a:lnTo>
                    <a:pt x="83921" y="190601"/>
                  </a:lnTo>
                  <a:lnTo>
                    <a:pt x="286257" y="190601"/>
                  </a:lnTo>
                  <a:lnTo>
                    <a:pt x="289115" y="187744"/>
                  </a:lnTo>
                  <a:lnTo>
                    <a:pt x="289115" y="180708"/>
                  </a:lnTo>
                  <a:lnTo>
                    <a:pt x="286257" y="177850"/>
                  </a:lnTo>
                  <a:close/>
                </a:path>
                <a:path w="336550" h="438785">
                  <a:moveTo>
                    <a:pt x="287032" y="131381"/>
                  </a:moveTo>
                  <a:lnTo>
                    <a:pt x="139699" y="131381"/>
                  </a:lnTo>
                  <a:lnTo>
                    <a:pt x="137617" y="134239"/>
                  </a:lnTo>
                  <a:lnTo>
                    <a:pt x="137617" y="141274"/>
                  </a:lnTo>
                  <a:lnTo>
                    <a:pt x="139699" y="144132"/>
                  </a:lnTo>
                  <a:lnTo>
                    <a:pt x="287032" y="144132"/>
                  </a:lnTo>
                  <a:lnTo>
                    <a:pt x="289115" y="141274"/>
                  </a:lnTo>
                  <a:lnTo>
                    <a:pt x="289115" y="134239"/>
                  </a:lnTo>
                  <a:lnTo>
                    <a:pt x="287032" y="131381"/>
                  </a:lnTo>
                  <a:close/>
                </a:path>
                <a:path w="336550" h="438785">
                  <a:moveTo>
                    <a:pt x="287032" y="84912"/>
                  </a:moveTo>
                  <a:lnTo>
                    <a:pt x="139699" y="84912"/>
                  </a:lnTo>
                  <a:lnTo>
                    <a:pt x="137617" y="87769"/>
                  </a:lnTo>
                  <a:lnTo>
                    <a:pt x="137617" y="94818"/>
                  </a:lnTo>
                  <a:lnTo>
                    <a:pt x="139699" y="97675"/>
                  </a:lnTo>
                  <a:lnTo>
                    <a:pt x="287032" y="97675"/>
                  </a:lnTo>
                  <a:lnTo>
                    <a:pt x="289115" y="94818"/>
                  </a:lnTo>
                  <a:lnTo>
                    <a:pt x="289115" y="87769"/>
                  </a:lnTo>
                  <a:lnTo>
                    <a:pt x="287032" y="84912"/>
                  </a:lnTo>
                  <a:close/>
                </a:path>
              </a:pathLst>
            </a:custGeom>
            <a:solidFill>
              <a:srgbClr val="FFFFFF"/>
            </a:solidFill>
          </p:spPr>
          <p:txBody>
            <a:bodyPr wrap="square" lIns="0" tIns="0" rIns="0" bIns="0" rtlCol="0"/>
            <a:lstStyle/>
            <a:p>
              <a:endParaRPr/>
            </a:p>
          </p:txBody>
        </p:sp>
        <p:sp>
          <p:nvSpPr>
            <p:cNvPr id="18" name="object 18"/>
            <p:cNvSpPr/>
            <p:nvPr/>
          </p:nvSpPr>
          <p:spPr>
            <a:xfrm>
              <a:off x="5618251" y="4046613"/>
              <a:ext cx="66040" cy="89535"/>
            </a:xfrm>
            <a:custGeom>
              <a:avLst/>
              <a:gdLst/>
              <a:ahLst/>
              <a:cxnLst/>
              <a:rect l="l" t="t" r="r" b="b"/>
              <a:pathLst>
                <a:path w="66039" h="89535">
                  <a:moveTo>
                    <a:pt x="65874" y="0"/>
                  </a:moveTo>
                  <a:lnTo>
                    <a:pt x="0" y="0"/>
                  </a:lnTo>
                  <a:lnTo>
                    <a:pt x="0" y="89509"/>
                  </a:lnTo>
                  <a:lnTo>
                    <a:pt x="65874" y="89509"/>
                  </a:lnTo>
                  <a:lnTo>
                    <a:pt x="65874" y="0"/>
                  </a:lnTo>
                  <a:close/>
                </a:path>
              </a:pathLst>
            </a:custGeom>
            <a:solidFill>
              <a:srgbClr val="FECF00"/>
            </a:solidFill>
          </p:spPr>
          <p:txBody>
            <a:bodyPr wrap="square" lIns="0" tIns="0" rIns="0" bIns="0" rtlCol="0"/>
            <a:lstStyle/>
            <a:p>
              <a:endParaRPr/>
            </a:p>
          </p:txBody>
        </p:sp>
        <p:pic>
          <p:nvPicPr>
            <p:cNvPr id="19" name="object 19"/>
            <p:cNvPicPr/>
            <p:nvPr/>
          </p:nvPicPr>
          <p:blipFill>
            <a:blip r:embed="rId5" cstate="print"/>
            <a:stretch>
              <a:fillRect/>
            </a:stretch>
          </p:blipFill>
          <p:spPr>
            <a:xfrm>
              <a:off x="6302220" y="3985122"/>
              <a:ext cx="464731" cy="457200"/>
            </a:xfrm>
            <a:prstGeom prst="rect">
              <a:avLst/>
            </a:prstGeom>
          </p:spPr>
        </p:pic>
        <p:sp>
          <p:nvSpPr>
            <p:cNvPr id="20" name="object 20"/>
            <p:cNvSpPr/>
            <p:nvPr/>
          </p:nvSpPr>
          <p:spPr>
            <a:xfrm>
              <a:off x="6098787" y="3969376"/>
              <a:ext cx="30480" cy="37465"/>
            </a:xfrm>
            <a:custGeom>
              <a:avLst/>
              <a:gdLst/>
              <a:ahLst/>
              <a:cxnLst/>
              <a:rect l="l" t="t" r="r" b="b"/>
              <a:pathLst>
                <a:path w="30479" h="37464">
                  <a:moveTo>
                    <a:pt x="15265" y="0"/>
                  </a:moveTo>
                  <a:lnTo>
                    <a:pt x="88" y="5143"/>
                  </a:lnTo>
                  <a:lnTo>
                    <a:pt x="0" y="37274"/>
                  </a:lnTo>
                  <a:lnTo>
                    <a:pt x="30162" y="37363"/>
                  </a:lnTo>
                  <a:lnTo>
                    <a:pt x="30226" y="16040"/>
                  </a:lnTo>
                  <a:lnTo>
                    <a:pt x="15265" y="0"/>
                  </a:lnTo>
                  <a:close/>
                </a:path>
              </a:pathLst>
            </a:custGeom>
            <a:solidFill>
              <a:srgbClr val="FFCB05"/>
            </a:solidFill>
          </p:spPr>
          <p:txBody>
            <a:bodyPr wrap="square" lIns="0" tIns="0" rIns="0" bIns="0" rtlCol="0"/>
            <a:lstStyle/>
            <a:p>
              <a:endParaRPr/>
            </a:p>
          </p:txBody>
        </p:sp>
        <p:sp>
          <p:nvSpPr>
            <p:cNvPr id="21" name="object 21"/>
            <p:cNvSpPr/>
            <p:nvPr/>
          </p:nvSpPr>
          <p:spPr>
            <a:xfrm>
              <a:off x="6084385" y="3969376"/>
              <a:ext cx="57785" cy="389255"/>
            </a:xfrm>
            <a:custGeom>
              <a:avLst/>
              <a:gdLst/>
              <a:ahLst/>
              <a:cxnLst/>
              <a:rect l="l" t="t" r="r" b="b"/>
              <a:pathLst>
                <a:path w="57785" h="389254">
                  <a:moveTo>
                    <a:pt x="29667" y="0"/>
                  </a:moveTo>
                  <a:lnTo>
                    <a:pt x="14490" y="5143"/>
                  </a:lnTo>
                  <a:lnTo>
                    <a:pt x="14401" y="37274"/>
                  </a:lnTo>
                  <a:lnTo>
                    <a:pt x="44564" y="37363"/>
                  </a:lnTo>
                  <a:lnTo>
                    <a:pt x="44627" y="16040"/>
                  </a:lnTo>
                  <a:lnTo>
                    <a:pt x="29667" y="0"/>
                  </a:lnTo>
                  <a:close/>
                </a:path>
                <a:path w="57785" h="389254">
                  <a:moveTo>
                    <a:pt x="0" y="138671"/>
                  </a:moveTo>
                  <a:lnTo>
                    <a:pt x="3784" y="388975"/>
                  </a:lnTo>
                  <a:lnTo>
                    <a:pt x="52349" y="389115"/>
                  </a:lnTo>
                  <a:lnTo>
                    <a:pt x="57569" y="138836"/>
                  </a:lnTo>
                  <a:lnTo>
                    <a:pt x="0" y="138671"/>
                  </a:lnTo>
                  <a:close/>
                </a:path>
              </a:pathLst>
            </a:custGeom>
            <a:solidFill>
              <a:srgbClr val="16A4DD"/>
            </a:solidFill>
          </p:spPr>
          <p:txBody>
            <a:bodyPr wrap="square" lIns="0" tIns="0" rIns="0" bIns="0" rtlCol="0"/>
            <a:lstStyle/>
            <a:p>
              <a:endParaRPr/>
            </a:p>
          </p:txBody>
        </p:sp>
        <p:sp>
          <p:nvSpPr>
            <p:cNvPr id="22" name="object 22"/>
            <p:cNvSpPr/>
            <p:nvPr/>
          </p:nvSpPr>
          <p:spPr>
            <a:xfrm>
              <a:off x="6054648" y="3963477"/>
              <a:ext cx="116839" cy="422909"/>
            </a:xfrm>
            <a:custGeom>
              <a:avLst/>
              <a:gdLst/>
              <a:ahLst/>
              <a:cxnLst/>
              <a:rect l="l" t="t" r="r" b="b"/>
              <a:pathLst>
                <a:path w="116839" h="422910">
                  <a:moveTo>
                    <a:pt x="78423" y="50515"/>
                  </a:moveTo>
                  <a:lnTo>
                    <a:pt x="44780" y="50515"/>
                  </a:lnTo>
                  <a:lnTo>
                    <a:pt x="74282" y="50603"/>
                  </a:lnTo>
                  <a:lnTo>
                    <a:pt x="78333" y="50603"/>
                  </a:lnTo>
                  <a:close/>
                </a:path>
                <a:path w="116839" h="422910">
                  <a:moveTo>
                    <a:pt x="53910" y="0"/>
                  </a:moveTo>
                  <a:lnTo>
                    <a:pt x="40370" y="4582"/>
                  </a:lnTo>
                  <a:lnTo>
                    <a:pt x="37105" y="7626"/>
                  </a:lnTo>
                  <a:lnTo>
                    <a:pt x="36880" y="7957"/>
                  </a:lnTo>
                  <a:lnTo>
                    <a:pt x="36880" y="47340"/>
                  </a:lnTo>
                  <a:lnTo>
                    <a:pt x="40055" y="50527"/>
                  </a:lnTo>
                  <a:lnTo>
                    <a:pt x="44348" y="50540"/>
                  </a:lnTo>
                  <a:lnTo>
                    <a:pt x="44780" y="50515"/>
                  </a:lnTo>
                  <a:lnTo>
                    <a:pt x="78423" y="50515"/>
                  </a:lnTo>
                  <a:lnTo>
                    <a:pt x="81622" y="47340"/>
                  </a:lnTo>
                  <a:lnTo>
                    <a:pt x="81661" y="43288"/>
                  </a:lnTo>
                  <a:lnTo>
                    <a:pt x="81683" y="35897"/>
                  </a:lnTo>
                  <a:lnTo>
                    <a:pt x="66954" y="35897"/>
                  </a:lnTo>
                  <a:lnTo>
                    <a:pt x="51523" y="35859"/>
                  </a:lnTo>
                  <a:lnTo>
                    <a:pt x="51587" y="16313"/>
                  </a:lnTo>
                  <a:lnTo>
                    <a:pt x="64912" y="11799"/>
                  </a:lnTo>
                  <a:lnTo>
                    <a:pt x="53910" y="0"/>
                  </a:lnTo>
                  <a:close/>
                </a:path>
                <a:path w="116839" h="422910">
                  <a:moveTo>
                    <a:pt x="67021" y="14061"/>
                  </a:moveTo>
                  <a:lnTo>
                    <a:pt x="66954" y="35897"/>
                  </a:lnTo>
                  <a:lnTo>
                    <a:pt x="81683" y="35897"/>
                  </a:lnTo>
                  <a:lnTo>
                    <a:pt x="81701" y="29804"/>
                  </a:lnTo>
                  <a:lnTo>
                    <a:pt x="67021" y="14061"/>
                  </a:lnTo>
                  <a:close/>
                </a:path>
                <a:path w="116839" h="422910">
                  <a:moveTo>
                    <a:pt x="104952" y="144571"/>
                  </a:moveTo>
                  <a:lnTo>
                    <a:pt x="101574" y="147758"/>
                  </a:lnTo>
                  <a:lnTo>
                    <a:pt x="93368" y="403802"/>
                  </a:lnTo>
                  <a:lnTo>
                    <a:pt x="108505" y="389686"/>
                  </a:lnTo>
                  <a:lnTo>
                    <a:pt x="116128" y="152254"/>
                  </a:lnTo>
                  <a:lnTo>
                    <a:pt x="116243" y="148203"/>
                  </a:lnTo>
                  <a:lnTo>
                    <a:pt x="113068" y="144812"/>
                  </a:lnTo>
                  <a:lnTo>
                    <a:pt x="104952" y="144571"/>
                  </a:lnTo>
                  <a:close/>
                </a:path>
                <a:path w="116839" h="422910">
                  <a:moveTo>
                    <a:pt x="12090" y="144304"/>
                  </a:moveTo>
                  <a:lnTo>
                    <a:pt x="3987" y="144495"/>
                  </a:lnTo>
                  <a:lnTo>
                    <a:pt x="787" y="147860"/>
                  </a:lnTo>
                  <a:lnTo>
                    <a:pt x="7797" y="414408"/>
                  </a:lnTo>
                  <a:lnTo>
                    <a:pt x="7776" y="417731"/>
                  </a:lnTo>
                  <a:lnTo>
                    <a:pt x="11939" y="422196"/>
                  </a:lnTo>
                  <a:lnTo>
                    <a:pt x="73456" y="422371"/>
                  </a:lnTo>
                  <a:lnTo>
                    <a:pt x="89198" y="407690"/>
                  </a:lnTo>
                  <a:lnTo>
                    <a:pt x="22301" y="407499"/>
                  </a:lnTo>
                  <a:lnTo>
                    <a:pt x="15455" y="147504"/>
                  </a:lnTo>
                  <a:lnTo>
                    <a:pt x="12090" y="144304"/>
                  </a:lnTo>
                  <a:close/>
                </a:path>
                <a:path w="116839" h="422910">
                  <a:moveTo>
                    <a:pt x="47193" y="55544"/>
                  </a:moveTo>
                  <a:lnTo>
                    <a:pt x="39128" y="56306"/>
                  </a:lnTo>
                  <a:lnTo>
                    <a:pt x="36169" y="59900"/>
                  </a:lnTo>
                  <a:lnTo>
                    <a:pt x="36550" y="63938"/>
                  </a:lnTo>
                  <a:lnTo>
                    <a:pt x="35738" y="79374"/>
                  </a:lnTo>
                  <a:lnTo>
                    <a:pt x="30975" y="91191"/>
                  </a:lnTo>
                  <a:lnTo>
                    <a:pt x="23888" y="100320"/>
                  </a:lnTo>
                  <a:lnTo>
                    <a:pt x="16103" y="107690"/>
                  </a:lnTo>
                  <a:lnTo>
                    <a:pt x="2844" y="119564"/>
                  </a:lnTo>
                  <a:lnTo>
                    <a:pt x="0" y="131782"/>
                  </a:lnTo>
                  <a:lnTo>
                    <a:pt x="2463" y="135732"/>
                  </a:lnTo>
                  <a:lnTo>
                    <a:pt x="6959" y="136773"/>
                  </a:lnTo>
                  <a:lnTo>
                    <a:pt x="7518" y="136836"/>
                  </a:lnTo>
                  <a:lnTo>
                    <a:pt x="113106" y="137154"/>
                  </a:lnTo>
                  <a:lnTo>
                    <a:pt x="116420" y="133865"/>
                  </a:lnTo>
                  <a:lnTo>
                    <a:pt x="116306" y="128264"/>
                  </a:lnTo>
                  <a:lnTo>
                    <a:pt x="116078" y="127565"/>
                  </a:lnTo>
                  <a:lnTo>
                    <a:pt x="114761" y="122384"/>
                  </a:lnTo>
                  <a:lnTo>
                    <a:pt x="96037" y="122384"/>
                  </a:lnTo>
                  <a:lnTo>
                    <a:pt x="22047" y="122168"/>
                  </a:lnTo>
                  <a:lnTo>
                    <a:pt x="23253" y="121025"/>
                  </a:lnTo>
                  <a:lnTo>
                    <a:pt x="25908" y="118650"/>
                  </a:lnTo>
                  <a:lnTo>
                    <a:pt x="35591" y="109458"/>
                  </a:lnTo>
                  <a:lnTo>
                    <a:pt x="44386" y="97920"/>
                  </a:lnTo>
                  <a:lnTo>
                    <a:pt x="50257" y="82721"/>
                  </a:lnTo>
                  <a:lnTo>
                    <a:pt x="51168" y="62541"/>
                  </a:lnTo>
                  <a:lnTo>
                    <a:pt x="50787" y="58503"/>
                  </a:lnTo>
                  <a:lnTo>
                    <a:pt x="47193" y="55544"/>
                  </a:lnTo>
                  <a:close/>
                </a:path>
                <a:path w="116839" h="422910">
                  <a:moveTo>
                    <a:pt x="69837" y="55887"/>
                  </a:moveTo>
                  <a:lnTo>
                    <a:pt x="66484" y="59100"/>
                  </a:lnTo>
                  <a:lnTo>
                    <a:pt x="66466" y="63938"/>
                  </a:lnTo>
                  <a:lnTo>
                    <a:pt x="68374" y="81892"/>
                  </a:lnTo>
                  <a:lnTo>
                    <a:pt x="74282" y="96495"/>
                  </a:lnTo>
                  <a:lnTo>
                    <a:pt x="82467" y="107992"/>
                  </a:lnTo>
                  <a:lnTo>
                    <a:pt x="91287" y="117418"/>
                  </a:lnTo>
                  <a:lnTo>
                    <a:pt x="94589" y="120796"/>
                  </a:lnTo>
                  <a:lnTo>
                    <a:pt x="96037" y="122384"/>
                  </a:lnTo>
                  <a:lnTo>
                    <a:pt x="114761" y="122384"/>
                  </a:lnTo>
                  <a:lnTo>
                    <a:pt x="114071" y="119666"/>
                  </a:lnTo>
                  <a:lnTo>
                    <a:pt x="101790" y="107144"/>
                  </a:lnTo>
                  <a:lnTo>
                    <a:pt x="94462" y="99334"/>
                  </a:lnTo>
                  <a:lnTo>
                    <a:pt x="87655" y="89937"/>
                  </a:lnTo>
                  <a:lnTo>
                    <a:pt x="82734" y="78228"/>
                  </a:lnTo>
                  <a:lnTo>
                    <a:pt x="81115" y="63938"/>
                  </a:lnTo>
                  <a:lnTo>
                    <a:pt x="81153" y="59430"/>
                  </a:lnTo>
                  <a:lnTo>
                    <a:pt x="77939" y="56077"/>
                  </a:lnTo>
                  <a:lnTo>
                    <a:pt x="69837" y="55887"/>
                  </a:lnTo>
                  <a:close/>
                </a:path>
              </a:pathLst>
            </a:custGeom>
            <a:solidFill>
              <a:srgbClr val="FFFFFF"/>
            </a:solidFill>
          </p:spPr>
          <p:txBody>
            <a:bodyPr wrap="square" lIns="0" tIns="0" rIns="0" bIns="0" rtlCol="0"/>
            <a:lstStyle/>
            <a:p>
              <a:endParaRPr/>
            </a:p>
          </p:txBody>
        </p:sp>
      </p:grpSp>
      <p:sp>
        <p:nvSpPr>
          <p:cNvPr id="23" name="object 23"/>
          <p:cNvSpPr txBox="1"/>
          <p:nvPr/>
        </p:nvSpPr>
        <p:spPr>
          <a:xfrm>
            <a:off x="5080508" y="4472223"/>
            <a:ext cx="2261870" cy="2548890"/>
          </a:xfrm>
          <a:prstGeom prst="rect">
            <a:avLst/>
          </a:prstGeom>
        </p:spPr>
        <p:txBody>
          <a:bodyPr vert="horz" wrap="square" lIns="0" tIns="60325" rIns="0" bIns="0" rtlCol="0">
            <a:spAutoFit/>
          </a:bodyPr>
          <a:lstStyle/>
          <a:p>
            <a:pPr marL="21590" marR="5080">
              <a:lnSpc>
                <a:spcPts val="2900"/>
              </a:lnSpc>
              <a:spcBef>
                <a:spcPts val="475"/>
              </a:spcBef>
            </a:pPr>
            <a:r>
              <a:rPr sz="2700" b="1" dirty="0">
                <a:solidFill>
                  <a:srgbClr val="FFFFFF"/>
                </a:solidFill>
                <a:latin typeface="Arial"/>
                <a:cs typeface="Arial"/>
              </a:rPr>
              <a:t>9</a:t>
            </a:r>
            <a:r>
              <a:rPr sz="2700" b="1" spc="-90" dirty="0">
                <a:solidFill>
                  <a:srgbClr val="FFFFFF"/>
                </a:solidFill>
                <a:latin typeface="Arial"/>
                <a:cs typeface="Arial"/>
              </a:rPr>
              <a:t> </a:t>
            </a:r>
            <a:r>
              <a:rPr sz="2700" b="1" spc="-10" dirty="0">
                <a:solidFill>
                  <a:srgbClr val="FFFFFF"/>
                </a:solidFill>
                <a:latin typeface="Arial"/>
                <a:cs typeface="Arial"/>
              </a:rPr>
              <a:t>Supplies </a:t>
            </a:r>
            <a:r>
              <a:rPr sz="2700" b="1" dirty="0">
                <a:solidFill>
                  <a:srgbClr val="FECF00"/>
                </a:solidFill>
                <a:latin typeface="Arial"/>
                <a:cs typeface="Arial"/>
              </a:rPr>
              <a:t>Most </a:t>
            </a:r>
            <a:r>
              <a:rPr sz="2700" b="1" spc="80" dirty="0">
                <a:solidFill>
                  <a:srgbClr val="FECF00"/>
                </a:solidFill>
                <a:latin typeface="Arial"/>
                <a:cs typeface="Arial"/>
              </a:rPr>
              <a:t>Needed</a:t>
            </a:r>
            <a:endParaRPr sz="2700" dirty="0">
              <a:latin typeface="Arial"/>
              <a:cs typeface="Arial"/>
            </a:endParaRPr>
          </a:p>
          <a:p>
            <a:pPr marL="126364" indent="-114300">
              <a:lnSpc>
                <a:spcPct val="100000"/>
              </a:lnSpc>
              <a:spcBef>
                <a:spcPts val="365"/>
              </a:spcBef>
              <a:buChar char="•"/>
              <a:tabLst>
                <a:tab pos="127000" algn="l"/>
              </a:tabLst>
            </a:pPr>
            <a:r>
              <a:rPr sz="1100" spc="-10" dirty="0">
                <a:solidFill>
                  <a:srgbClr val="FFFFFF"/>
                </a:solidFill>
                <a:latin typeface="Arial"/>
                <a:cs typeface="Arial"/>
              </a:rPr>
              <a:t>Pencils</a:t>
            </a:r>
            <a:endParaRPr sz="1100" dirty="0">
              <a:latin typeface="Arial"/>
              <a:cs typeface="Arial"/>
            </a:endParaRPr>
          </a:p>
          <a:p>
            <a:pPr marL="126364" indent="-114300">
              <a:lnSpc>
                <a:spcPct val="100000"/>
              </a:lnSpc>
              <a:spcBef>
                <a:spcPts val="180"/>
              </a:spcBef>
              <a:buChar char="•"/>
              <a:tabLst>
                <a:tab pos="127000" algn="l"/>
              </a:tabLst>
            </a:pPr>
            <a:r>
              <a:rPr sz="1100" spc="55" dirty="0">
                <a:solidFill>
                  <a:srgbClr val="FFFFFF"/>
                </a:solidFill>
                <a:latin typeface="Arial"/>
                <a:cs typeface="Arial"/>
              </a:rPr>
              <a:t>Crayons</a:t>
            </a:r>
            <a:endParaRPr sz="1100" dirty="0">
              <a:latin typeface="Arial"/>
              <a:cs typeface="Arial"/>
            </a:endParaRPr>
          </a:p>
          <a:p>
            <a:pPr marL="126364" indent="-114300">
              <a:lnSpc>
                <a:spcPct val="100000"/>
              </a:lnSpc>
              <a:spcBef>
                <a:spcPts val="180"/>
              </a:spcBef>
              <a:buChar char="•"/>
              <a:tabLst>
                <a:tab pos="127000" algn="l"/>
              </a:tabLst>
            </a:pPr>
            <a:r>
              <a:rPr sz="1100" spc="75" dirty="0">
                <a:solidFill>
                  <a:srgbClr val="FFFFFF"/>
                </a:solidFill>
                <a:latin typeface="Arial"/>
                <a:cs typeface="Arial"/>
              </a:rPr>
              <a:t>Colored</a:t>
            </a:r>
            <a:r>
              <a:rPr sz="1100" spc="15" dirty="0">
                <a:solidFill>
                  <a:srgbClr val="FFFFFF"/>
                </a:solidFill>
                <a:latin typeface="Arial"/>
                <a:cs typeface="Arial"/>
              </a:rPr>
              <a:t> </a:t>
            </a:r>
            <a:r>
              <a:rPr sz="1100" spc="75" dirty="0">
                <a:solidFill>
                  <a:srgbClr val="FFFFFF"/>
                </a:solidFill>
                <a:latin typeface="Arial"/>
                <a:cs typeface="Arial"/>
              </a:rPr>
              <a:t>Markers</a:t>
            </a:r>
            <a:endParaRPr sz="1100" dirty="0">
              <a:latin typeface="Arial"/>
              <a:cs typeface="Arial"/>
            </a:endParaRPr>
          </a:p>
          <a:p>
            <a:pPr marL="126364" indent="-114300">
              <a:lnSpc>
                <a:spcPct val="100000"/>
              </a:lnSpc>
              <a:spcBef>
                <a:spcPts val="180"/>
              </a:spcBef>
              <a:buChar char="•"/>
              <a:tabLst>
                <a:tab pos="127000" algn="l"/>
              </a:tabLst>
            </a:pPr>
            <a:r>
              <a:rPr sz="1100" spc="65" dirty="0">
                <a:solidFill>
                  <a:srgbClr val="FFFFFF"/>
                </a:solidFill>
                <a:latin typeface="Arial"/>
                <a:cs typeface="Arial"/>
              </a:rPr>
              <a:t>Highlighters</a:t>
            </a:r>
            <a:endParaRPr sz="1100" dirty="0">
              <a:latin typeface="Arial"/>
              <a:cs typeface="Arial"/>
            </a:endParaRPr>
          </a:p>
          <a:p>
            <a:pPr marL="126364" indent="-114300">
              <a:lnSpc>
                <a:spcPct val="100000"/>
              </a:lnSpc>
              <a:spcBef>
                <a:spcPts val="180"/>
              </a:spcBef>
              <a:buChar char="•"/>
              <a:tabLst>
                <a:tab pos="127000" algn="l"/>
              </a:tabLst>
            </a:pPr>
            <a:r>
              <a:rPr sz="1100" spc="80" dirty="0">
                <a:solidFill>
                  <a:srgbClr val="FFFFFF"/>
                </a:solidFill>
                <a:latin typeface="Arial"/>
                <a:cs typeface="Arial"/>
              </a:rPr>
              <a:t>Dry</a:t>
            </a:r>
            <a:r>
              <a:rPr sz="1100" spc="15" dirty="0">
                <a:solidFill>
                  <a:srgbClr val="FFFFFF"/>
                </a:solidFill>
                <a:latin typeface="Arial"/>
                <a:cs typeface="Arial"/>
              </a:rPr>
              <a:t> </a:t>
            </a:r>
            <a:r>
              <a:rPr sz="1100" spc="50" dirty="0">
                <a:solidFill>
                  <a:srgbClr val="FFFFFF"/>
                </a:solidFill>
                <a:latin typeface="Arial"/>
                <a:cs typeface="Arial"/>
              </a:rPr>
              <a:t>Erase</a:t>
            </a:r>
            <a:r>
              <a:rPr sz="1100" spc="20" dirty="0">
                <a:solidFill>
                  <a:srgbClr val="FFFFFF"/>
                </a:solidFill>
                <a:latin typeface="Arial"/>
                <a:cs typeface="Arial"/>
              </a:rPr>
              <a:t> </a:t>
            </a:r>
            <a:r>
              <a:rPr sz="1100" spc="75" dirty="0">
                <a:solidFill>
                  <a:srgbClr val="FFFFFF"/>
                </a:solidFill>
                <a:latin typeface="Arial"/>
                <a:cs typeface="Arial"/>
              </a:rPr>
              <a:t>Markers</a:t>
            </a:r>
            <a:endParaRPr sz="1100" dirty="0">
              <a:latin typeface="Arial"/>
              <a:cs typeface="Arial"/>
            </a:endParaRPr>
          </a:p>
          <a:p>
            <a:pPr marL="126364" indent="-114300">
              <a:lnSpc>
                <a:spcPct val="100000"/>
              </a:lnSpc>
              <a:spcBef>
                <a:spcPts val="185"/>
              </a:spcBef>
              <a:buChar char="•"/>
              <a:tabLst>
                <a:tab pos="127000" algn="l"/>
              </a:tabLst>
            </a:pPr>
            <a:r>
              <a:rPr sz="1100" spc="75" dirty="0">
                <a:solidFill>
                  <a:srgbClr val="FFFFFF"/>
                </a:solidFill>
                <a:latin typeface="Arial"/>
                <a:cs typeface="Arial"/>
              </a:rPr>
              <a:t>Composition</a:t>
            </a:r>
            <a:r>
              <a:rPr sz="1100" spc="10" dirty="0">
                <a:solidFill>
                  <a:srgbClr val="FFFFFF"/>
                </a:solidFill>
                <a:latin typeface="Arial"/>
                <a:cs typeface="Arial"/>
              </a:rPr>
              <a:t> </a:t>
            </a:r>
            <a:r>
              <a:rPr sz="1100" spc="55" dirty="0">
                <a:solidFill>
                  <a:srgbClr val="FFFFFF"/>
                </a:solidFill>
                <a:latin typeface="Arial"/>
                <a:cs typeface="Arial"/>
              </a:rPr>
              <a:t>Books</a:t>
            </a:r>
            <a:endParaRPr sz="1100" dirty="0">
              <a:latin typeface="Arial"/>
              <a:cs typeface="Arial"/>
            </a:endParaRPr>
          </a:p>
          <a:p>
            <a:pPr marL="126364" indent="-114300">
              <a:lnSpc>
                <a:spcPct val="100000"/>
              </a:lnSpc>
              <a:spcBef>
                <a:spcPts val="180"/>
              </a:spcBef>
              <a:buChar char="•"/>
              <a:tabLst>
                <a:tab pos="127000" algn="l"/>
              </a:tabLst>
            </a:pPr>
            <a:r>
              <a:rPr sz="1100" spc="55" dirty="0">
                <a:solidFill>
                  <a:srgbClr val="FFFFFF"/>
                </a:solidFill>
                <a:latin typeface="Arial"/>
                <a:cs typeface="Arial"/>
              </a:rPr>
              <a:t>Filler</a:t>
            </a:r>
            <a:r>
              <a:rPr sz="1100" spc="10" dirty="0">
                <a:solidFill>
                  <a:srgbClr val="FFFFFF"/>
                </a:solidFill>
                <a:latin typeface="Arial"/>
                <a:cs typeface="Arial"/>
              </a:rPr>
              <a:t> </a:t>
            </a:r>
            <a:r>
              <a:rPr sz="1100" spc="65" dirty="0">
                <a:solidFill>
                  <a:srgbClr val="FFFFFF"/>
                </a:solidFill>
                <a:latin typeface="Arial"/>
                <a:cs typeface="Arial"/>
              </a:rPr>
              <a:t>Paper</a:t>
            </a:r>
            <a:endParaRPr sz="1100" dirty="0">
              <a:latin typeface="Arial"/>
              <a:cs typeface="Arial"/>
            </a:endParaRPr>
          </a:p>
          <a:p>
            <a:pPr marL="126364" indent="-114300">
              <a:lnSpc>
                <a:spcPct val="100000"/>
              </a:lnSpc>
              <a:spcBef>
                <a:spcPts val="180"/>
              </a:spcBef>
              <a:buChar char="•"/>
              <a:tabLst>
                <a:tab pos="127000" algn="l"/>
              </a:tabLst>
            </a:pPr>
            <a:r>
              <a:rPr sz="1100" spc="65" dirty="0">
                <a:solidFill>
                  <a:srgbClr val="FFFFFF"/>
                </a:solidFill>
                <a:latin typeface="Arial"/>
                <a:cs typeface="Arial"/>
              </a:rPr>
              <a:t>One</a:t>
            </a:r>
            <a:r>
              <a:rPr sz="1100" spc="20" dirty="0">
                <a:solidFill>
                  <a:srgbClr val="FFFFFF"/>
                </a:solidFill>
                <a:latin typeface="Arial"/>
                <a:cs typeface="Arial"/>
              </a:rPr>
              <a:t> </a:t>
            </a:r>
            <a:r>
              <a:rPr sz="1100" spc="50" dirty="0">
                <a:solidFill>
                  <a:srgbClr val="FFFFFF"/>
                </a:solidFill>
                <a:latin typeface="Arial"/>
                <a:cs typeface="Arial"/>
              </a:rPr>
              <a:t>Subject</a:t>
            </a:r>
            <a:r>
              <a:rPr sz="1100" spc="25" dirty="0">
                <a:solidFill>
                  <a:srgbClr val="FFFFFF"/>
                </a:solidFill>
                <a:latin typeface="Arial"/>
                <a:cs typeface="Arial"/>
              </a:rPr>
              <a:t> </a:t>
            </a:r>
            <a:r>
              <a:rPr sz="1100" spc="75" dirty="0">
                <a:solidFill>
                  <a:srgbClr val="FFFFFF"/>
                </a:solidFill>
                <a:latin typeface="Arial"/>
                <a:cs typeface="Arial"/>
              </a:rPr>
              <a:t>Notebooks</a:t>
            </a:r>
            <a:endParaRPr sz="1100" dirty="0">
              <a:latin typeface="Arial"/>
              <a:cs typeface="Arial"/>
            </a:endParaRPr>
          </a:p>
          <a:p>
            <a:pPr marL="126364" indent="-114300">
              <a:lnSpc>
                <a:spcPct val="100000"/>
              </a:lnSpc>
              <a:spcBef>
                <a:spcPts val="180"/>
              </a:spcBef>
              <a:buChar char="•"/>
              <a:tabLst>
                <a:tab pos="127000" algn="l"/>
              </a:tabLst>
            </a:pPr>
            <a:r>
              <a:rPr sz="1100" spc="50" dirty="0">
                <a:solidFill>
                  <a:srgbClr val="FFFFFF"/>
                </a:solidFill>
                <a:latin typeface="Arial"/>
                <a:cs typeface="Arial"/>
              </a:rPr>
              <a:t>Pocket</a:t>
            </a:r>
            <a:r>
              <a:rPr sz="1100" spc="20" dirty="0">
                <a:solidFill>
                  <a:srgbClr val="FFFFFF"/>
                </a:solidFill>
                <a:latin typeface="Arial"/>
                <a:cs typeface="Arial"/>
              </a:rPr>
              <a:t> </a:t>
            </a:r>
            <a:r>
              <a:rPr sz="1100" spc="50" dirty="0">
                <a:solidFill>
                  <a:srgbClr val="FFFFFF"/>
                </a:solidFill>
                <a:latin typeface="Arial"/>
                <a:cs typeface="Arial"/>
              </a:rPr>
              <a:t>Folders</a:t>
            </a:r>
            <a:endParaRPr sz="1100" dirty="0">
              <a:latin typeface="Arial"/>
              <a:cs typeface="Arial"/>
            </a:endParaRPr>
          </a:p>
        </p:txBody>
      </p:sp>
      <p:sp>
        <p:nvSpPr>
          <p:cNvPr id="24" name="object 24"/>
          <p:cNvSpPr txBox="1"/>
          <p:nvPr/>
        </p:nvSpPr>
        <p:spPr>
          <a:xfrm>
            <a:off x="2604252" y="986841"/>
            <a:ext cx="4642485" cy="2111375"/>
          </a:xfrm>
          <a:prstGeom prst="rect">
            <a:avLst/>
          </a:prstGeom>
        </p:spPr>
        <p:txBody>
          <a:bodyPr vert="horz" wrap="square" lIns="0" tIns="12065" rIns="0" bIns="0" rtlCol="0">
            <a:spAutoFit/>
          </a:bodyPr>
          <a:lstStyle/>
          <a:p>
            <a:pPr marL="12700">
              <a:lnSpc>
                <a:spcPct val="100000"/>
              </a:lnSpc>
              <a:spcBef>
                <a:spcPts val="95"/>
              </a:spcBef>
            </a:pPr>
            <a:r>
              <a:rPr sz="2700" b="1" spc="85" dirty="0">
                <a:solidFill>
                  <a:srgbClr val="19455C"/>
                </a:solidFill>
                <a:latin typeface="Arial"/>
                <a:cs typeface="Arial"/>
              </a:rPr>
              <a:t>About</a:t>
            </a:r>
            <a:r>
              <a:rPr sz="2700" b="1" spc="15" dirty="0">
                <a:solidFill>
                  <a:srgbClr val="19455C"/>
                </a:solidFill>
                <a:latin typeface="Arial"/>
                <a:cs typeface="Arial"/>
              </a:rPr>
              <a:t> </a:t>
            </a:r>
            <a:r>
              <a:rPr sz="2700" b="1" dirty="0">
                <a:solidFill>
                  <a:srgbClr val="08A6DE"/>
                </a:solidFill>
                <a:latin typeface="Arial"/>
                <a:cs typeface="Arial"/>
              </a:rPr>
              <a:t>Classroom</a:t>
            </a:r>
            <a:r>
              <a:rPr sz="2700" b="1" spc="15" dirty="0">
                <a:solidFill>
                  <a:srgbClr val="08A6DE"/>
                </a:solidFill>
                <a:latin typeface="Arial"/>
                <a:cs typeface="Arial"/>
              </a:rPr>
              <a:t> </a:t>
            </a:r>
            <a:r>
              <a:rPr sz="2700" b="1" spc="75" dirty="0">
                <a:solidFill>
                  <a:srgbClr val="08A6DE"/>
                </a:solidFill>
                <a:latin typeface="Arial"/>
                <a:cs typeface="Arial"/>
              </a:rPr>
              <a:t>Central</a:t>
            </a:r>
            <a:endParaRPr sz="2700" dirty="0">
              <a:latin typeface="Arial"/>
              <a:cs typeface="Arial"/>
            </a:endParaRPr>
          </a:p>
          <a:p>
            <a:pPr marL="17780" marR="5080" indent="2540">
              <a:lnSpc>
                <a:spcPct val="113700"/>
              </a:lnSpc>
              <a:spcBef>
                <a:spcPts val="1180"/>
              </a:spcBef>
            </a:pPr>
            <a:r>
              <a:rPr sz="1100" spc="60" dirty="0">
                <a:solidFill>
                  <a:srgbClr val="231F20"/>
                </a:solidFill>
                <a:latin typeface="Arial"/>
                <a:cs typeface="Arial"/>
              </a:rPr>
              <a:t>Classroom</a:t>
            </a:r>
            <a:r>
              <a:rPr sz="1100" spc="-25" dirty="0">
                <a:solidFill>
                  <a:srgbClr val="231F20"/>
                </a:solidFill>
                <a:latin typeface="Arial"/>
                <a:cs typeface="Arial"/>
              </a:rPr>
              <a:t> </a:t>
            </a:r>
            <a:r>
              <a:rPr sz="1100" spc="65" dirty="0">
                <a:solidFill>
                  <a:srgbClr val="231F20"/>
                </a:solidFill>
                <a:latin typeface="Arial"/>
                <a:cs typeface="Arial"/>
              </a:rPr>
              <a:t>Central</a:t>
            </a:r>
            <a:r>
              <a:rPr sz="1100" spc="-25" dirty="0">
                <a:solidFill>
                  <a:srgbClr val="231F20"/>
                </a:solidFill>
                <a:latin typeface="Arial"/>
                <a:cs typeface="Arial"/>
              </a:rPr>
              <a:t> </a:t>
            </a:r>
            <a:r>
              <a:rPr sz="1100" spc="55" dirty="0">
                <a:solidFill>
                  <a:srgbClr val="231F20"/>
                </a:solidFill>
                <a:latin typeface="Arial"/>
                <a:cs typeface="Arial"/>
              </a:rPr>
              <a:t>fosters</a:t>
            </a:r>
            <a:r>
              <a:rPr sz="1100" spc="-25" dirty="0">
                <a:solidFill>
                  <a:srgbClr val="231F20"/>
                </a:solidFill>
                <a:latin typeface="Arial"/>
                <a:cs typeface="Arial"/>
              </a:rPr>
              <a:t> </a:t>
            </a:r>
            <a:r>
              <a:rPr sz="1100" spc="85" dirty="0">
                <a:solidFill>
                  <a:srgbClr val="231F20"/>
                </a:solidFill>
                <a:latin typeface="Arial"/>
                <a:cs typeface="Arial"/>
              </a:rPr>
              <a:t>equity</a:t>
            </a:r>
            <a:r>
              <a:rPr sz="1100" spc="-20" dirty="0">
                <a:solidFill>
                  <a:srgbClr val="231F20"/>
                </a:solidFill>
                <a:latin typeface="Arial"/>
                <a:cs typeface="Arial"/>
              </a:rPr>
              <a:t> </a:t>
            </a:r>
            <a:r>
              <a:rPr sz="1100" spc="80" dirty="0">
                <a:solidFill>
                  <a:srgbClr val="231F20"/>
                </a:solidFill>
                <a:latin typeface="Arial"/>
                <a:cs typeface="Arial"/>
              </a:rPr>
              <a:t>in</a:t>
            </a:r>
            <a:r>
              <a:rPr sz="1100" spc="-25" dirty="0">
                <a:solidFill>
                  <a:srgbClr val="231F20"/>
                </a:solidFill>
                <a:latin typeface="Arial"/>
                <a:cs typeface="Arial"/>
              </a:rPr>
              <a:t> </a:t>
            </a:r>
            <a:r>
              <a:rPr sz="1100" spc="85" dirty="0">
                <a:solidFill>
                  <a:srgbClr val="231F20"/>
                </a:solidFill>
                <a:latin typeface="Arial"/>
                <a:cs typeface="Arial"/>
              </a:rPr>
              <a:t>education</a:t>
            </a:r>
            <a:r>
              <a:rPr sz="1100" spc="-15" dirty="0">
                <a:solidFill>
                  <a:srgbClr val="231F20"/>
                </a:solidFill>
                <a:latin typeface="Arial"/>
                <a:cs typeface="Arial"/>
              </a:rPr>
              <a:t> </a:t>
            </a:r>
            <a:r>
              <a:rPr sz="1100" spc="65" dirty="0">
                <a:solidFill>
                  <a:srgbClr val="231F20"/>
                </a:solidFill>
                <a:latin typeface="Arial"/>
                <a:cs typeface="Arial"/>
              </a:rPr>
              <a:t>by</a:t>
            </a:r>
            <a:r>
              <a:rPr sz="1100" spc="-20" dirty="0">
                <a:solidFill>
                  <a:srgbClr val="231F20"/>
                </a:solidFill>
                <a:latin typeface="Arial"/>
                <a:cs typeface="Arial"/>
              </a:rPr>
              <a:t> </a:t>
            </a:r>
            <a:r>
              <a:rPr sz="1100" spc="60" dirty="0">
                <a:solidFill>
                  <a:srgbClr val="231F20"/>
                </a:solidFill>
                <a:latin typeface="Arial"/>
                <a:cs typeface="Arial"/>
              </a:rPr>
              <a:t>providing teachers</a:t>
            </a:r>
            <a:r>
              <a:rPr sz="1100" spc="35" dirty="0">
                <a:solidFill>
                  <a:srgbClr val="231F20"/>
                </a:solidFill>
                <a:latin typeface="Arial"/>
                <a:cs typeface="Arial"/>
              </a:rPr>
              <a:t> </a:t>
            </a:r>
            <a:r>
              <a:rPr sz="1100" spc="90" dirty="0">
                <a:solidFill>
                  <a:srgbClr val="231F20"/>
                </a:solidFill>
                <a:latin typeface="Arial"/>
                <a:cs typeface="Arial"/>
              </a:rPr>
              <a:t>and</a:t>
            </a:r>
            <a:r>
              <a:rPr sz="1100" spc="35" dirty="0">
                <a:solidFill>
                  <a:srgbClr val="231F20"/>
                </a:solidFill>
                <a:latin typeface="Arial"/>
                <a:cs typeface="Arial"/>
              </a:rPr>
              <a:t> </a:t>
            </a:r>
            <a:r>
              <a:rPr sz="1100" dirty="0">
                <a:solidFill>
                  <a:srgbClr val="231F20"/>
                </a:solidFill>
                <a:latin typeface="Arial"/>
                <a:cs typeface="Arial"/>
              </a:rPr>
              <a:t>students</a:t>
            </a:r>
            <a:r>
              <a:rPr sz="1100" spc="40" dirty="0">
                <a:solidFill>
                  <a:srgbClr val="231F20"/>
                </a:solidFill>
                <a:latin typeface="Arial"/>
                <a:cs typeface="Arial"/>
              </a:rPr>
              <a:t> </a:t>
            </a:r>
            <a:r>
              <a:rPr sz="1100" spc="65" dirty="0">
                <a:solidFill>
                  <a:srgbClr val="231F20"/>
                </a:solidFill>
                <a:latin typeface="Arial"/>
                <a:cs typeface="Arial"/>
              </a:rPr>
              <a:t>with</a:t>
            </a:r>
            <a:r>
              <a:rPr sz="1100" spc="35" dirty="0">
                <a:solidFill>
                  <a:srgbClr val="231F20"/>
                </a:solidFill>
                <a:latin typeface="Arial"/>
                <a:cs typeface="Arial"/>
              </a:rPr>
              <a:t> </a:t>
            </a:r>
            <a:r>
              <a:rPr sz="1100" spc="50" dirty="0">
                <a:solidFill>
                  <a:srgbClr val="231F20"/>
                </a:solidFill>
                <a:latin typeface="Arial"/>
                <a:cs typeface="Arial"/>
              </a:rPr>
              <a:t>the</a:t>
            </a:r>
            <a:r>
              <a:rPr sz="1100" spc="40" dirty="0">
                <a:solidFill>
                  <a:srgbClr val="231F20"/>
                </a:solidFill>
                <a:latin typeface="Arial"/>
                <a:cs typeface="Arial"/>
              </a:rPr>
              <a:t> </a:t>
            </a:r>
            <a:r>
              <a:rPr sz="1100" dirty="0">
                <a:solidFill>
                  <a:srgbClr val="231F20"/>
                </a:solidFill>
                <a:latin typeface="Arial"/>
                <a:cs typeface="Arial"/>
              </a:rPr>
              <a:t>free</a:t>
            </a:r>
            <a:r>
              <a:rPr sz="1100" spc="35" dirty="0">
                <a:solidFill>
                  <a:srgbClr val="231F20"/>
                </a:solidFill>
                <a:latin typeface="Arial"/>
                <a:cs typeface="Arial"/>
              </a:rPr>
              <a:t> </a:t>
            </a:r>
            <a:r>
              <a:rPr sz="1100" spc="45" dirty="0">
                <a:solidFill>
                  <a:srgbClr val="231F20"/>
                </a:solidFill>
                <a:latin typeface="Arial"/>
                <a:cs typeface="Arial"/>
              </a:rPr>
              <a:t>resources</a:t>
            </a:r>
            <a:r>
              <a:rPr sz="1100" spc="40" dirty="0">
                <a:solidFill>
                  <a:srgbClr val="231F20"/>
                </a:solidFill>
                <a:latin typeface="Arial"/>
                <a:cs typeface="Arial"/>
              </a:rPr>
              <a:t> </a:t>
            </a:r>
            <a:r>
              <a:rPr sz="1100" dirty="0">
                <a:solidFill>
                  <a:srgbClr val="231F20"/>
                </a:solidFill>
                <a:latin typeface="Arial"/>
                <a:cs typeface="Arial"/>
              </a:rPr>
              <a:t>they</a:t>
            </a:r>
            <a:r>
              <a:rPr sz="1100" spc="35" dirty="0">
                <a:solidFill>
                  <a:srgbClr val="231F20"/>
                </a:solidFill>
                <a:latin typeface="Arial"/>
                <a:cs typeface="Arial"/>
              </a:rPr>
              <a:t> </a:t>
            </a:r>
            <a:r>
              <a:rPr sz="1100" spc="65" dirty="0">
                <a:solidFill>
                  <a:srgbClr val="231F20"/>
                </a:solidFill>
                <a:latin typeface="Arial"/>
                <a:cs typeface="Arial"/>
              </a:rPr>
              <a:t>need</a:t>
            </a:r>
            <a:r>
              <a:rPr sz="1100" spc="40" dirty="0">
                <a:solidFill>
                  <a:srgbClr val="231F20"/>
                </a:solidFill>
                <a:latin typeface="Arial"/>
                <a:cs typeface="Arial"/>
              </a:rPr>
              <a:t> </a:t>
            </a:r>
            <a:r>
              <a:rPr sz="1100" spc="70" dirty="0">
                <a:solidFill>
                  <a:srgbClr val="231F20"/>
                </a:solidFill>
                <a:latin typeface="Arial"/>
                <a:cs typeface="Arial"/>
              </a:rPr>
              <a:t>to</a:t>
            </a:r>
            <a:r>
              <a:rPr sz="1100" spc="35" dirty="0">
                <a:solidFill>
                  <a:srgbClr val="231F20"/>
                </a:solidFill>
                <a:latin typeface="Arial"/>
                <a:cs typeface="Arial"/>
              </a:rPr>
              <a:t> </a:t>
            </a:r>
            <a:r>
              <a:rPr sz="1100" spc="-10" dirty="0">
                <a:solidFill>
                  <a:srgbClr val="231F20"/>
                </a:solidFill>
                <a:latin typeface="Arial"/>
                <a:cs typeface="Arial"/>
              </a:rPr>
              <a:t>succeed. </a:t>
            </a:r>
            <a:r>
              <a:rPr sz="1100" dirty="0">
                <a:solidFill>
                  <a:srgbClr val="231F20"/>
                </a:solidFill>
                <a:latin typeface="Arial"/>
                <a:cs typeface="Arial"/>
              </a:rPr>
              <a:t>We</a:t>
            </a:r>
            <a:r>
              <a:rPr sz="1100" spc="35" dirty="0">
                <a:solidFill>
                  <a:srgbClr val="231F20"/>
                </a:solidFill>
                <a:latin typeface="Arial"/>
                <a:cs typeface="Arial"/>
              </a:rPr>
              <a:t> </a:t>
            </a:r>
            <a:r>
              <a:rPr sz="1100" dirty="0">
                <a:solidFill>
                  <a:srgbClr val="231F20"/>
                </a:solidFill>
                <a:latin typeface="Arial"/>
                <a:cs typeface="Arial"/>
              </a:rPr>
              <a:t>serve</a:t>
            </a:r>
            <a:r>
              <a:rPr sz="1100" spc="35" dirty="0">
                <a:solidFill>
                  <a:srgbClr val="231F20"/>
                </a:solidFill>
                <a:latin typeface="Arial"/>
                <a:cs typeface="Arial"/>
              </a:rPr>
              <a:t> </a:t>
            </a:r>
            <a:r>
              <a:rPr sz="1100" spc="60" dirty="0">
                <a:solidFill>
                  <a:srgbClr val="231F20"/>
                </a:solidFill>
                <a:latin typeface="Arial"/>
                <a:cs typeface="Arial"/>
              </a:rPr>
              <a:t>teachers</a:t>
            </a:r>
            <a:r>
              <a:rPr sz="1100" spc="35" dirty="0">
                <a:solidFill>
                  <a:srgbClr val="231F20"/>
                </a:solidFill>
                <a:latin typeface="Arial"/>
                <a:cs typeface="Arial"/>
              </a:rPr>
              <a:t> </a:t>
            </a:r>
            <a:r>
              <a:rPr sz="1100" spc="90" dirty="0">
                <a:solidFill>
                  <a:srgbClr val="231F20"/>
                </a:solidFill>
                <a:latin typeface="Arial"/>
                <a:cs typeface="Arial"/>
              </a:rPr>
              <a:t>and</a:t>
            </a:r>
            <a:r>
              <a:rPr sz="1100" spc="35" dirty="0">
                <a:solidFill>
                  <a:srgbClr val="231F20"/>
                </a:solidFill>
                <a:latin typeface="Arial"/>
                <a:cs typeface="Arial"/>
              </a:rPr>
              <a:t> </a:t>
            </a:r>
            <a:r>
              <a:rPr sz="1100" dirty="0">
                <a:solidFill>
                  <a:srgbClr val="231F20"/>
                </a:solidFill>
                <a:latin typeface="Arial"/>
                <a:cs typeface="Arial"/>
              </a:rPr>
              <a:t>students</a:t>
            </a:r>
            <a:r>
              <a:rPr sz="1100" spc="35" dirty="0">
                <a:solidFill>
                  <a:srgbClr val="231F20"/>
                </a:solidFill>
                <a:latin typeface="Arial"/>
                <a:cs typeface="Arial"/>
              </a:rPr>
              <a:t> </a:t>
            </a:r>
            <a:r>
              <a:rPr sz="1100" dirty="0">
                <a:solidFill>
                  <a:srgbClr val="231F20"/>
                </a:solidFill>
                <a:latin typeface="Arial"/>
                <a:cs typeface="Arial"/>
              </a:rPr>
              <a:t>in</a:t>
            </a:r>
            <a:r>
              <a:rPr sz="1100" spc="40" dirty="0">
                <a:solidFill>
                  <a:srgbClr val="231F20"/>
                </a:solidFill>
                <a:latin typeface="Arial"/>
                <a:cs typeface="Arial"/>
              </a:rPr>
              <a:t> </a:t>
            </a:r>
            <a:r>
              <a:rPr sz="1100" spc="65" dirty="0">
                <a:solidFill>
                  <a:srgbClr val="231F20"/>
                </a:solidFill>
                <a:latin typeface="Arial"/>
                <a:cs typeface="Arial"/>
              </a:rPr>
              <a:t>nearly</a:t>
            </a:r>
            <a:r>
              <a:rPr sz="1100" spc="35" dirty="0">
                <a:solidFill>
                  <a:srgbClr val="231F20"/>
                </a:solidFill>
                <a:latin typeface="Arial"/>
                <a:cs typeface="Arial"/>
              </a:rPr>
              <a:t> </a:t>
            </a:r>
            <a:r>
              <a:rPr sz="1100" spc="60" dirty="0">
                <a:solidFill>
                  <a:srgbClr val="231F20"/>
                </a:solidFill>
                <a:latin typeface="Arial"/>
                <a:cs typeface="Arial"/>
              </a:rPr>
              <a:t>2</a:t>
            </a:r>
            <a:r>
              <a:rPr lang="en-US" sz="1100" spc="60" dirty="0">
                <a:solidFill>
                  <a:srgbClr val="231F20"/>
                </a:solidFill>
                <a:latin typeface="Arial"/>
                <a:cs typeface="Arial"/>
              </a:rPr>
              <a:t>50</a:t>
            </a:r>
            <a:r>
              <a:rPr sz="1100" spc="35" dirty="0">
                <a:solidFill>
                  <a:srgbClr val="231F20"/>
                </a:solidFill>
                <a:latin typeface="Arial"/>
                <a:cs typeface="Arial"/>
              </a:rPr>
              <a:t> </a:t>
            </a:r>
            <a:r>
              <a:rPr sz="1100" spc="45" dirty="0">
                <a:solidFill>
                  <a:srgbClr val="231F20"/>
                </a:solidFill>
                <a:latin typeface="Arial"/>
                <a:cs typeface="Arial"/>
              </a:rPr>
              <a:t>schools</a:t>
            </a:r>
            <a:r>
              <a:rPr sz="1100" spc="35" dirty="0">
                <a:solidFill>
                  <a:srgbClr val="231F20"/>
                </a:solidFill>
                <a:latin typeface="Arial"/>
                <a:cs typeface="Arial"/>
              </a:rPr>
              <a:t> </a:t>
            </a:r>
            <a:r>
              <a:rPr sz="1100" spc="50" dirty="0">
                <a:solidFill>
                  <a:srgbClr val="231F20"/>
                </a:solidFill>
                <a:latin typeface="Arial"/>
                <a:cs typeface="Arial"/>
              </a:rPr>
              <a:t>across</a:t>
            </a:r>
            <a:r>
              <a:rPr sz="1100" spc="35" dirty="0">
                <a:solidFill>
                  <a:srgbClr val="231F20"/>
                </a:solidFill>
                <a:latin typeface="Arial"/>
                <a:cs typeface="Arial"/>
              </a:rPr>
              <a:t> </a:t>
            </a:r>
            <a:r>
              <a:rPr sz="1100" spc="-25" dirty="0">
                <a:solidFill>
                  <a:srgbClr val="231F20"/>
                </a:solidFill>
                <a:latin typeface="Arial"/>
                <a:cs typeface="Arial"/>
              </a:rPr>
              <a:t>six </a:t>
            </a:r>
            <a:r>
              <a:rPr sz="1100" spc="70" dirty="0">
                <a:solidFill>
                  <a:srgbClr val="231F20"/>
                </a:solidFill>
                <a:latin typeface="Arial"/>
                <a:cs typeface="Arial"/>
              </a:rPr>
              <a:t>regional</a:t>
            </a:r>
            <a:r>
              <a:rPr sz="1100" spc="45" dirty="0">
                <a:solidFill>
                  <a:srgbClr val="231F20"/>
                </a:solidFill>
                <a:latin typeface="Arial"/>
                <a:cs typeface="Arial"/>
              </a:rPr>
              <a:t> </a:t>
            </a:r>
            <a:r>
              <a:rPr sz="1100" spc="55" dirty="0">
                <a:solidFill>
                  <a:srgbClr val="231F20"/>
                </a:solidFill>
                <a:latin typeface="Arial"/>
                <a:cs typeface="Arial"/>
              </a:rPr>
              <a:t>school</a:t>
            </a:r>
            <a:r>
              <a:rPr sz="1100" spc="50" dirty="0">
                <a:solidFill>
                  <a:srgbClr val="231F20"/>
                </a:solidFill>
                <a:latin typeface="Arial"/>
                <a:cs typeface="Arial"/>
              </a:rPr>
              <a:t> </a:t>
            </a:r>
            <a:r>
              <a:rPr sz="1100" dirty="0">
                <a:solidFill>
                  <a:srgbClr val="231F20"/>
                </a:solidFill>
                <a:latin typeface="Arial"/>
                <a:cs typeface="Arial"/>
              </a:rPr>
              <a:t>districts.</a:t>
            </a:r>
            <a:r>
              <a:rPr sz="1100" spc="30" dirty="0">
                <a:solidFill>
                  <a:srgbClr val="231F20"/>
                </a:solidFill>
                <a:latin typeface="Arial"/>
                <a:cs typeface="Arial"/>
              </a:rPr>
              <a:t> </a:t>
            </a:r>
            <a:r>
              <a:rPr sz="1100" dirty="0">
                <a:solidFill>
                  <a:srgbClr val="231F20"/>
                </a:solidFill>
                <a:latin typeface="Arial"/>
                <a:cs typeface="Arial"/>
              </a:rPr>
              <a:t>We</a:t>
            </a:r>
            <a:r>
              <a:rPr sz="1100" spc="45" dirty="0">
                <a:solidFill>
                  <a:srgbClr val="231F20"/>
                </a:solidFill>
                <a:latin typeface="Arial"/>
                <a:cs typeface="Arial"/>
              </a:rPr>
              <a:t> </a:t>
            </a:r>
            <a:r>
              <a:rPr sz="1100" spc="50" dirty="0">
                <a:solidFill>
                  <a:srgbClr val="231F20"/>
                </a:solidFill>
                <a:latin typeface="Arial"/>
                <a:cs typeface="Arial"/>
              </a:rPr>
              <a:t>distribute </a:t>
            </a:r>
            <a:r>
              <a:rPr sz="1100" dirty="0">
                <a:solidFill>
                  <a:srgbClr val="231F20"/>
                </a:solidFill>
                <a:latin typeface="Arial"/>
                <a:cs typeface="Arial"/>
              </a:rPr>
              <a:t>supplies</a:t>
            </a:r>
            <a:r>
              <a:rPr sz="1100" spc="50" dirty="0">
                <a:solidFill>
                  <a:srgbClr val="231F20"/>
                </a:solidFill>
                <a:latin typeface="Arial"/>
                <a:cs typeface="Arial"/>
              </a:rPr>
              <a:t> </a:t>
            </a:r>
            <a:r>
              <a:rPr sz="1100" spc="75" dirty="0">
                <a:solidFill>
                  <a:srgbClr val="231F20"/>
                </a:solidFill>
                <a:latin typeface="Arial"/>
                <a:cs typeface="Arial"/>
              </a:rPr>
              <a:t>through</a:t>
            </a:r>
            <a:r>
              <a:rPr sz="1100" spc="50" dirty="0">
                <a:solidFill>
                  <a:srgbClr val="231F20"/>
                </a:solidFill>
                <a:latin typeface="Arial"/>
                <a:cs typeface="Arial"/>
              </a:rPr>
              <a:t> </a:t>
            </a:r>
            <a:r>
              <a:rPr sz="1100" spc="95" dirty="0">
                <a:solidFill>
                  <a:srgbClr val="231F20"/>
                </a:solidFill>
                <a:latin typeface="Arial"/>
                <a:cs typeface="Arial"/>
              </a:rPr>
              <a:t>our</a:t>
            </a:r>
            <a:r>
              <a:rPr sz="1100" spc="45" dirty="0">
                <a:solidFill>
                  <a:srgbClr val="231F20"/>
                </a:solidFill>
                <a:latin typeface="Arial"/>
                <a:cs typeface="Arial"/>
              </a:rPr>
              <a:t> </a:t>
            </a:r>
            <a:r>
              <a:rPr sz="1100" spc="-20" dirty="0">
                <a:solidFill>
                  <a:srgbClr val="231F20"/>
                </a:solidFill>
                <a:latin typeface="Arial"/>
                <a:cs typeface="Arial"/>
              </a:rPr>
              <a:t>Free </a:t>
            </a:r>
            <a:r>
              <a:rPr sz="1100" dirty="0">
                <a:solidFill>
                  <a:srgbClr val="231F20"/>
                </a:solidFill>
                <a:latin typeface="Arial"/>
                <a:cs typeface="Arial"/>
              </a:rPr>
              <a:t>Store,</a:t>
            </a:r>
            <a:r>
              <a:rPr sz="1100" spc="45" dirty="0">
                <a:solidFill>
                  <a:srgbClr val="231F20"/>
                </a:solidFill>
                <a:latin typeface="Arial"/>
                <a:cs typeface="Arial"/>
              </a:rPr>
              <a:t> </a:t>
            </a:r>
            <a:r>
              <a:rPr sz="1100" spc="55" dirty="0">
                <a:solidFill>
                  <a:srgbClr val="231F20"/>
                </a:solidFill>
                <a:latin typeface="Arial"/>
                <a:cs typeface="Arial"/>
              </a:rPr>
              <a:t>Mobile</a:t>
            </a:r>
            <a:r>
              <a:rPr sz="1100" spc="45" dirty="0">
                <a:solidFill>
                  <a:srgbClr val="231F20"/>
                </a:solidFill>
                <a:latin typeface="Arial"/>
                <a:cs typeface="Arial"/>
              </a:rPr>
              <a:t> </a:t>
            </a:r>
            <a:r>
              <a:rPr sz="1100" dirty="0">
                <a:solidFill>
                  <a:srgbClr val="231F20"/>
                </a:solidFill>
                <a:latin typeface="Arial"/>
                <a:cs typeface="Arial"/>
              </a:rPr>
              <a:t>Free</a:t>
            </a:r>
            <a:r>
              <a:rPr sz="1100" spc="50" dirty="0">
                <a:solidFill>
                  <a:srgbClr val="231F20"/>
                </a:solidFill>
                <a:latin typeface="Arial"/>
                <a:cs typeface="Arial"/>
              </a:rPr>
              <a:t> </a:t>
            </a:r>
            <a:r>
              <a:rPr sz="1100" dirty="0">
                <a:solidFill>
                  <a:srgbClr val="231F20"/>
                </a:solidFill>
                <a:latin typeface="Arial"/>
                <a:cs typeface="Arial"/>
              </a:rPr>
              <a:t>Store,</a:t>
            </a:r>
            <a:r>
              <a:rPr sz="1100" spc="45" dirty="0">
                <a:solidFill>
                  <a:srgbClr val="231F20"/>
                </a:solidFill>
                <a:latin typeface="Arial"/>
                <a:cs typeface="Arial"/>
              </a:rPr>
              <a:t> </a:t>
            </a:r>
            <a:r>
              <a:rPr sz="1100" spc="50" dirty="0">
                <a:solidFill>
                  <a:srgbClr val="231F20"/>
                </a:solidFill>
                <a:latin typeface="Arial"/>
                <a:cs typeface="Arial"/>
              </a:rPr>
              <a:t>Curbside </a:t>
            </a:r>
            <a:r>
              <a:rPr sz="1100" dirty="0">
                <a:solidFill>
                  <a:srgbClr val="231F20"/>
                </a:solidFill>
                <a:latin typeface="Arial"/>
                <a:cs typeface="Arial"/>
              </a:rPr>
              <a:t>Pick-Up,</a:t>
            </a:r>
            <a:r>
              <a:rPr sz="1100" spc="45" dirty="0">
                <a:solidFill>
                  <a:srgbClr val="231F20"/>
                </a:solidFill>
                <a:latin typeface="Arial"/>
                <a:cs typeface="Arial"/>
              </a:rPr>
              <a:t> </a:t>
            </a:r>
            <a:r>
              <a:rPr sz="1100" spc="55" dirty="0">
                <a:solidFill>
                  <a:srgbClr val="231F20"/>
                </a:solidFill>
                <a:latin typeface="Arial"/>
                <a:cs typeface="Arial"/>
              </a:rPr>
              <a:t>Subscription</a:t>
            </a:r>
            <a:r>
              <a:rPr sz="1100" spc="45" dirty="0">
                <a:solidFill>
                  <a:srgbClr val="231F20"/>
                </a:solidFill>
                <a:latin typeface="Arial"/>
                <a:cs typeface="Arial"/>
              </a:rPr>
              <a:t> </a:t>
            </a:r>
            <a:r>
              <a:rPr sz="1100" dirty="0">
                <a:solidFill>
                  <a:srgbClr val="231F20"/>
                </a:solidFill>
                <a:latin typeface="Arial"/>
                <a:cs typeface="Arial"/>
              </a:rPr>
              <a:t>Service</a:t>
            </a:r>
            <a:r>
              <a:rPr sz="1100" spc="50" dirty="0">
                <a:solidFill>
                  <a:srgbClr val="231F20"/>
                </a:solidFill>
                <a:latin typeface="Arial"/>
                <a:cs typeface="Arial"/>
              </a:rPr>
              <a:t> </a:t>
            </a:r>
            <a:r>
              <a:rPr sz="1100" spc="65" dirty="0">
                <a:solidFill>
                  <a:srgbClr val="231F20"/>
                </a:solidFill>
                <a:latin typeface="Arial"/>
                <a:cs typeface="Arial"/>
              </a:rPr>
              <a:t>and </a:t>
            </a:r>
            <a:r>
              <a:rPr sz="1100" dirty="0">
                <a:solidFill>
                  <a:srgbClr val="231F20"/>
                </a:solidFill>
                <a:latin typeface="Arial"/>
                <a:cs typeface="Arial"/>
              </a:rPr>
              <a:t>several</a:t>
            </a:r>
            <a:r>
              <a:rPr sz="1100" spc="85" dirty="0">
                <a:solidFill>
                  <a:srgbClr val="231F20"/>
                </a:solidFill>
                <a:latin typeface="Arial"/>
                <a:cs typeface="Arial"/>
              </a:rPr>
              <a:t> </a:t>
            </a:r>
            <a:r>
              <a:rPr sz="1100" spc="75" dirty="0">
                <a:solidFill>
                  <a:srgbClr val="231F20"/>
                </a:solidFill>
                <a:latin typeface="Arial"/>
                <a:cs typeface="Arial"/>
              </a:rPr>
              <a:t>other</a:t>
            </a:r>
            <a:r>
              <a:rPr sz="1100" spc="85" dirty="0">
                <a:solidFill>
                  <a:srgbClr val="231F20"/>
                </a:solidFill>
                <a:latin typeface="Arial"/>
                <a:cs typeface="Arial"/>
              </a:rPr>
              <a:t> </a:t>
            </a:r>
            <a:r>
              <a:rPr sz="1100" spc="70" dirty="0">
                <a:solidFill>
                  <a:srgbClr val="231F20"/>
                </a:solidFill>
                <a:latin typeface="Arial"/>
                <a:cs typeface="Arial"/>
              </a:rPr>
              <a:t>community-supported</a:t>
            </a:r>
            <a:r>
              <a:rPr sz="1100" spc="85" dirty="0">
                <a:solidFill>
                  <a:srgbClr val="231F20"/>
                </a:solidFill>
                <a:latin typeface="Arial"/>
                <a:cs typeface="Arial"/>
              </a:rPr>
              <a:t> </a:t>
            </a:r>
            <a:r>
              <a:rPr sz="1100" dirty="0">
                <a:solidFill>
                  <a:srgbClr val="231F20"/>
                </a:solidFill>
                <a:latin typeface="Arial"/>
                <a:cs typeface="Arial"/>
              </a:rPr>
              <a:t>initiatives.</a:t>
            </a:r>
            <a:r>
              <a:rPr sz="1100" spc="85" dirty="0">
                <a:solidFill>
                  <a:srgbClr val="231F20"/>
                </a:solidFill>
                <a:latin typeface="Arial"/>
                <a:cs typeface="Arial"/>
              </a:rPr>
              <a:t> </a:t>
            </a:r>
            <a:r>
              <a:rPr sz="1100" dirty="0">
                <a:solidFill>
                  <a:srgbClr val="231F20"/>
                </a:solidFill>
                <a:latin typeface="Arial"/>
                <a:cs typeface="Arial"/>
              </a:rPr>
              <a:t>Since</a:t>
            </a:r>
            <a:r>
              <a:rPr sz="1100" spc="85" dirty="0">
                <a:solidFill>
                  <a:srgbClr val="231F20"/>
                </a:solidFill>
                <a:latin typeface="Arial"/>
                <a:cs typeface="Arial"/>
              </a:rPr>
              <a:t> </a:t>
            </a:r>
            <a:r>
              <a:rPr sz="1100" spc="70" dirty="0">
                <a:solidFill>
                  <a:srgbClr val="231F20"/>
                </a:solidFill>
                <a:latin typeface="Arial"/>
                <a:cs typeface="Arial"/>
              </a:rPr>
              <a:t>opening</a:t>
            </a:r>
            <a:r>
              <a:rPr sz="1100" spc="85" dirty="0">
                <a:solidFill>
                  <a:srgbClr val="231F20"/>
                </a:solidFill>
                <a:latin typeface="Arial"/>
                <a:cs typeface="Arial"/>
              </a:rPr>
              <a:t> </a:t>
            </a:r>
            <a:r>
              <a:rPr sz="1100" spc="70" dirty="0">
                <a:solidFill>
                  <a:srgbClr val="231F20"/>
                </a:solidFill>
                <a:latin typeface="Arial"/>
                <a:cs typeface="Arial"/>
              </a:rPr>
              <a:t>our </a:t>
            </a:r>
            <a:r>
              <a:rPr sz="1100" spc="80" dirty="0">
                <a:solidFill>
                  <a:srgbClr val="231F20"/>
                </a:solidFill>
                <a:latin typeface="Arial"/>
                <a:cs typeface="Arial"/>
              </a:rPr>
              <a:t>doors</a:t>
            </a:r>
            <a:r>
              <a:rPr sz="1100" spc="65" dirty="0">
                <a:solidFill>
                  <a:srgbClr val="231F20"/>
                </a:solidFill>
                <a:latin typeface="Arial"/>
                <a:cs typeface="Arial"/>
              </a:rPr>
              <a:t> </a:t>
            </a:r>
            <a:r>
              <a:rPr sz="1100" dirty="0">
                <a:solidFill>
                  <a:srgbClr val="231F20"/>
                </a:solidFill>
                <a:latin typeface="Arial"/>
                <a:cs typeface="Arial"/>
              </a:rPr>
              <a:t>in</a:t>
            </a:r>
            <a:r>
              <a:rPr sz="1100" spc="65" dirty="0">
                <a:solidFill>
                  <a:srgbClr val="231F20"/>
                </a:solidFill>
                <a:latin typeface="Arial"/>
                <a:cs typeface="Arial"/>
              </a:rPr>
              <a:t> </a:t>
            </a:r>
            <a:r>
              <a:rPr sz="1100" dirty="0">
                <a:solidFill>
                  <a:srgbClr val="231F20"/>
                </a:solidFill>
                <a:latin typeface="Arial"/>
                <a:cs typeface="Arial"/>
              </a:rPr>
              <a:t>2002,</a:t>
            </a:r>
            <a:r>
              <a:rPr sz="1100" spc="65" dirty="0">
                <a:solidFill>
                  <a:srgbClr val="231F20"/>
                </a:solidFill>
                <a:latin typeface="Arial"/>
                <a:cs typeface="Arial"/>
              </a:rPr>
              <a:t> </a:t>
            </a:r>
            <a:r>
              <a:rPr sz="1100" dirty="0">
                <a:solidFill>
                  <a:srgbClr val="231F20"/>
                </a:solidFill>
                <a:latin typeface="Arial"/>
                <a:cs typeface="Arial"/>
              </a:rPr>
              <a:t>Classroom</a:t>
            </a:r>
            <a:r>
              <a:rPr sz="1100" spc="65" dirty="0">
                <a:solidFill>
                  <a:srgbClr val="231F20"/>
                </a:solidFill>
                <a:latin typeface="Arial"/>
                <a:cs typeface="Arial"/>
              </a:rPr>
              <a:t> </a:t>
            </a:r>
            <a:r>
              <a:rPr sz="1100" dirty="0">
                <a:solidFill>
                  <a:srgbClr val="231F20"/>
                </a:solidFill>
                <a:latin typeface="Arial"/>
                <a:cs typeface="Arial"/>
              </a:rPr>
              <a:t>Central</a:t>
            </a:r>
            <a:r>
              <a:rPr sz="1100" spc="65" dirty="0">
                <a:solidFill>
                  <a:srgbClr val="231F20"/>
                </a:solidFill>
                <a:latin typeface="Arial"/>
                <a:cs typeface="Arial"/>
              </a:rPr>
              <a:t> </a:t>
            </a:r>
            <a:r>
              <a:rPr sz="1100" spc="55" dirty="0">
                <a:solidFill>
                  <a:srgbClr val="231F20"/>
                </a:solidFill>
                <a:latin typeface="Arial"/>
                <a:cs typeface="Arial"/>
              </a:rPr>
              <a:t>has</a:t>
            </a:r>
            <a:r>
              <a:rPr sz="1100" spc="65" dirty="0">
                <a:solidFill>
                  <a:srgbClr val="231F20"/>
                </a:solidFill>
                <a:latin typeface="Arial"/>
                <a:cs typeface="Arial"/>
              </a:rPr>
              <a:t> </a:t>
            </a:r>
            <a:r>
              <a:rPr sz="1100" spc="55" dirty="0">
                <a:solidFill>
                  <a:srgbClr val="231F20"/>
                </a:solidFill>
                <a:latin typeface="Arial"/>
                <a:cs typeface="Arial"/>
              </a:rPr>
              <a:t>distributed</a:t>
            </a:r>
            <a:r>
              <a:rPr sz="1100" spc="65" dirty="0">
                <a:solidFill>
                  <a:srgbClr val="231F20"/>
                </a:solidFill>
                <a:latin typeface="Arial"/>
                <a:cs typeface="Arial"/>
              </a:rPr>
              <a:t> over </a:t>
            </a:r>
            <a:r>
              <a:rPr sz="1100" spc="-40" dirty="0">
                <a:solidFill>
                  <a:srgbClr val="231F20"/>
                </a:solidFill>
                <a:latin typeface="Arial"/>
                <a:cs typeface="Arial"/>
              </a:rPr>
              <a:t>$</a:t>
            </a:r>
            <a:r>
              <a:rPr lang="en-US" sz="1100" spc="-40" dirty="0">
                <a:solidFill>
                  <a:srgbClr val="231F20"/>
                </a:solidFill>
                <a:latin typeface="Arial"/>
                <a:cs typeface="Arial"/>
              </a:rPr>
              <a:t>85</a:t>
            </a:r>
            <a:r>
              <a:rPr sz="1100" spc="65" dirty="0">
                <a:solidFill>
                  <a:srgbClr val="231F20"/>
                </a:solidFill>
                <a:latin typeface="Arial"/>
                <a:cs typeface="Arial"/>
              </a:rPr>
              <a:t> </a:t>
            </a:r>
            <a:r>
              <a:rPr sz="1100" spc="45" dirty="0">
                <a:solidFill>
                  <a:srgbClr val="231F20"/>
                </a:solidFill>
                <a:latin typeface="Arial"/>
                <a:cs typeface="Arial"/>
              </a:rPr>
              <a:t>million </a:t>
            </a:r>
            <a:r>
              <a:rPr sz="1100" spc="85" dirty="0">
                <a:solidFill>
                  <a:srgbClr val="231F20"/>
                </a:solidFill>
                <a:latin typeface="Arial"/>
                <a:cs typeface="Arial"/>
              </a:rPr>
              <a:t>worth</a:t>
            </a:r>
            <a:r>
              <a:rPr sz="1100" spc="20" dirty="0">
                <a:solidFill>
                  <a:srgbClr val="231F20"/>
                </a:solidFill>
                <a:latin typeface="Arial"/>
                <a:cs typeface="Arial"/>
              </a:rPr>
              <a:t> </a:t>
            </a:r>
            <a:r>
              <a:rPr sz="1100" spc="65" dirty="0">
                <a:solidFill>
                  <a:srgbClr val="231F20"/>
                </a:solidFill>
                <a:latin typeface="Arial"/>
                <a:cs typeface="Arial"/>
              </a:rPr>
              <a:t>of</a:t>
            </a:r>
            <a:r>
              <a:rPr sz="1100" spc="25" dirty="0">
                <a:solidFill>
                  <a:srgbClr val="231F20"/>
                </a:solidFill>
                <a:latin typeface="Arial"/>
                <a:cs typeface="Arial"/>
              </a:rPr>
              <a:t> </a:t>
            </a:r>
            <a:r>
              <a:rPr sz="1100" dirty="0">
                <a:solidFill>
                  <a:srgbClr val="231F20"/>
                </a:solidFill>
                <a:latin typeface="Arial"/>
                <a:cs typeface="Arial"/>
              </a:rPr>
              <a:t>free</a:t>
            </a:r>
            <a:r>
              <a:rPr sz="1100" spc="25" dirty="0">
                <a:solidFill>
                  <a:srgbClr val="231F20"/>
                </a:solidFill>
                <a:latin typeface="Arial"/>
                <a:cs typeface="Arial"/>
              </a:rPr>
              <a:t> </a:t>
            </a:r>
            <a:r>
              <a:rPr sz="1100" spc="55" dirty="0">
                <a:solidFill>
                  <a:srgbClr val="231F20"/>
                </a:solidFill>
                <a:latin typeface="Arial"/>
                <a:cs typeface="Arial"/>
              </a:rPr>
              <a:t>school</a:t>
            </a:r>
            <a:r>
              <a:rPr sz="1100" spc="25" dirty="0">
                <a:solidFill>
                  <a:srgbClr val="231F20"/>
                </a:solidFill>
                <a:latin typeface="Arial"/>
                <a:cs typeface="Arial"/>
              </a:rPr>
              <a:t> </a:t>
            </a:r>
            <a:r>
              <a:rPr sz="1100" dirty="0">
                <a:solidFill>
                  <a:srgbClr val="231F20"/>
                </a:solidFill>
                <a:latin typeface="Arial"/>
                <a:cs typeface="Arial"/>
              </a:rPr>
              <a:t>supplies.</a:t>
            </a:r>
            <a:r>
              <a:rPr sz="1100" spc="25" dirty="0">
                <a:solidFill>
                  <a:srgbClr val="231F20"/>
                </a:solidFill>
                <a:latin typeface="Arial"/>
                <a:cs typeface="Arial"/>
              </a:rPr>
              <a:t> </a:t>
            </a:r>
            <a:r>
              <a:rPr sz="1100" spc="90" dirty="0">
                <a:solidFill>
                  <a:srgbClr val="231F20"/>
                </a:solidFill>
                <a:latin typeface="Arial"/>
                <a:cs typeface="Arial"/>
              </a:rPr>
              <a:t>Learn</a:t>
            </a:r>
            <a:r>
              <a:rPr sz="1100" spc="15" dirty="0">
                <a:solidFill>
                  <a:srgbClr val="231F20"/>
                </a:solidFill>
                <a:latin typeface="Arial"/>
                <a:cs typeface="Arial"/>
              </a:rPr>
              <a:t> </a:t>
            </a:r>
            <a:r>
              <a:rPr sz="1100" spc="105" dirty="0">
                <a:solidFill>
                  <a:srgbClr val="231F20"/>
                </a:solidFill>
                <a:latin typeface="Arial"/>
                <a:cs typeface="Arial"/>
              </a:rPr>
              <a:t>more</a:t>
            </a:r>
            <a:r>
              <a:rPr sz="1100" spc="20" dirty="0">
                <a:solidFill>
                  <a:srgbClr val="231F20"/>
                </a:solidFill>
                <a:latin typeface="Arial"/>
                <a:cs typeface="Arial"/>
              </a:rPr>
              <a:t> </a:t>
            </a:r>
            <a:r>
              <a:rPr sz="1100" spc="100" dirty="0">
                <a:solidFill>
                  <a:srgbClr val="231F20"/>
                </a:solidFill>
                <a:latin typeface="Arial"/>
                <a:cs typeface="Arial"/>
              </a:rPr>
              <a:t>at</a:t>
            </a:r>
            <a:r>
              <a:rPr sz="1100" spc="20" dirty="0">
                <a:solidFill>
                  <a:srgbClr val="231F20"/>
                </a:solidFill>
                <a:latin typeface="Arial"/>
                <a:cs typeface="Arial"/>
              </a:rPr>
              <a:t> </a:t>
            </a:r>
            <a:r>
              <a:rPr sz="1100" spc="55" dirty="0">
                <a:solidFill>
                  <a:srgbClr val="231F20"/>
                </a:solidFill>
                <a:latin typeface="Arial"/>
                <a:cs typeface="Arial"/>
              </a:rPr>
              <a:t>ClassroomCentral.org</a:t>
            </a:r>
            <a:endParaRPr sz="1100" dirty="0">
              <a:latin typeface="Arial"/>
              <a:cs typeface="Arial"/>
            </a:endParaRPr>
          </a:p>
        </p:txBody>
      </p:sp>
      <p:sp>
        <p:nvSpPr>
          <p:cNvPr id="25" name="object 25"/>
          <p:cNvSpPr txBox="1"/>
          <p:nvPr/>
        </p:nvSpPr>
        <p:spPr>
          <a:xfrm>
            <a:off x="444500" y="7660942"/>
            <a:ext cx="569531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19455C"/>
                </a:solidFill>
                <a:latin typeface="Arial"/>
                <a:cs typeface="Arial"/>
              </a:rPr>
              <a:t>Host</a:t>
            </a:r>
            <a:r>
              <a:rPr sz="1800" b="1" spc="-20" dirty="0">
                <a:solidFill>
                  <a:srgbClr val="19455C"/>
                </a:solidFill>
                <a:latin typeface="Arial"/>
                <a:cs typeface="Arial"/>
              </a:rPr>
              <a:t> </a:t>
            </a:r>
            <a:r>
              <a:rPr sz="1800" b="1" spc="50" dirty="0">
                <a:solidFill>
                  <a:srgbClr val="19455C"/>
                </a:solidFill>
                <a:latin typeface="Arial"/>
                <a:cs typeface="Arial"/>
              </a:rPr>
              <a:t>a</a:t>
            </a:r>
            <a:r>
              <a:rPr sz="1800" b="1" spc="-20" dirty="0">
                <a:solidFill>
                  <a:srgbClr val="19455C"/>
                </a:solidFill>
                <a:latin typeface="Arial"/>
                <a:cs typeface="Arial"/>
              </a:rPr>
              <a:t> </a:t>
            </a:r>
            <a:r>
              <a:rPr sz="1800" b="1" spc="65" dirty="0">
                <a:solidFill>
                  <a:srgbClr val="19455C"/>
                </a:solidFill>
                <a:latin typeface="Arial"/>
                <a:cs typeface="Arial"/>
              </a:rPr>
              <a:t>traditional</a:t>
            </a:r>
            <a:r>
              <a:rPr sz="1800" b="1" spc="-20" dirty="0">
                <a:solidFill>
                  <a:srgbClr val="19455C"/>
                </a:solidFill>
                <a:latin typeface="Arial"/>
                <a:cs typeface="Arial"/>
              </a:rPr>
              <a:t> </a:t>
            </a:r>
            <a:r>
              <a:rPr sz="1800" b="1" dirty="0">
                <a:solidFill>
                  <a:srgbClr val="19455C"/>
                </a:solidFill>
                <a:latin typeface="Arial"/>
                <a:cs typeface="Arial"/>
              </a:rPr>
              <a:t>drive</a:t>
            </a:r>
            <a:r>
              <a:rPr sz="1800" b="1" spc="-20" dirty="0">
                <a:solidFill>
                  <a:srgbClr val="19455C"/>
                </a:solidFill>
                <a:latin typeface="Arial"/>
                <a:cs typeface="Arial"/>
              </a:rPr>
              <a:t> </a:t>
            </a:r>
            <a:r>
              <a:rPr sz="1800" b="1" spc="100" dirty="0">
                <a:solidFill>
                  <a:srgbClr val="19455C"/>
                </a:solidFill>
                <a:latin typeface="Arial"/>
                <a:cs typeface="Arial"/>
              </a:rPr>
              <a:t>and/or</a:t>
            </a:r>
            <a:r>
              <a:rPr sz="1800" b="1" spc="-20" dirty="0">
                <a:solidFill>
                  <a:srgbClr val="19455C"/>
                </a:solidFill>
                <a:latin typeface="Arial"/>
                <a:cs typeface="Arial"/>
              </a:rPr>
              <a:t> </a:t>
            </a:r>
            <a:r>
              <a:rPr sz="1800" b="1" dirty="0">
                <a:solidFill>
                  <a:srgbClr val="19455C"/>
                </a:solidFill>
                <a:latin typeface="Arial"/>
                <a:cs typeface="Arial"/>
              </a:rPr>
              <a:t>host</a:t>
            </a:r>
            <a:r>
              <a:rPr sz="1800" b="1" spc="-20" dirty="0">
                <a:solidFill>
                  <a:srgbClr val="19455C"/>
                </a:solidFill>
                <a:latin typeface="Arial"/>
                <a:cs typeface="Arial"/>
              </a:rPr>
              <a:t> </a:t>
            </a:r>
            <a:r>
              <a:rPr sz="1800" b="1" spc="50" dirty="0">
                <a:solidFill>
                  <a:srgbClr val="19455C"/>
                </a:solidFill>
                <a:latin typeface="Arial"/>
                <a:cs typeface="Arial"/>
              </a:rPr>
              <a:t>a</a:t>
            </a:r>
            <a:r>
              <a:rPr sz="1800" b="1" spc="-20" dirty="0">
                <a:solidFill>
                  <a:srgbClr val="19455C"/>
                </a:solidFill>
                <a:latin typeface="Arial"/>
                <a:cs typeface="Arial"/>
              </a:rPr>
              <a:t> </a:t>
            </a:r>
            <a:r>
              <a:rPr sz="1800" b="1" spc="50" dirty="0">
                <a:solidFill>
                  <a:srgbClr val="19455C"/>
                </a:solidFill>
                <a:latin typeface="Arial"/>
                <a:cs typeface="Arial"/>
              </a:rPr>
              <a:t>virtual</a:t>
            </a:r>
            <a:r>
              <a:rPr sz="1800" b="1" spc="-20" dirty="0">
                <a:solidFill>
                  <a:srgbClr val="19455C"/>
                </a:solidFill>
                <a:latin typeface="Arial"/>
                <a:cs typeface="Arial"/>
              </a:rPr>
              <a:t> </a:t>
            </a:r>
            <a:r>
              <a:rPr sz="1800" b="1" spc="-10" dirty="0">
                <a:solidFill>
                  <a:srgbClr val="19455C"/>
                </a:solidFill>
                <a:latin typeface="Arial"/>
                <a:cs typeface="Arial"/>
              </a:rPr>
              <a:t>drive!</a:t>
            </a:r>
            <a:endParaRPr sz="1800">
              <a:latin typeface="Arial"/>
              <a:cs typeface="Arial"/>
            </a:endParaRPr>
          </a:p>
        </p:txBody>
      </p:sp>
      <p:sp>
        <p:nvSpPr>
          <p:cNvPr id="26" name="object 26"/>
          <p:cNvSpPr/>
          <p:nvPr/>
        </p:nvSpPr>
        <p:spPr>
          <a:xfrm>
            <a:off x="0" y="0"/>
            <a:ext cx="2242820" cy="2119630"/>
          </a:xfrm>
          <a:custGeom>
            <a:avLst/>
            <a:gdLst/>
            <a:ahLst/>
            <a:cxnLst/>
            <a:rect l="l" t="t" r="r" b="b"/>
            <a:pathLst>
              <a:path w="2242820" h="2119630">
                <a:moveTo>
                  <a:pt x="2210578" y="0"/>
                </a:moveTo>
                <a:lnTo>
                  <a:pt x="0" y="0"/>
                </a:lnTo>
                <a:lnTo>
                  <a:pt x="0" y="2059594"/>
                </a:lnTo>
                <a:lnTo>
                  <a:pt x="37491" y="2069207"/>
                </a:lnTo>
                <a:lnTo>
                  <a:pt x="82782" y="2079564"/>
                </a:lnTo>
                <a:lnTo>
                  <a:pt x="128503" y="2088763"/>
                </a:lnTo>
                <a:lnTo>
                  <a:pt x="174638" y="2096787"/>
                </a:lnTo>
                <a:lnTo>
                  <a:pt x="221170" y="2103622"/>
                </a:lnTo>
                <a:lnTo>
                  <a:pt x="268084" y="2109250"/>
                </a:lnTo>
                <a:lnTo>
                  <a:pt x="315363" y="2113656"/>
                </a:lnTo>
                <a:lnTo>
                  <a:pt x="362992" y="2116823"/>
                </a:lnTo>
                <a:lnTo>
                  <a:pt x="410953" y="2118735"/>
                </a:lnTo>
                <a:lnTo>
                  <a:pt x="459231" y="2119376"/>
                </a:lnTo>
                <a:lnTo>
                  <a:pt x="507510" y="2118735"/>
                </a:lnTo>
                <a:lnTo>
                  <a:pt x="555471" y="2116823"/>
                </a:lnTo>
                <a:lnTo>
                  <a:pt x="603100" y="2113656"/>
                </a:lnTo>
                <a:lnTo>
                  <a:pt x="650379" y="2109250"/>
                </a:lnTo>
                <a:lnTo>
                  <a:pt x="697293" y="2103622"/>
                </a:lnTo>
                <a:lnTo>
                  <a:pt x="743825" y="2096787"/>
                </a:lnTo>
                <a:lnTo>
                  <a:pt x="789960" y="2088763"/>
                </a:lnTo>
                <a:lnTo>
                  <a:pt x="835681" y="2079564"/>
                </a:lnTo>
                <a:lnTo>
                  <a:pt x="880972" y="2069207"/>
                </a:lnTo>
                <a:lnTo>
                  <a:pt x="925816" y="2057709"/>
                </a:lnTo>
                <a:lnTo>
                  <a:pt x="970198" y="2045085"/>
                </a:lnTo>
                <a:lnTo>
                  <a:pt x="1014102" y="2031352"/>
                </a:lnTo>
                <a:lnTo>
                  <a:pt x="1057511" y="2016525"/>
                </a:lnTo>
                <a:lnTo>
                  <a:pt x="1100409" y="2000622"/>
                </a:lnTo>
                <a:lnTo>
                  <a:pt x="1142779" y="1983658"/>
                </a:lnTo>
                <a:lnTo>
                  <a:pt x="1184607" y="1965649"/>
                </a:lnTo>
                <a:lnTo>
                  <a:pt x="1225875" y="1946611"/>
                </a:lnTo>
                <a:lnTo>
                  <a:pt x="1266568" y="1926562"/>
                </a:lnTo>
                <a:lnTo>
                  <a:pt x="1306668" y="1905516"/>
                </a:lnTo>
                <a:lnTo>
                  <a:pt x="1346161" y="1883490"/>
                </a:lnTo>
                <a:lnTo>
                  <a:pt x="1385030" y="1860501"/>
                </a:lnTo>
                <a:lnTo>
                  <a:pt x="1423258" y="1836564"/>
                </a:lnTo>
                <a:lnTo>
                  <a:pt x="1460830" y="1811695"/>
                </a:lnTo>
                <a:lnTo>
                  <a:pt x="1497729" y="1785912"/>
                </a:lnTo>
                <a:lnTo>
                  <a:pt x="1533939" y="1759229"/>
                </a:lnTo>
                <a:lnTo>
                  <a:pt x="1569445" y="1731663"/>
                </a:lnTo>
                <a:lnTo>
                  <a:pt x="1604229" y="1703230"/>
                </a:lnTo>
                <a:lnTo>
                  <a:pt x="1638276" y="1673947"/>
                </a:lnTo>
                <a:lnTo>
                  <a:pt x="1671569" y="1643830"/>
                </a:lnTo>
                <a:lnTo>
                  <a:pt x="1704092" y="1612894"/>
                </a:lnTo>
                <a:lnTo>
                  <a:pt x="1735830" y="1581156"/>
                </a:lnTo>
                <a:lnTo>
                  <a:pt x="1766766" y="1548633"/>
                </a:lnTo>
                <a:lnTo>
                  <a:pt x="1796883" y="1515340"/>
                </a:lnTo>
                <a:lnTo>
                  <a:pt x="1826166" y="1481293"/>
                </a:lnTo>
                <a:lnTo>
                  <a:pt x="1854599" y="1446509"/>
                </a:lnTo>
                <a:lnTo>
                  <a:pt x="1882165" y="1411003"/>
                </a:lnTo>
                <a:lnTo>
                  <a:pt x="1908847" y="1374793"/>
                </a:lnTo>
                <a:lnTo>
                  <a:pt x="1934631" y="1337894"/>
                </a:lnTo>
                <a:lnTo>
                  <a:pt x="1959500" y="1300322"/>
                </a:lnTo>
                <a:lnTo>
                  <a:pt x="1983437" y="1262094"/>
                </a:lnTo>
                <a:lnTo>
                  <a:pt x="2006426" y="1223225"/>
                </a:lnTo>
                <a:lnTo>
                  <a:pt x="2028452" y="1183732"/>
                </a:lnTo>
                <a:lnTo>
                  <a:pt x="2049498" y="1143632"/>
                </a:lnTo>
                <a:lnTo>
                  <a:pt x="2069547" y="1102939"/>
                </a:lnTo>
                <a:lnTo>
                  <a:pt x="2088585" y="1061671"/>
                </a:lnTo>
                <a:lnTo>
                  <a:pt x="2106594" y="1019844"/>
                </a:lnTo>
                <a:lnTo>
                  <a:pt x="2123558" y="977473"/>
                </a:lnTo>
                <a:lnTo>
                  <a:pt x="2139461" y="934575"/>
                </a:lnTo>
                <a:lnTo>
                  <a:pt x="2154288" y="891166"/>
                </a:lnTo>
                <a:lnTo>
                  <a:pt x="2168021" y="847262"/>
                </a:lnTo>
                <a:lnTo>
                  <a:pt x="2180645" y="802880"/>
                </a:lnTo>
                <a:lnTo>
                  <a:pt x="2192143" y="758036"/>
                </a:lnTo>
                <a:lnTo>
                  <a:pt x="2202500" y="712745"/>
                </a:lnTo>
                <a:lnTo>
                  <a:pt x="2211698" y="667024"/>
                </a:lnTo>
                <a:lnTo>
                  <a:pt x="2219723" y="620889"/>
                </a:lnTo>
                <a:lnTo>
                  <a:pt x="2226558" y="574357"/>
                </a:lnTo>
                <a:lnTo>
                  <a:pt x="2232186" y="527443"/>
                </a:lnTo>
                <a:lnTo>
                  <a:pt x="2236592" y="480164"/>
                </a:lnTo>
                <a:lnTo>
                  <a:pt x="2239759" y="432535"/>
                </a:lnTo>
                <a:lnTo>
                  <a:pt x="2241671" y="384574"/>
                </a:lnTo>
                <a:lnTo>
                  <a:pt x="2242311" y="336296"/>
                </a:lnTo>
                <a:lnTo>
                  <a:pt x="2241671" y="288017"/>
                </a:lnTo>
                <a:lnTo>
                  <a:pt x="2239759" y="240056"/>
                </a:lnTo>
                <a:lnTo>
                  <a:pt x="2236592" y="192427"/>
                </a:lnTo>
                <a:lnTo>
                  <a:pt x="2232186" y="145148"/>
                </a:lnTo>
                <a:lnTo>
                  <a:pt x="2226558" y="98234"/>
                </a:lnTo>
                <a:lnTo>
                  <a:pt x="2219723" y="51702"/>
                </a:lnTo>
                <a:lnTo>
                  <a:pt x="2211698" y="5567"/>
                </a:lnTo>
                <a:lnTo>
                  <a:pt x="2210578" y="0"/>
                </a:lnTo>
                <a:close/>
              </a:path>
            </a:pathLst>
          </a:custGeom>
          <a:solidFill>
            <a:srgbClr val="08A6DE"/>
          </a:solidFill>
        </p:spPr>
        <p:txBody>
          <a:bodyPr wrap="square" lIns="0" tIns="0" rIns="0" bIns="0" rtlCol="0"/>
          <a:lstStyle/>
          <a:p>
            <a:endParaRPr/>
          </a:p>
        </p:txBody>
      </p:sp>
      <p:sp>
        <p:nvSpPr>
          <p:cNvPr id="27" name="object 27"/>
          <p:cNvSpPr txBox="1">
            <a:spLocks noGrp="1"/>
          </p:cNvSpPr>
          <p:nvPr>
            <p:ph type="title"/>
          </p:nvPr>
        </p:nvSpPr>
        <p:spPr>
          <a:xfrm>
            <a:off x="322146" y="228496"/>
            <a:ext cx="959485" cy="391160"/>
          </a:xfrm>
          <a:prstGeom prst="rect">
            <a:avLst/>
          </a:prstGeom>
        </p:spPr>
        <p:txBody>
          <a:bodyPr vert="horz" wrap="square" lIns="0" tIns="12700" rIns="0" bIns="0" rtlCol="0">
            <a:spAutoFit/>
          </a:bodyPr>
          <a:lstStyle/>
          <a:p>
            <a:pPr marL="12700">
              <a:lnSpc>
                <a:spcPct val="100000"/>
              </a:lnSpc>
              <a:spcBef>
                <a:spcPts val="100"/>
              </a:spcBef>
            </a:pPr>
            <a:r>
              <a:rPr sz="2400" spc="65" dirty="0">
                <a:solidFill>
                  <a:srgbClr val="FECF00"/>
                </a:solidFill>
              </a:rPr>
              <a:t>About</a:t>
            </a:r>
            <a:endParaRPr sz="2400"/>
          </a:p>
        </p:txBody>
      </p:sp>
      <p:pic>
        <p:nvPicPr>
          <p:cNvPr id="28" name="object 28"/>
          <p:cNvPicPr/>
          <p:nvPr/>
        </p:nvPicPr>
        <p:blipFill>
          <a:blip r:embed="rId6" cstate="print"/>
          <a:stretch>
            <a:fillRect/>
          </a:stretch>
        </p:blipFill>
        <p:spPr>
          <a:xfrm>
            <a:off x="512063" y="676655"/>
            <a:ext cx="1965960" cy="1965960"/>
          </a:xfrm>
          <a:prstGeom prst="rect">
            <a:avLst/>
          </a:prstGeom>
        </p:spPr>
      </p:pic>
      <p:grpSp>
        <p:nvGrpSpPr>
          <p:cNvPr id="29" name="object 29"/>
          <p:cNvGrpSpPr/>
          <p:nvPr/>
        </p:nvGrpSpPr>
        <p:grpSpPr>
          <a:xfrm>
            <a:off x="488795" y="8126234"/>
            <a:ext cx="3339465" cy="622300"/>
            <a:chOff x="488795" y="8126234"/>
            <a:chExt cx="3339465" cy="622300"/>
          </a:xfrm>
        </p:grpSpPr>
        <p:sp>
          <p:nvSpPr>
            <p:cNvPr id="30" name="object 30"/>
            <p:cNvSpPr/>
            <p:nvPr/>
          </p:nvSpPr>
          <p:spPr>
            <a:xfrm>
              <a:off x="497011" y="8255611"/>
              <a:ext cx="2654300" cy="484505"/>
            </a:xfrm>
            <a:custGeom>
              <a:avLst/>
              <a:gdLst/>
              <a:ahLst/>
              <a:cxnLst/>
              <a:rect l="l" t="t" r="r" b="b"/>
              <a:pathLst>
                <a:path w="2654300" h="484504">
                  <a:moveTo>
                    <a:pt x="2653766" y="105827"/>
                  </a:moveTo>
                  <a:lnTo>
                    <a:pt x="2607648" y="120105"/>
                  </a:lnTo>
                  <a:lnTo>
                    <a:pt x="2559349" y="129263"/>
                  </a:lnTo>
                  <a:lnTo>
                    <a:pt x="2509790" y="133363"/>
                  </a:lnTo>
                  <a:lnTo>
                    <a:pt x="2459896" y="132468"/>
                  </a:lnTo>
                  <a:lnTo>
                    <a:pt x="2410588" y="126641"/>
                  </a:lnTo>
                  <a:lnTo>
                    <a:pt x="2362789" y="115943"/>
                  </a:lnTo>
                  <a:lnTo>
                    <a:pt x="2317421" y="100437"/>
                  </a:lnTo>
                  <a:lnTo>
                    <a:pt x="2275408" y="80186"/>
                  </a:lnTo>
                  <a:lnTo>
                    <a:pt x="2237646" y="43064"/>
                  </a:lnTo>
                  <a:lnTo>
                    <a:pt x="2247328" y="5561"/>
                  </a:lnTo>
                  <a:lnTo>
                    <a:pt x="2279164" y="0"/>
                  </a:lnTo>
                  <a:lnTo>
                    <a:pt x="2296016" y="3619"/>
                  </a:lnTo>
                  <a:lnTo>
                    <a:pt x="2343277" y="41061"/>
                  </a:lnTo>
                  <a:lnTo>
                    <a:pt x="2353322" y="80129"/>
                  </a:lnTo>
                  <a:lnTo>
                    <a:pt x="2343394" y="120739"/>
                  </a:lnTo>
                  <a:lnTo>
                    <a:pt x="2315502" y="156208"/>
                  </a:lnTo>
                  <a:lnTo>
                    <a:pt x="2274611" y="182323"/>
                  </a:lnTo>
                  <a:lnTo>
                    <a:pt x="2226314" y="200310"/>
                  </a:lnTo>
                  <a:lnTo>
                    <a:pt x="2173528" y="211642"/>
                  </a:lnTo>
                  <a:lnTo>
                    <a:pt x="2119172" y="217790"/>
                  </a:lnTo>
                  <a:lnTo>
                    <a:pt x="2069704" y="220312"/>
                  </a:lnTo>
                  <a:lnTo>
                    <a:pt x="2020531" y="220578"/>
                  </a:lnTo>
                  <a:lnTo>
                    <a:pt x="1971623" y="218776"/>
                  </a:lnTo>
                  <a:lnTo>
                    <a:pt x="1922953" y="215092"/>
                  </a:lnTo>
                  <a:lnTo>
                    <a:pt x="1874492" y="209712"/>
                  </a:lnTo>
                  <a:lnTo>
                    <a:pt x="1826211" y="202824"/>
                  </a:lnTo>
                  <a:lnTo>
                    <a:pt x="1778082" y="194613"/>
                  </a:lnTo>
                  <a:lnTo>
                    <a:pt x="1730075" y="185267"/>
                  </a:lnTo>
                  <a:lnTo>
                    <a:pt x="1682162" y="174972"/>
                  </a:lnTo>
                  <a:lnTo>
                    <a:pt x="1634314" y="163914"/>
                  </a:lnTo>
                  <a:lnTo>
                    <a:pt x="1586503" y="152280"/>
                  </a:lnTo>
                  <a:lnTo>
                    <a:pt x="1538699" y="140257"/>
                  </a:lnTo>
                  <a:lnTo>
                    <a:pt x="1490875" y="128032"/>
                  </a:lnTo>
                  <a:lnTo>
                    <a:pt x="1443001" y="115790"/>
                  </a:lnTo>
                  <a:lnTo>
                    <a:pt x="1395049" y="103718"/>
                  </a:lnTo>
                  <a:lnTo>
                    <a:pt x="1346991" y="92003"/>
                  </a:lnTo>
                  <a:lnTo>
                    <a:pt x="1298796" y="80832"/>
                  </a:lnTo>
                  <a:lnTo>
                    <a:pt x="1250437" y="70391"/>
                  </a:lnTo>
                  <a:lnTo>
                    <a:pt x="1201886" y="60867"/>
                  </a:lnTo>
                  <a:lnTo>
                    <a:pt x="1153112" y="52446"/>
                  </a:lnTo>
                  <a:lnTo>
                    <a:pt x="1104088" y="45315"/>
                  </a:lnTo>
                  <a:lnTo>
                    <a:pt x="1054785" y="39660"/>
                  </a:lnTo>
                  <a:lnTo>
                    <a:pt x="1006356" y="35715"/>
                  </a:lnTo>
                  <a:lnTo>
                    <a:pt x="957781" y="33325"/>
                  </a:lnTo>
                  <a:lnTo>
                    <a:pt x="909120" y="32431"/>
                  </a:lnTo>
                  <a:lnTo>
                    <a:pt x="860430" y="32971"/>
                  </a:lnTo>
                  <a:lnTo>
                    <a:pt x="811769" y="34886"/>
                  </a:lnTo>
                  <a:lnTo>
                    <a:pt x="763197" y="38116"/>
                  </a:lnTo>
                  <a:lnTo>
                    <a:pt x="714771" y="42598"/>
                  </a:lnTo>
                  <a:lnTo>
                    <a:pt x="666549" y="48274"/>
                  </a:lnTo>
                  <a:lnTo>
                    <a:pt x="618591" y="55083"/>
                  </a:lnTo>
                  <a:lnTo>
                    <a:pt x="570953" y="62965"/>
                  </a:lnTo>
                  <a:lnTo>
                    <a:pt x="518161" y="73048"/>
                  </a:lnTo>
                  <a:lnTo>
                    <a:pt x="465808" y="84701"/>
                  </a:lnTo>
                  <a:lnTo>
                    <a:pt x="414228" y="98118"/>
                  </a:lnTo>
                  <a:lnTo>
                    <a:pt x="363753" y="113491"/>
                  </a:lnTo>
                  <a:lnTo>
                    <a:pt x="314717" y="131015"/>
                  </a:lnTo>
                  <a:lnTo>
                    <a:pt x="267451" y="150883"/>
                  </a:lnTo>
                  <a:lnTo>
                    <a:pt x="222290" y="173287"/>
                  </a:lnTo>
                  <a:lnTo>
                    <a:pt x="179565" y="198423"/>
                  </a:lnTo>
                  <a:lnTo>
                    <a:pt x="134426" y="230842"/>
                  </a:lnTo>
                  <a:lnTo>
                    <a:pt x="94245" y="267007"/>
                  </a:lnTo>
                  <a:lnTo>
                    <a:pt x="59943" y="306358"/>
                  </a:lnTo>
                  <a:lnTo>
                    <a:pt x="32445" y="348335"/>
                  </a:lnTo>
                  <a:lnTo>
                    <a:pt x="12673" y="392381"/>
                  </a:lnTo>
                  <a:lnTo>
                    <a:pt x="1550" y="437936"/>
                  </a:lnTo>
                  <a:lnTo>
                    <a:pt x="0" y="484439"/>
                  </a:lnTo>
                </a:path>
              </a:pathLst>
            </a:custGeom>
            <a:ln w="16433">
              <a:solidFill>
                <a:srgbClr val="231F20"/>
              </a:solidFill>
            </a:ln>
          </p:spPr>
          <p:txBody>
            <a:bodyPr wrap="square" lIns="0" tIns="0" rIns="0" bIns="0" rtlCol="0"/>
            <a:lstStyle/>
            <a:p>
              <a:endParaRPr/>
            </a:p>
          </p:txBody>
        </p:sp>
        <p:sp>
          <p:nvSpPr>
            <p:cNvPr id="31" name="object 31"/>
            <p:cNvSpPr/>
            <p:nvPr/>
          </p:nvSpPr>
          <p:spPr>
            <a:xfrm>
              <a:off x="3240545" y="8183707"/>
              <a:ext cx="464184" cy="187960"/>
            </a:xfrm>
            <a:custGeom>
              <a:avLst/>
              <a:gdLst/>
              <a:ahLst/>
              <a:cxnLst/>
              <a:rect l="l" t="t" r="r" b="b"/>
              <a:pathLst>
                <a:path w="464185" h="187959">
                  <a:moveTo>
                    <a:pt x="463956" y="0"/>
                  </a:moveTo>
                  <a:lnTo>
                    <a:pt x="392443" y="6088"/>
                  </a:lnTo>
                  <a:lnTo>
                    <a:pt x="20535" y="35775"/>
                  </a:lnTo>
                  <a:lnTo>
                    <a:pt x="0" y="187693"/>
                  </a:lnTo>
                  <a:lnTo>
                    <a:pt x="69799" y="92087"/>
                  </a:lnTo>
                  <a:lnTo>
                    <a:pt x="463956" y="0"/>
                  </a:lnTo>
                  <a:close/>
                </a:path>
              </a:pathLst>
            </a:custGeom>
            <a:solidFill>
              <a:srgbClr val="FECF00"/>
            </a:solidFill>
          </p:spPr>
          <p:txBody>
            <a:bodyPr wrap="square" lIns="0" tIns="0" rIns="0" bIns="0" rtlCol="0"/>
            <a:lstStyle/>
            <a:p>
              <a:endParaRPr/>
            </a:p>
          </p:txBody>
        </p:sp>
        <p:sp>
          <p:nvSpPr>
            <p:cNvPr id="32" name="object 32"/>
            <p:cNvSpPr/>
            <p:nvPr/>
          </p:nvSpPr>
          <p:spPr>
            <a:xfrm>
              <a:off x="3158852" y="8126234"/>
              <a:ext cx="669290" cy="321310"/>
            </a:xfrm>
            <a:custGeom>
              <a:avLst/>
              <a:gdLst/>
              <a:ahLst/>
              <a:cxnLst/>
              <a:rect l="l" t="t" r="r" b="b"/>
              <a:pathLst>
                <a:path w="669289" h="321309">
                  <a:moveTo>
                    <a:pt x="644225" y="62064"/>
                  </a:moveTo>
                  <a:lnTo>
                    <a:pt x="517347" y="62064"/>
                  </a:lnTo>
                  <a:lnTo>
                    <a:pt x="148704" y="149047"/>
                  </a:lnTo>
                  <a:lnTo>
                    <a:pt x="147294" y="149707"/>
                  </a:lnTo>
                  <a:lnTo>
                    <a:pt x="141541" y="154279"/>
                  </a:lnTo>
                  <a:lnTo>
                    <a:pt x="140792" y="160845"/>
                  </a:lnTo>
                  <a:lnTo>
                    <a:pt x="268008" y="320294"/>
                  </a:lnTo>
                  <a:lnTo>
                    <a:pt x="274193" y="321233"/>
                  </a:lnTo>
                  <a:lnTo>
                    <a:pt x="311074" y="295402"/>
                  </a:lnTo>
                  <a:lnTo>
                    <a:pt x="274815" y="295402"/>
                  </a:lnTo>
                  <a:lnTo>
                    <a:pt x="170954" y="165239"/>
                  </a:lnTo>
                  <a:lnTo>
                    <a:pt x="607822" y="62153"/>
                  </a:lnTo>
                  <a:lnTo>
                    <a:pt x="644098" y="62153"/>
                  </a:lnTo>
                  <a:close/>
                </a:path>
                <a:path w="669289" h="321309">
                  <a:moveTo>
                    <a:pt x="644098" y="62153"/>
                  </a:moveTo>
                  <a:lnTo>
                    <a:pt x="607822" y="62153"/>
                  </a:lnTo>
                  <a:lnTo>
                    <a:pt x="274815" y="295402"/>
                  </a:lnTo>
                  <a:lnTo>
                    <a:pt x="311074" y="295402"/>
                  </a:lnTo>
                  <a:lnTo>
                    <a:pt x="644098" y="62153"/>
                  </a:lnTo>
                  <a:close/>
                </a:path>
                <a:path w="669289" h="321309">
                  <a:moveTo>
                    <a:pt x="91617" y="108572"/>
                  </a:moveTo>
                  <a:lnTo>
                    <a:pt x="86245" y="112420"/>
                  </a:lnTo>
                  <a:lnTo>
                    <a:pt x="57327" y="285394"/>
                  </a:lnTo>
                  <a:lnTo>
                    <a:pt x="61163" y="290766"/>
                  </a:lnTo>
                  <a:lnTo>
                    <a:pt x="69037" y="292087"/>
                  </a:lnTo>
                  <a:lnTo>
                    <a:pt x="71170" y="291731"/>
                  </a:lnTo>
                  <a:lnTo>
                    <a:pt x="73025" y="290855"/>
                  </a:lnTo>
                  <a:lnTo>
                    <a:pt x="172721" y="263740"/>
                  </a:lnTo>
                  <a:lnTo>
                    <a:pt x="93141" y="263740"/>
                  </a:lnTo>
                  <a:lnTo>
                    <a:pt x="111850" y="236156"/>
                  </a:lnTo>
                  <a:lnTo>
                    <a:pt x="86702" y="236156"/>
                  </a:lnTo>
                  <a:lnTo>
                    <a:pt x="106807" y="115849"/>
                  </a:lnTo>
                  <a:lnTo>
                    <a:pt x="102971" y="110477"/>
                  </a:lnTo>
                  <a:lnTo>
                    <a:pt x="91617" y="108572"/>
                  </a:lnTo>
                  <a:close/>
                </a:path>
                <a:path w="669289" h="321309">
                  <a:moveTo>
                    <a:pt x="185051" y="238734"/>
                  </a:moveTo>
                  <a:lnTo>
                    <a:pt x="93141" y="263740"/>
                  </a:lnTo>
                  <a:lnTo>
                    <a:pt x="172721" y="263740"/>
                  </a:lnTo>
                  <a:lnTo>
                    <a:pt x="190512" y="258902"/>
                  </a:lnTo>
                  <a:lnTo>
                    <a:pt x="193802" y="253161"/>
                  </a:lnTo>
                  <a:lnTo>
                    <a:pt x="190779" y="242023"/>
                  </a:lnTo>
                  <a:lnTo>
                    <a:pt x="185051" y="238734"/>
                  </a:lnTo>
                  <a:close/>
                </a:path>
                <a:path w="669289" h="321309">
                  <a:moveTo>
                    <a:pt x="135686" y="172237"/>
                  </a:moveTo>
                  <a:lnTo>
                    <a:pt x="129222" y="173482"/>
                  </a:lnTo>
                  <a:lnTo>
                    <a:pt x="86702" y="236156"/>
                  </a:lnTo>
                  <a:lnTo>
                    <a:pt x="111850" y="236156"/>
                  </a:lnTo>
                  <a:lnTo>
                    <a:pt x="146443" y="185153"/>
                  </a:lnTo>
                  <a:lnTo>
                    <a:pt x="145199" y="178676"/>
                  </a:lnTo>
                  <a:lnTo>
                    <a:pt x="135686" y="172237"/>
                  </a:lnTo>
                  <a:close/>
                </a:path>
                <a:path w="669289" h="321309">
                  <a:moveTo>
                    <a:pt x="5257" y="0"/>
                  </a:moveTo>
                  <a:lnTo>
                    <a:pt x="406" y="4457"/>
                  </a:lnTo>
                  <a:lnTo>
                    <a:pt x="0" y="13639"/>
                  </a:lnTo>
                  <a:lnTo>
                    <a:pt x="1524" y="16751"/>
                  </a:lnTo>
                  <a:lnTo>
                    <a:pt x="4000" y="18757"/>
                  </a:lnTo>
                  <a:lnTo>
                    <a:pt x="98412" y="99339"/>
                  </a:lnTo>
                  <a:lnTo>
                    <a:pt x="101447" y="100126"/>
                  </a:lnTo>
                  <a:lnTo>
                    <a:pt x="104330" y="99695"/>
                  </a:lnTo>
                  <a:lnTo>
                    <a:pt x="335580" y="78625"/>
                  </a:lnTo>
                  <a:lnTo>
                    <a:pt x="106248" y="78625"/>
                  </a:lnTo>
                  <a:lnTo>
                    <a:pt x="40335" y="22377"/>
                  </a:lnTo>
                  <a:lnTo>
                    <a:pt x="521181" y="22377"/>
                  </a:lnTo>
                  <a:lnTo>
                    <a:pt x="5257" y="0"/>
                  </a:lnTo>
                  <a:close/>
                </a:path>
                <a:path w="669289" h="321309">
                  <a:moveTo>
                    <a:pt x="521181" y="22377"/>
                  </a:moveTo>
                  <a:lnTo>
                    <a:pt x="40335" y="22377"/>
                  </a:lnTo>
                  <a:lnTo>
                    <a:pt x="503250" y="42443"/>
                  </a:lnTo>
                  <a:lnTo>
                    <a:pt x="106248" y="78625"/>
                  </a:lnTo>
                  <a:lnTo>
                    <a:pt x="335580" y="78625"/>
                  </a:lnTo>
                  <a:lnTo>
                    <a:pt x="517347" y="62064"/>
                  </a:lnTo>
                  <a:lnTo>
                    <a:pt x="644225" y="62064"/>
                  </a:lnTo>
                  <a:lnTo>
                    <a:pt x="663536" y="48539"/>
                  </a:lnTo>
                  <a:lnTo>
                    <a:pt x="666038" y="47066"/>
                  </a:lnTo>
                  <a:lnTo>
                    <a:pt x="667804" y="44615"/>
                  </a:lnTo>
                  <a:lnTo>
                    <a:pt x="668439" y="41821"/>
                  </a:lnTo>
                  <a:lnTo>
                    <a:pt x="668820" y="40551"/>
                  </a:lnTo>
                  <a:lnTo>
                    <a:pt x="668972" y="39204"/>
                  </a:lnTo>
                  <a:lnTo>
                    <a:pt x="668375" y="32550"/>
                  </a:lnTo>
                  <a:lnTo>
                    <a:pt x="664070" y="28575"/>
                  </a:lnTo>
                  <a:lnTo>
                    <a:pt x="521181" y="22377"/>
                  </a:lnTo>
                  <a:close/>
                </a:path>
              </a:pathLst>
            </a:custGeom>
            <a:solidFill>
              <a:srgbClr val="231F20"/>
            </a:solidFill>
          </p:spPr>
          <p:txBody>
            <a:bodyPr wrap="square" lIns="0" tIns="0" rIns="0" bIns="0" rtlCol="0"/>
            <a:lstStyle/>
            <a:p>
              <a:endParaRPr/>
            </a:p>
          </p:txBody>
        </p:sp>
      </p:grpSp>
      <p:sp>
        <p:nvSpPr>
          <p:cNvPr id="33" name="object 33"/>
          <p:cNvSpPr txBox="1">
            <a:spLocks noGrp="1"/>
          </p:cNvSpPr>
          <p:nvPr>
            <p:ph type="ftr" sz="quarter" idx="5"/>
          </p:nvPr>
        </p:nvSpPr>
        <p:spPr>
          <a:xfrm>
            <a:off x="317320" y="9587910"/>
            <a:ext cx="5412740" cy="166712"/>
          </a:xfrm>
          <a:prstGeom prst="rect">
            <a:avLst/>
          </a:prstGeom>
        </p:spPr>
        <p:txBody>
          <a:bodyPr vert="horz" wrap="square" lIns="0" tIns="0" rIns="0" bIns="0" rtlCol="0">
            <a:spAutoFit/>
          </a:bodyPr>
          <a:lstStyle/>
          <a:p>
            <a:pPr marL="12700">
              <a:lnSpc>
                <a:spcPts val="1300"/>
              </a:lnSpc>
            </a:pPr>
            <a:r>
              <a:rPr lang="en-US" dirty="0"/>
              <a:t>2023</a:t>
            </a:r>
            <a:r>
              <a:rPr spc="-60" dirty="0"/>
              <a:t> </a:t>
            </a:r>
            <a:r>
              <a:rPr spc="-90" dirty="0"/>
              <a:t>SUPPLY</a:t>
            </a:r>
            <a:r>
              <a:rPr spc="-55" dirty="0"/>
              <a:t> DRIVE </a:t>
            </a:r>
            <a:r>
              <a:rPr spc="-45" dirty="0"/>
              <a:t>COORDINATOR</a:t>
            </a:r>
            <a:r>
              <a:rPr spc="-60" dirty="0"/>
              <a:t> </a:t>
            </a:r>
            <a:r>
              <a:rPr spc="-10" dirty="0"/>
              <a:t>TOOLKIT</a:t>
            </a:r>
            <a:r>
              <a:rPr spc="225" dirty="0"/>
              <a:t> </a:t>
            </a:r>
            <a:r>
              <a:rPr dirty="0"/>
              <a:t>|</a:t>
            </a:r>
            <a:r>
              <a:rPr spc="220" dirty="0"/>
              <a:t> </a:t>
            </a:r>
            <a:r>
              <a:rPr spc="-20" dirty="0"/>
              <a:t>CLASSROOMCENTRAL.ORG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36A107A1-C5AC-145F-331E-445FEDC58469}"/>
              </a:ext>
            </a:extLst>
          </p:cNvPr>
          <p:cNvSpPr/>
          <p:nvPr/>
        </p:nvSpPr>
        <p:spPr>
          <a:xfrm>
            <a:off x="3663452" y="-1904999"/>
            <a:ext cx="5328148" cy="533895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 name="object 2"/>
          <p:cNvSpPr/>
          <p:nvPr/>
        </p:nvSpPr>
        <p:spPr>
          <a:xfrm>
            <a:off x="6838560" y="8254917"/>
            <a:ext cx="31115" cy="170815"/>
          </a:xfrm>
          <a:custGeom>
            <a:avLst/>
            <a:gdLst/>
            <a:ahLst/>
            <a:cxnLst/>
            <a:rect l="l" t="t" r="r" b="b"/>
            <a:pathLst>
              <a:path w="31115" h="170815">
                <a:moveTo>
                  <a:pt x="23888" y="0"/>
                </a:moveTo>
                <a:lnTo>
                  <a:pt x="15392" y="0"/>
                </a:lnTo>
                <a:lnTo>
                  <a:pt x="6896" y="0"/>
                </a:lnTo>
                <a:lnTo>
                  <a:pt x="0" y="7861"/>
                </a:lnTo>
                <a:lnTo>
                  <a:pt x="0" y="162686"/>
                </a:lnTo>
                <a:lnTo>
                  <a:pt x="6896" y="170548"/>
                </a:lnTo>
                <a:lnTo>
                  <a:pt x="23888" y="170548"/>
                </a:lnTo>
                <a:lnTo>
                  <a:pt x="30797" y="162686"/>
                </a:lnTo>
                <a:lnTo>
                  <a:pt x="30797" y="7861"/>
                </a:lnTo>
                <a:lnTo>
                  <a:pt x="23888" y="0"/>
                </a:lnTo>
                <a:close/>
              </a:path>
            </a:pathLst>
          </a:custGeom>
          <a:solidFill>
            <a:srgbClr val="231F20"/>
          </a:solidFill>
        </p:spPr>
        <p:txBody>
          <a:bodyPr wrap="square" lIns="0" tIns="0" rIns="0" bIns="0" rtlCol="0"/>
          <a:lstStyle/>
          <a:p>
            <a:endParaRPr/>
          </a:p>
        </p:txBody>
      </p:sp>
      <p:sp>
        <p:nvSpPr>
          <p:cNvPr id="3" name="object 3"/>
          <p:cNvSpPr/>
          <p:nvPr/>
        </p:nvSpPr>
        <p:spPr>
          <a:xfrm>
            <a:off x="7119135" y="8642727"/>
            <a:ext cx="148590" cy="35560"/>
          </a:xfrm>
          <a:custGeom>
            <a:avLst/>
            <a:gdLst/>
            <a:ahLst/>
            <a:cxnLst/>
            <a:rect l="l" t="t" r="r" b="b"/>
            <a:pathLst>
              <a:path w="148590" h="35559">
                <a:moveTo>
                  <a:pt x="141224" y="0"/>
                </a:moveTo>
                <a:lnTo>
                  <a:pt x="132727" y="0"/>
                </a:lnTo>
                <a:lnTo>
                  <a:pt x="6908" y="0"/>
                </a:lnTo>
                <a:lnTo>
                  <a:pt x="0" y="7861"/>
                </a:lnTo>
                <a:lnTo>
                  <a:pt x="0" y="27177"/>
                </a:lnTo>
                <a:lnTo>
                  <a:pt x="6908" y="35039"/>
                </a:lnTo>
                <a:lnTo>
                  <a:pt x="141224" y="35039"/>
                </a:lnTo>
                <a:lnTo>
                  <a:pt x="148132" y="27177"/>
                </a:lnTo>
                <a:lnTo>
                  <a:pt x="148132" y="7861"/>
                </a:lnTo>
                <a:lnTo>
                  <a:pt x="141224" y="0"/>
                </a:lnTo>
                <a:close/>
              </a:path>
            </a:pathLst>
          </a:custGeom>
          <a:solidFill>
            <a:srgbClr val="231F20"/>
          </a:solidFill>
        </p:spPr>
        <p:txBody>
          <a:bodyPr wrap="square" lIns="0" tIns="0" rIns="0" bIns="0" rtlCol="0"/>
          <a:lstStyle/>
          <a:p>
            <a:endParaRPr/>
          </a:p>
        </p:txBody>
      </p:sp>
      <p:grpSp>
        <p:nvGrpSpPr>
          <p:cNvPr id="4" name="object 4"/>
          <p:cNvGrpSpPr/>
          <p:nvPr/>
        </p:nvGrpSpPr>
        <p:grpSpPr>
          <a:xfrm>
            <a:off x="6250844" y="8391175"/>
            <a:ext cx="1201420" cy="1384300"/>
            <a:chOff x="6250844" y="8391175"/>
            <a:chExt cx="1201420" cy="1384300"/>
          </a:xfrm>
        </p:grpSpPr>
        <p:sp>
          <p:nvSpPr>
            <p:cNvPr id="5" name="object 5"/>
            <p:cNvSpPr/>
            <p:nvPr/>
          </p:nvSpPr>
          <p:spPr>
            <a:xfrm>
              <a:off x="6435647" y="8642726"/>
              <a:ext cx="148590" cy="35560"/>
            </a:xfrm>
            <a:custGeom>
              <a:avLst/>
              <a:gdLst/>
              <a:ahLst/>
              <a:cxnLst/>
              <a:rect l="l" t="t" r="r" b="b"/>
              <a:pathLst>
                <a:path w="148590" h="35559">
                  <a:moveTo>
                    <a:pt x="141211" y="0"/>
                  </a:moveTo>
                  <a:lnTo>
                    <a:pt x="132727" y="0"/>
                  </a:lnTo>
                  <a:lnTo>
                    <a:pt x="6908" y="0"/>
                  </a:lnTo>
                  <a:lnTo>
                    <a:pt x="0" y="7861"/>
                  </a:lnTo>
                  <a:lnTo>
                    <a:pt x="0" y="27177"/>
                  </a:lnTo>
                  <a:lnTo>
                    <a:pt x="6908" y="35039"/>
                  </a:lnTo>
                  <a:lnTo>
                    <a:pt x="141211" y="35039"/>
                  </a:lnTo>
                  <a:lnTo>
                    <a:pt x="148132" y="27177"/>
                  </a:lnTo>
                  <a:lnTo>
                    <a:pt x="148132" y="7861"/>
                  </a:lnTo>
                  <a:lnTo>
                    <a:pt x="141211" y="0"/>
                  </a:lnTo>
                  <a:close/>
                </a:path>
              </a:pathLst>
            </a:custGeom>
            <a:solidFill>
              <a:srgbClr val="231F20"/>
            </a:solidFill>
          </p:spPr>
          <p:txBody>
            <a:bodyPr wrap="square" lIns="0" tIns="0" rIns="0" bIns="0" rtlCol="0"/>
            <a:lstStyle/>
            <a:p>
              <a:endParaRPr/>
            </a:p>
          </p:txBody>
        </p:sp>
        <p:pic>
          <p:nvPicPr>
            <p:cNvPr id="6" name="object 6"/>
            <p:cNvPicPr/>
            <p:nvPr/>
          </p:nvPicPr>
          <p:blipFill>
            <a:blip r:embed="rId2" cstate="print"/>
            <a:stretch>
              <a:fillRect/>
            </a:stretch>
          </p:blipFill>
          <p:spPr>
            <a:xfrm>
              <a:off x="6250844" y="8391175"/>
              <a:ext cx="1201226" cy="1384286"/>
            </a:xfrm>
            <a:prstGeom prst="rect">
              <a:avLst/>
            </a:prstGeom>
          </p:spPr>
        </p:pic>
      </p:grpSp>
      <p:sp>
        <p:nvSpPr>
          <p:cNvPr id="7" name="object 7"/>
          <p:cNvSpPr txBox="1"/>
          <p:nvPr/>
        </p:nvSpPr>
        <p:spPr>
          <a:xfrm>
            <a:off x="444386" y="3073263"/>
            <a:ext cx="5920105" cy="5621411"/>
          </a:xfrm>
          <a:prstGeom prst="rect">
            <a:avLst/>
          </a:prstGeom>
        </p:spPr>
        <p:txBody>
          <a:bodyPr vert="horz" wrap="square" lIns="0" tIns="29845" rIns="0" bIns="0" rtlCol="0">
            <a:spAutoFit/>
          </a:bodyPr>
          <a:lstStyle/>
          <a:p>
            <a:pPr marL="187325" indent="-149860">
              <a:lnSpc>
                <a:spcPct val="100000"/>
              </a:lnSpc>
              <a:spcBef>
                <a:spcPts val="235"/>
              </a:spcBef>
              <a:buClr>
                <a:srgbClr val="08A6DE"/>
              </a:buClr>
              <a:buAutoNum type="arabicParenR" startAt="2"/>
              <a:tabLst>
                <a:tab pos="187960" algn="l"/>
              </a:tabLst>
            </a:pPr>
            <a:r>
              <a:rPr sz="1100" spc="55" dirty="0">
                <a:solidFill>
                  <a:srgbClr val="231F20"/>
                </a:solidFill>
                <a:latin typeface="Arial"/>
                <a:cs typeface="Arial"/>
              </a:rPr>
              <a:t>Choose</a:t>
            </a:r>
            <a:r>
              <a:rPr sz="1100" spc="-40" dirty="0">
                <a:solidFill>
                  <a:srgbClr val="231F20"/>
                </a:solidFill>
                <a:latin typeface="Arial"/>
                <a:cs typeface="Arial"/>
              </a:rPr>
              <a:t> </a:t>
            </a:r>
            <a:r>
              <a:rPr sz="1100" spc="110" dirty="0">
                <a:solidFill>
                  <a:srgbClr val="231F20"/>
                </a:solidFill>
                <a:latin typeface="Arial"/>
                <a:cs typeface="Arial"/>
              </a:rPr>
              <a:t>your</a:t>
            </a:r>
            <a:r>
              <a:rPr sz="1100" spc="-40" dirty="0">
                <a:solidFill>
                  <a:srgbClr val="231F20"/>
                </a:solidFill>
                <a:latin typeface="Arial"/>
                <a:cs typeface="Arial"/>
              </a:rPr>
              <a:t> </a:t>
            </a:r>
            <a:r>
              <a:rPr sz="1100" spc="100" dirty="0">
                <a:solidFill>
                  <a:srgbClr val="231F20"/>
                </a:solidFill>
                <a:latin typeface="Arial"/>
                <a:cs typeface="Arial"/>
              </a:rPr>
              <a:t>drive</a:t>
            </a:r>
            <a:r>
              <a:rPr sz="1100" spc="-40" dirty="0">
                <a:solidFill>
                  <a:srgbClr val="231F20"/>
                </a:solidFill>
                <a:latin typeface="Arial"/>
                <a:cs typeface="Arial"/>
              </a:rPr>
              <a:t> </a:t>
            </a:r>
            <a:r>
              <a:rPr sz="1100" spc="70" dirty="0">
                <a:solidFill>
                  <a:srgbClr val="231F20"/>
                </a:solidFill>
                <a:latin typeface="Arial"/>
                <a:cs typeface="Arial"/>
              </a:rPr>
              <a:t>dates</a:t>
            </a:r>
            <a:endParaRPr sz="1100" dirty="0">
              <a:latin typeface="Arial"/>
              <a:cs typeface="Arial"/>
            </a:endParaRPr>
          </a:p>
          <a:p>
            <a:pPr marL="278765" marR="1893570" lvl="1" indent="-114300">
              <a:lnSpc>
                <a:spcPts val="1400"/>
              </a:lnSpc>
              <a:spcBef>
                <a:spcPts val="60"/>
              </a:spcBef>
              <a:buChar char="•"/>
              <a:tabLst>
                <a:tab pos="279400" algn="l"/>
              </a:tabLst>
            </a:pPr>
            <a:r>
              <a:rPr sz="1050" dirty="0">
                <a:solidFill>
                  <a:srgbClr val="231F20"/>
                </a:solidFill>
                <a:latin typeface="Arial"/>
                <a:cs typeface="Arial"/>
              </a:rPr>
              <a:t>Pick</a:t>
            </a:r>
            <a:r>
              <a:rPr sz="1050" spc="20" dirty="0">
                <a:solidFill>
                  <a:srgbClr val="231F20"/>
                </a:solidFill>
                <a:latin typeface="Arial"/>
                <a:cs typeface="Arial"/>
              </a:rPr>
              <a:t> </a:t>
            </a:r>
            <a:r>
              <a:rPr sz="1050" spc="60" dirty="0">
                <a:solidFill>
                  <a:srgbClr val="231F20"/>
                </a:solidFill>
                <a:latin typeface="Arial"/>
                <a:cs typeface="Arial"/>
              </a:rPr>
              <a:t>any</a:t>
            </a:r>
            <a:r>
              <a:rPr sz="1050" spc="25" dirty="0">
                <a:solidFill>
                  <a:srgbClr val="231F20"/>
                </a:solidFill>
                <a:latin typeface="Arial"/>
                <a:cs typeface="Arial"/>
              </a:rPr>
              <a:t> </a:t>
            </a:r>
            <a:r>
              <a:rPr sz="1050" dirty="0">
                <a:solidFill>
                  <a:srgbClr val="231F20"/>
                </a:solidFill>
                <a:latin typeface="Arial"/>
                <a:cs typeface="Arial"/>
              </a:rPr>
              <a:t>length</a:t>
            </a:r>
            <a:r>
              <a:rPr sz="1050" spc="25" dirty="0">
                <a:solidFill>
                  <a:srgbClr val="231F20"/>
                </a:solidFill>
                <a:latin typeface="Arial"/>
                <a:cs typeface="Arial"/>
              </a:rPr>
              <a:t> </a:t>
            </a:r>
            <a:r>
              <a:rPr sz="1050" spc="55" dirty="0">
                <a:solidFill>
                  <a:srgbClr val="231F20"/>
                </a:solidFill>
                <a:latin typeface="Arial"/>
                <a:cs typeface="Arial"/>
              </a:rPr>
              <a:t>of</a:t>
            </a:r>
            <a:r>
              <a:rPr sz="1050" spc="25" dirty="0">
                <a:solidFill>
                  <a:srgbClr val="231F20"/>
                </a:solidFill>
                <a:latin typeface="Arial"/>
                <a:cs typeface="Arial"/>
              </a:rPr>
              <a:t> </a:t>
            </a:r>
            <a:r>
              <a:rPr sz="1050" dirty="0">
                <a:solidFill>
                  <a:srgbClr val="231F20"/>
                </a:solidFill>
                <a:latin typeface="Arial"/>
                <a:cs typeface="Arial"/>
              </a:rPr>
              <a:t>time</a:t>
            </a:r>
            <a:r>
              <a:rPr sz="1050" spc="25" dirty="0">
                <a:solidFill>
                  <a:srgbClr val="231F20"/>
                </a:solidFill>
                <a:latin typeface="Arial"/>
                <a:cs typeface="Arial"/>
              </a:rPr>
              <a:t> </a:t>
            </a:r>
            <a:r>
              <a:rPr sz="1050" spc="60" dirty="0">
                <a:solidFill>
                  <a:srgbClr val="231F20"/>
                </a:solidFill>
                <a:latin typeface="Arial"/>
                <a:cs typeface="Arial"/>
              </a:rPr>
              <a:t>to</a:t>
            </a:r>
            <a:r>
              <a:rPr sz="1050" spc="25" dirty="0">
                <a:solidFill>
                  <a:srgbClr val="231F20"/>
                </a:solidFill>
                <a:latin typeface="Arial"/>
                <a:cs typeface="Arial"/>
              </a:rPr>
              <a:t> </a:t>
            </a:r>
            <a:r>
              <a:rPr sz="1050" dirty="0">
                <a:solidFill>
                  <a:srgbClr val="231F20"/>
                </a:solidFill>
                <a:latin typeface="Arial"/>
                <a:cs typeface="Arial"/>
              </a:rPr>
              <a:t>host</a:t>
            </a:r>
            <a:r>
              <a:rPr sz="1050" spc="25" dirty="0">
                <a:solidFill>
                  <a:srgbClr val="231F20"/>
                </a:solidFill>
                <a:latin typeface="Arial"/>
                <a:cs typeface="Arial"/>
              </a:rPr>
              <a:t> </a:t>
            </a:r>
            <a:r>
              <a:rPr sz="1050" spc="40" dirty="0">
                <a:solidFill>
                  <a:srgbClr val="231F20"/>
                </a:solidFill>
                <a:latin typeface="Arial"/>
                <a:cs typeface="Arial"/>
              </a:rPr>
              <a:t>your </a:t>
            </a:r>
            <a:r>
              <a:rPr sz="1050" dirty="0">
                <a:solidFill>
                  <a:srgbClr val="231F20"/>
                </a:solidFill>
                <a:latin typeface="Arial"/>
                <a:cs typeface="Arial"/>
              </a:rPr>
              <a:t>drive</a:t>
            </a:r>
            <a:r>
              <a:rPr sz="1050" spc="50" dirty="0">
                <a:solidFill>
                  <a:srgbClr val="231F20"/>
                </a:solidFill>
                <a:latin typeface="Arial"/>
                <a:cs typeface="Arial"/>
              </a:rPr>
              <a:t> </a:t>
            </a:r>
            <a:r>
              <a:rPr sz="1050" spc="80" dirty="0">
                <a:solidFill>
                  <a:srgbClr val="231F20"/>
                </a:solidFill>
                <a:latin typeface="Arial"/>
                <a:cs typeface="Arial"/>
              </a:rPr>
              <a:t>and</a:t>
            </a:r>
            <a:r>
              <a:rPr sz="1050" spc="55" dirty="0">
                <a:solidFill>
                  <a:srgbClr val="231F20"/>
                </a:solidFill>
                <a:latin typeface="Arial"/>
                <a:cs typeface="Arial"/>
              </a:rPr>
              <a:t> </a:t>
            </a:r>
            <a:r>
              <a:rPr sz="1050" dirty="0">
                <a:solidFill>
                  <a:srgbClr val="231F20"/>
                </a:solidFill>
                <a:latin typeface="Arial"/>
                <a:cs typeface="Arial"/>
              </a:rPr>
              <a:t>take</a:t>
            </a:r>
            <a:r>
              <a:rPr sz="1050" spc="55" dirty="0">
                <a:solidFill>
                  <a:srgbClr val="231F20"/>
                </a:solidFill>
                <a:latin typeface="Arial"/>
                <a:cs typeface="Arial"/>
              </a:rPr>
              <a:t> </a:t>
            </a:r>
            <a:r>
              <a:rPr sz="1050" spc="60" dirty="0">
                <a:solidFill>
                  <a:srgbClr val="231F20"/>
                </a:solidFill>
                <a:latin typeface="Arial"/>
                <a:cs typeface="Arial"/>
              </a:rPr>
              <a:t>advantage</a:t>
            </a:r>
            <a:r>
              <a:rPr sz="1050" spc="55" dirty="0">
                <a:solidFill>
                  <a:srgbClr val="231F20"/>
                </a:solidFill>
                <a:latin typeface="Arial"/>
                <a:cs typeface="Arial"/>
              </a:rPr>
              <a:t> of </a:t>
            </a:r>
            <a:r>
              <a:rPr sz="1050" dirty="0">
                <a:solidFill>
                  <a:srgbClr val="231F20"/>
                </a:solidFill>
                <a:latin typeface="Arial"/>
                <a:cs typeface="Arial"/>
              </a:rPr>
              <a:t>the</a:t>
            </a:r>
            <a:r>
              <a:rPr sz="1050" spc="55" dirty="0">
                <a:solidFill>
                  <a:srgbClr val="231F20"/>
                </a:solidFill>
                <a:latin typeface="Arial"/>
                <a:cs typeface="Arial"/>
              </a:rPr>
              <a:t> </a:t>
            </a:r>
            <a:r>
              <a:rPr sz="1050" dirty="0">
                <a:solidFill>
                  <a:srgbClr val="231F20"/>
                </a:solidFill>
                <a:latin typeface="Arial"/>
                <a:cs typeface="Arial"/>
              </a:rPr>
              <a:t>best</a:t>
            </a:r>
            <a:r>
              <a:rPr sz="1050" spc="55" dirty="0">
                <a:solidFill>
                  <a:srgbClr val="231F20"/>
                </a:solidFill>
                <a:latin typeface="Arial"/>
                <a:cs typeface="Arial"/>
              </a:rPr>
              <a:t> </a:t>
            </a:r>
            <a:r>
              <a:rPr sz="1050" spc="70" dirty="0">
                <a:solidFill>
                  <a:srgbClr val="231F20"/>
                </a:solidFill>
                <a:latin typeface="Arial"/>
                <a:cs typeface="Arial"/>
              </a:rPr>
              <a:t>back-</a:t>
            </a:r>
            <a:r>
              <a:rPr sz="1050" dirty="0">
                <a:solidFill>
                  <a:srgbClr val="231F20"/>
                </a:solidFill>
                <a:latin typeface="Arial"/>
                <a:cs typeface="Arial"/>
              </a:rPr>
              <a:t>to-</a:t>
            </a:r>
            <a:r>
              <a:rPr sz="1050" spc="55" dirty="0">
                <a:solidFill>
                  <a:srgbClr val="231F20"/>
                </a:solidFill>
                <a:latin typeface="Arial"/>
                <a:cs typeface="Arial"/>
              </a:rPr>
              <a:t>school </a:t>
            </a:r>
            <a:r>
              <a:rPr sz="1050" spc="-10" dirty="0">
                <a:solidFill>
                  <a:srgbClr val="231F20"/>
                </a:solidFill>
                <a:latin typeface="Arial"/>
                <a:cs typeface="Arial"/>
              </a:rPr>
              <a:t>sales.</a:t>
            </a:r>
            <a:endParaRPr sz="1050" dirty="0">
              <a:latin typeface="Arial"/>
              <a:cs typeface="Arial"/>
            </a:endParaRPr>
          </a:p>
          <a:p>
            <a:pPr lvl="1">
              <a:lnSpc>
                <a:spcPct val="100000"/>
              </a:lnSpc>
              <a:spcBef>
                <a:spcPts val="10"/>
              </a:spcBef>
              <a:buClr>
                <a:srgbClr val="231F20"/>
              </a:buClr>
              <a:buFont typeface="Arial"/>
              <a:buChar char="•"/>
            </a:pPr>
            <a:endParaRPr sz="1400" dirty="0">
              <a:latin typeface="Arial"/>
              <a:cs typeface="Arial"/>
            </a:endParaRPr>
          </a:p>
          <a:p>
            <a:pPr marL="191135" indent="-153670">
              <a:lnSpc>
                <a:spcPct val="100000"/>
              </a:lnSpc>
              <a:buClr>
                <a:srgbClr val="08A6DE"/>
              </a:buClr>
              <a:buAutoNum type="arabicParenR" startAt="2"/>
              <a:tabLst>
                <a:tab pos="191770" algn="l"/>
              </a:tabLst>
            </a:pPr>
            <a:r>
              <a:rPr sz="1100" spc="65" dirty="0">
                <a:solidFill>
                  <a:srgbClr val="231F20"/>
                </a:solidFill>
                <a:latin typeface="Arial"/>
                <a:cs typeface="Arial"/>
              </a:rPr>
              <a:t>Decide</a:t>
            </a:r>
            <a:r>
              <a:rPr sz="1100" spc="-40" dirty="0">
                <a:solidFill>
                  <a:srgbClr val="231F20"/>
                </a:solidFill>
                <a:latin typeface="Arial"/>
                <a:cs typeface="Arial"/>
              </a:rPr>
              <a:t> </a:t>
            </a:r>
            <a:r>
              <a:rPr sz="1100" spc="110" dirty="0">
                <a:solidFill>
                  <a:srgbClr val="231F20"/>
                </a:solidFill>
                <a:latin typeface="Arial"/>
                <a:cs typeface="Arial"/>
              </a:rPr>
              <a:t>what</a:t>
            </a:r>
            <a:r>
              <a:rPr sz="1100" spc="-35" dirty="0">
                <a:solidFill>
                  <a:srgbClr val="231F20"/>
                </a:solidFill>
                <a:latin typeface="Arial"/>
                <a:cs typeface="Arial"/>
              </a:rPr>
              <a:t> </a:t>
            </a:r>
            <a:r>
              <a:rPr sz="1100" spc="200" dirty="0">
                <a:solidFill>
                  <a:srgbClr val="231F20"/>
                </a:solidFill>
                <a:latin typeface="Arial"/>
                <a:cs typeface="Arial"/>
              </a:rPr>
              <a:t>/</a:t>
            </a:r>
            <a:r>
              <a:rPr sz="1100" spc="-40" dirty="0">
                <a:solidFill>
                  <a:srgbClr val="231F20"/>
                </a:solidFill>
                <a:latin typeface="Arial"/>
                <a:cs typeface="Arial"/>
              </a:rPr>
              <a:t> </a:t>
            </a:r>
            <a:r>
              <a:rPr sz="1100" spc="114" dirty="0">
                <a:solidFill>
                  <a:srgbClr val="231F20"/>
                </a:solidFill>
                <a:latin typeface="Arial"/>
                <a:cs typeface="Arial"/>
              </a:rPr>
              <a:t>how</a:t>
            </a:r>
            <a:r>
              <a:rPr sz="1100" spc="-35" dirty="0">
                <a:solidFill>
                  <a:srgbClr val="231F20"/>
                </a:solidFill>
                <a:latin typeface="Arial"/>
                <a:cs typeface="Arial"/>
              </a:rPr>
              <a:t> </a:t>
            </a:r>
            <a:r>
              <a:rPr sz="1100" spc="90" dirty="0">
                <a:solidFill>
                  <a:srgbClr val="231F20"/>
                </a:solidFill>
                <a:latin typeface="Arial"/>
                <a:cs typeface="Arial"/>
              </a:rPr>
              <a:t>you</a:t>
            </a:r>
            <a:r>
              <a:rPr sz="1100" spc="-40" dirty="0">
                <a:solidFill>
                  <a:srgbClr val="231F20"/>
                </a:solidFill>
                <a:latin typeface="Arial"/>
                <a:cs typeface="Arial"/>
              </a:rPr>
              <a:t> </a:t>
            </a:r>
            <a:r>
              <a:rPr sz="1100" spc="110" dirty="0">
                <a:solidFill>
                  <a:srgbClr val="231F20"/>
                </a:solidFill>
                <a:latin typeface="Arial"/>
                <a:cs typeface="Arial"/>
              </a:rPr>
              <a:t>want</a:t>
            </a:r>
            <a:r>
              <a:rPr sz="1100" spc="-35" dirty="0">
                <a:solidFill>
                  <a:srgbClr val="231F20"/>
                </a:solidFill>
                <a:latin typeface="Arial"/>
                <a:cs typeface="Arial"/>
              </a:rPr>
              <a:t> </a:t>
            </a:r>
            <a:r>
              <a:rPr sz="1100" spc="80" dirty="0">
                <a:solidFill>
                  <a:srgbClr val="231F20"/>
                </a:solidFill>
                <a:latin typeface="Arial"/>
                <a:cs typeface="Arial"/>
              </a:rPr>
              <a:t>to</a:t>
            </a:r>
            <a:r>
              <a:rPr sz="1100" spc="-35" dirty="0">
                <a:solidFill>
                  <a:srgbClr val="231F20"/>
                </a:solidFill>
                <a:latin typeface="Arial"/>
                <a:cs typeface="Arial"/>
              </a:rPr>
              <a:t> </a:t>
            </a:r>
            <a:r>
              <a:rPr sz="1100" spc="45" dirty="0">
                <a:solidFill>
                  <a:srgbClr val="231F20"/>
                </a:solidFill>
                <a:latin typeface="Arial"/>
                <a:cs typeface="Arial"/>
              </a:rPr>
              <a:t>collect</a:t>
            </a:r>
            <a:endParaRPr sz="1100" dirty="0">
              <a:latin typeface="Arial"/>
              <a:cs typeface="Arial"/>
            </a:endParaRPr>
          </a:p>
          <a:p>
            <a:pPr marL="278765" marR="85725" lvl="1" indent="-114300">
              <a:lnSpc>
                <a:spcPts val="1400"/>
              </a:lnSpc>
              <a:spcBef>
                <a:spcPts val="60"/>
              </a:spcBef>
              <a:buChar char="•"/>
              <a:tabLst>
                <a:tab pos="279400" algn="l"/>
              </a:tabLst>
            </a:pPr>
            <a:r>
              <a:rPr sz="1050" dirty="0">
                <a:solidFill>
                  <a:srgbClr val="231F20"/>
                </a:solidFill>
                <a:latin typeface="Arial"/>
                <a:cs typeface="Arial"/>
              </a:rPr>
              <a:t>Check </a:t>
            </a:r>
            <a:r>
              <a:rPr sz="1050" spc="65" dirty="0">
                <a:solidFill>
                  <a:srgbClr val="231F20"/>
                </a:solidFill>
                <a:latin typeface="Arial"/>
                <a:cs typeface="Arial"/>
              </a:rPr>
              <a:t>out</a:t>
            </a:r>
            <a:r>
              <a:rPr sz="1050" spc="5" dirty="0">
                <a:solidFill>
                  <a:srgbClr val="231F20"/>
                </a:solidFill>
                <a:latin typeface="Arial"/>
                <a:cs typeface="Arial"/>
              </a:rPr>
              <a:t> </a:t>
            </a:r>
            <a:r>
              <a:rPr sz="1050" spc="50" dirty="0">
                <a:solidFill>
                  <a:srgbClr val="231F20"/>
                </a:solidFill>
                <a:latin typeface="Arial"/>
                <a:cs typeface="Arial"/>
              </a:rPr>
              <a:t>the</a:t>
            </a:r>
            <a:r>
              <a:rPr sz="1050" spc="5" dirty="0">
                <a:solidFill>
                  <a:srgbClr val="231F20"/>
                </a:solidFill>
                <a:latin typeface="Arial"/>
                <a:cs typeface="Arial"/>
              </a:rPr>
              <a:t> </a:t>
            </a:r>
            <a:r>
              <a:rPr sz="1050" dirty="0">
                <a:solidFill>
                  <a:srgbClr val="231F20"/>
                </a:solidFill>
                <a:latin typeface="Arial"/>
                <a:cs typeface="Arial"/>
              </a:rPr>
              <a:t>list </a:t>
            </a:r>
            <a:r>
              <a:rPr sz="1050" spc="60" dirty="0">
                <a:solidFill>
                  <a:srgbClr val="231F20"/>
                </a:solidFill>
                <a:latin typeface="Arial"/>
                <a:cs typeface="Arial"/>
              </a:rPr>
              <a:t>of</a:t>
            </a:r>
            <a:r>
              <a:rPr sz="1050" spc="5" dirty="0">
                <a:solidFill>
                  <a:srgbClr val="231F20"/>
                </a:solidFill>
                <a:latin typeface="Arial"/>
                <a:cs typeface="Arial"/>
              </a:rPr>
              <a:t> </a:t>
            </a:r>
            <a:r>
              <a:rPr sz="1050" spc="80" dirty="0">
                <a:solidFill>
                  <a:srgbClr val="231F20"/>
                </a:solidFill>
                <a:latin typeface="Arial"/>
                <a:cs typeface="Arial"/>
              </a:rPr>
              <a:t>top</a:t>
            </a:r>
            <a:r>
              <a:rPr sz="1050" spc="5" dirty="0">
                <a:solidFill>
                  <a:srgbClr val="231F20"/>
                </a:solidFill>
                <a:latin typeface="Arial"/>
                <a:cs typeface="Arial"/>
              </a:rPr>
              <a:t> </a:t>
            </a:r>
            <a:r>
              <a:rPr sz="1050" dirty="0">
                <a:solidFill>
                  <a:srgbClr val="231F20"/>
                </a:solidFill>
                <a:latin typeface="Arial"/>
                <a:cs typeface="Arial"/>
              </a:rPr>
              <a:t>9 </a:t>
            </a:r>
            <a:r>
              <a:rPr sz="1050" spc="55" dirty="0">
                <a:solidFill>
                  <a:srgbClr val="231F20"/>
                </a:solidFill>
                <a:latin typeface="Arial"/>
                <a:cs typeface="Arial"/>
              </a:rPr>
              <a:t>school</a:t>
            </a:r>
            <a:r>
              <a:rPr sz="1050" spc="5" dirty="0">
                <a:solidFill>
                  <a:srgbClr val="231F20"/>
                </a:solidFill>
                <a:latin typeface="Arial"/>
                <a:cs typeface="Arial"/>
              </a:rPr>
              <a:t> </a:t>
            </a:r>
            <a:r>
              <a:rPr sz="1050" dirty="0">
                <a:solidFill>
                  <a:srgbClr val="231F20"/>
                </a:solidFill>
                <a:latin typeface="Arial"/>
                <a:cs typeface="Arial"/>
              </a:rPr>
              <a:t>supplies</a:t>
            </a:r>
            <a:r>
              <a:rPr sz="1050" spc="5" dirty="0">
                <a:solidFill>
                  <a:srgbClr val="231F20"/>
                </a:solidFill>
                <a:latin typeface="Arial"/>
                <a:cs typeface="Arial"/>
              </a:rPr>
              <a:t> </a:t>
            </a:r>
            <a:r>
              <a:rPr sz="1050" spc="85" dirty="0">
                <a:solidFill>
                  <a:srgbClr val="231F20"/>
                </a:solidFill>
                <a:latin typeface="Arial"/>
                <a:cs typeface="Arial"/>
              </a:rPr>
              <a:t>on</a:t>
            </a:r>
            <a:r>
              <a:rPr sz="1050" dirty="0">
                <a:solidFill>
                  <a:srgbClr val="231F20"/>
                </a:solidFill>
                <a:latin typeface="Arial"/>
                <a:cs typeface="Arial"/>
              </a:rPr>
              <a:t> </a:t>
            </a:r>
            <a:r>
              <a:rPr sz="1050" spc="50" dirty="0">
                <a:solidFill>
                  <a:srgbClr val="231F20"/>
                </a:solidFill>
                <a:latin typeface="Arial"/>
                <a:cs typeface="Arial"/>
              </a:rPr>
              <a:t>the</a:t>
            </a:r>
            <a:r>
              <a:rPr sz="1050" spc="5" dirty="0">
                <a:solidFill>
                  <a:srgbClr val="231F20"/>
                </a:solidFill>
                <a:latin typeface="Arial"/>
                <a:cs typeface="Arial"/>
              </a:rPr>
              <a:t> </a:t>
            </a:r>
            <a:r>
              <a:rPr sz="1050" spc="50" dirty="0">
                <a:solidFill>
                  <a:srgbClr val="231F20"/>
                </a:solidFill>
                <a:latin typeface="Arial"/>
                <a:cs typeface="Arial"/>
              </a:rPr>
              <a:t>previous</a:t>
            </a:r>
            <a:r>
              <a:rPr sz="1050" spc="5" dirty="0">
                <a:solidFill>
                  <a:srgbClr val="231F20"/>
                </a:solidFill>
                <a:latin typeface="Arial"/>
                <a:cs typeface="Arial"/>
              </a:rPr>
              <a:t> </a:t>
            </a:r>
            <a:r>
              <a:rPr sz="1050" spc="80" dirty="0">
                <a:solidFill>
                  <a:srgbClr val="231F20"/>
                </a:solidFill>
                <a:latin typeface="Arial"/>
                <a:cs typeface="Arial"/>
              </a:rPr>
              <a:t>page</a:t>
            </a:r>
            <a:r>
              <a:rPr sz="1050" dirty="0">
                <a:solidFill>
                  <a:srgbClr val="231F20"/>
                </a:solidFill>
                <a:latin typeface="Arial"/>
                <a:cs typeface="Arial"/>
              </a:rPr>
              <a:t> </a:t>
            </a:r>
            <a:r>
              <a:rPr sz="1050" spc="90" dirty="0">
                <a:solidFill>
                  <a:srgbClr val="231F20"/>
                </a:solidFill>
                <a:latin typeface="Arial"/>
                <a:cs typeface="Arial"/>
              </a:rPr>
              <a:t>and</a:t>
            </a:r>
            <a:r>
              <a:rPr sz="1050" spc="5" dirty="0">
                <a:solidFill>
                  <a:srgbClr val="231F20"/>
                </a:solidFill>
                <a:latin typeface="Arial"/>
                <a:cs typeface="Arial"/>
              </a:rPr>
              <a:t> </a:t>
            </a:r>
            <a:r>
              <a:rPr sz="1050" spc="55" dirty="0">
                <a:solidFill>
                  <a:srgbClr val="231F20"/>
                </a:solidFill>
                <a:latin typeface="Arial"/>
                <a:cs typeface="Arial"/>
              </a:rPr>
              <a:t>decide</a:t>
            </a:r>
            <a:r>
              <a:rPr sz="1050" spc="5" dirty="0">
                <a:solidFill>
                  <a:srgbClr val="231F20"/>
                </a:solidFill>
                <a:latin typeface="Arial"/>
                <a:cs typeface="Arial"/>
              </a:rPr>
              <a:t> </a:t>
            </a:r>
            <a:r>
              <a:rPr sz="1050" spc="80" dirty="0">
                <a:solidFill>
                  <a:srgbClr val="231F20"/>
                </a:solidFill>
                <a:latin typeface="Arial"/>
                <a:cs typeface="Arial"/>
              </a:rPr>
              <a:t>what</a:t>
            </a:r>
            <a:r>
              <a:rPr sz="1050" dirty="0">
                <a:solidFill>
                  <a:srgbClr val="231F20"/>
                </a:solidFill>
                <a:latin typeface="Arial"/>
                <a:cs typeface="Arial"/>
              </a:rPr>
              <a:t> </a:t>
            </a:r>
            <a:r>
              <a:rPr sz="1050" spc="35" dirty="0">
                <a:solidFill>
                  <a:srgbClr val="231F20"/>
                </a:solidFill>
                <a:latin typeface="Arial"/>
                <a:cs typeface="Arial"/>
              </a:rPr>
              <a:t>you </a:t>
            </a:r>
            <a:r>
              <a:rPr sz="1050" spc="75" dirty="0">
                <a:solidFill>
                  <a:srgbClr val="231F20"/>
                </a:solidFill>
                <a:latin typeface="Arial"/>
                <a:cs typeface="Arial"/>
              </a:rPr>
              <a:t>want</a:t>
            </a:r>
            <a:r>
              <a:rPr sz="1050" spc="-10" dirty="0">
                <a:solidFill>
                  <a:srgbClr val="231F20"/>
                </a:solidFill>
                <a:latin typeface="Arial"/>
                <a:cs typeface="Arial"/>
              </a:rPr>
              <a:t> </a:t>
            </a:r>
            <a:r>
              <a:rPr sz="1050" spc="65" dirty="0">
                <a:solidFill>
                  <a:srgbClr val="231F20"/>
                </a:solidFill>
                <a:latin typeface="Arial"/>
                <a:cs typeface="Arial"/>
              </a:rPr>
              <a:t>to</a:t>
            </a:r>
            <a:r>
              <a:rPr sz="1050" spc="-5" dirty="0">
                <a:solidFill>
                  <a:srgbClr val="231F20"/>
                </a:solidFill>
                <a:latin typeface="Arial"/>
                <a:cs typeface="Arial"/>
              </a:rPr>
              <a:t> </a:t>
            </a:r>
            <a:r>
              <a:rPr sz="1050" dirty="0">
                <a:solidFill>
                  <a:srgbClr val="231F20"/>
                </a:solidFill>
                <a:latin typeface="Arial"/>
                <a:cs typeface="Arial"/>
              </a:rPr>
              <a:t>collect.</a:t>
            </a:r>
            <a:r>
              <a:rPr sz="1050" spc="-15" dirty="0">
                <a:solidFill>
                  <a:srgbClr val="231F20"/>
                </a:solidFill>
                <a:latin typeface="Arial"/>
                <a:cs typeface="Arial"/>
              </a:rPr>
              <a:t> </a:t>
            </a:r>
            <a:r>
              <a:rPr sz="1050" dirty="0">
                <a:solidFill>
                  <a:srgbClr val="231F20"/>
                </a:solidFill>
                <a:latin typeface="Arial"/>
                <a:cs typeface="Arial"/>
              </a:rPr>
              <a:t>You</a:t>
            </a:r>
            <a:r>
              <a:rPr sz="1050" spc="-5" dirty="0">
                <a:solidFill>
                  <a:srgbClr val="231F20"/>
                </a:solidFill>
                <a:latin typeface="Arial"/>
                <a:cs typeface="Arial"/>
              </a:rPr>
              <a:t> </a:t>
            </a:r>
            <a:r>
              <a:rPr sz="1050" spc="85" dirty="0">
                <a:solidFill>
                  <a:srgbClr val="231F20"/>
                </a:solidFill>
                <a:latin typeface="Arial"/>
                <a:cs typeface="Arial"/>
              </a:rPr>
              <a:t>may</a:t>
            </a:r>
            <a:r>
              <a:rPr sz="1050" spc="-10" dirty="0">
                <a:solidFill>
                  <a:srgbClr val="231F20"/>
                </a:solidFill>
                <a:latin typeface="Arial"/>
                <a:cs typeface="Arial"/>
              </a:rPr>
              <a:t> </a:t>
            </a:r>
            <a:r>
              <a:rPr sz="1050" spc="75" dirty="0">
                <a:solidFill>
                  <a:srgbClr val="231F20"/>
                </a:solidFill>
                <a:latin typeface="Arial"/>
                <a:cs typeface="Arial"/>
              </a:rPr>
              <a:t>want</a:t>
            </a:r>
            <a:r>
              <a:rPr sz="1050" spc="-5" dirty="0">
                <a:solidFill>
                  <a:srgbClr val="231F20"/>
                </a:solidFill>
                <a:latin typeface="Arial"/>
                <a:cs typeface="Arial"/>
              </a:rPr>
              <a:t> </a:t>
            </a:r>
            <a:r>
              <a:rPr sz="1050" spc="65" dirty="0">
                <a:solidFill>
                  <a:srgbClr val="231F20"/>
                </a:solidFill>
                <a:latin typeface="Arial"/>
                <a:cs typeface="Arial"/>
              </a:rPr>
              <a:t>to</a:t>
            </a:r>
            <a:r>
              <a:rPr sz="1050" spc="-5" dirty="0">
                <a:solidFill>
                  <a:srgbClr val="231F20"/>
                </a:solidFill>
                <a:latin typeface="Arial"/>
                <a:cs typeface="Arial"/>
              </a:rPr>
              <a:t> </a:t>
            </a:r>
            <a:r>
              <a:rPr sz="1050" dirty="0">
                <a:solidFill>
                  <a:srgbClr val="231F20"/>
                </a:solidFill>
                <a:latin typeface="Arial"/>
                <a:cs typeface="Arial"/>
              </a:rPr>
              <a:t>focus</a:t>
            </a:r>
            <a:r>
              <a:rPr sz="1050" spc="-5" dirty="0">
                <a:solidFill>
                  <a:srgbClr val="231F20"/>
                </a:solidFill>
                <a:latin typeface="Arial"/>
                <a:cs typeface="Arial"/>
              </a:rPr>
              <a:t> </a:t>
            </a:r>
            <a:r>
              <a:rPr sz="1050" spc="85" dirty="0">
                <a:solidFill>
                  <a:srgbClr val="231F20"/>
                </a:solidFill>
                <a:latin typeface="Arial"/>
                <a:cs typeface="Arial"/>
              </a:rPr>
              <a:t>on</a:t>
            </a:r>
            <a:r>
              <a:rPr sz="1050" spc="-5" dirty="0">
                <a:solidFill>
                  <a:srgbClr val="231F20"/>
                </a:solidFill>
                <a:latin typeface="Arial"/>
                <a:cs typeface="Arial"/>
              </a:rPr>
              <a:t> </a:t>
            </a:r>
            <a:r>
              <a:rPr sz="1050" spc="65" dirty="0">
                <a:solidFill>
                  <a:srgbClr val="231F20"/>
                </a:solidFill>
                <a:latin typeface="Arial"/>
                <a:cs typeface="Arial"/>
              </a:rPr>
              <a:t>one</a:t>
            </a:r>
            <a:r>
              <a:rPr sz="1050" spc="-5" dirty="0">
                <a:solidFill>
                  <a:srgbClr val="231F20"/>
                </a:solidFill>
                <a:latin typeface="Arial"/>
                <a:cs typeface="Arial"/>
              </a:rPr>
              <a:t> </a:t>
            </a:r>
            <a:r>
              <a:rPr sz="1050" spc="70" dirty="0">
                <a:solidFill>
                  <a:srgbClr val="231F20"/>
                </a:solidFill>
                <a:latin typeface="Arial"/>
                <a:cs typeface="Arial"/>
              </a:rPr>
              <a:t>particular</a:t>
            </a:r>
            <a:r>
              <a:rPr sz="1050" spc="-10" dirty="0">
                <a:solidFill>
                  <a:srgbClr val="231F20"/>
                </a:solidFill>
                <a:latin typeface="Arial"/>
                <a:cs typeface="Arial"/>
              </a:rPr>
              <a:t> </a:t>
            </a:r>
            <a:r>
              <a:rPr sz="1050" spc="50" dirty="0">
                <a:solidFill>
                  <a:srgbClr val="231F20"/>
                </a:solidFill>
                <a:latin typeface="Arial"/>
                <a:cs typeface="Arial"/>
              </a:rPr>
              <a:t>supply</a:t>
            </a:r>
            <a:r>
              <a:rPr sz="1050" spc="-5" dirty="0">
                <a:solidFill>
                  <a:srgbClr val="231F20"/>
                </a:solidFill>
                <a:latin typeface="Arial"/>
                <a:cs typeface="Arial"/>
              </a:rPr>
              <a:t> </a:t>
            </a:r>
            <a:r>
              <a:rPr sz="1050" spc="100" dirty="0">
                <a:solidFill>
                  <a:srgbClr val="231F20"/>
                </a:solidFill>
                <a:latin typeface="Arial"/>
                <a:cs typeface="Arial"/>
              </a:rPr>
              <a:t>or</a:t>
            </a:r>
            <a:r>
              <a:rPr sz="1050" spc="-5" dirty="0">
                <a:solidFill>
                  <a:srgbClr val="231F20"/>
                </a:solidFill>
                <a:latin typeface="Arial"/>
                <a:cs typeface="Arial"/>
              </a:rPr>
              <a:t> </a:t>
            </a:r>
            <a:r>
              <a:rPr sz="1050" spc="105" dirty="0">
                <a:solidFill>
                  <a:srgbClr val="231F20"/>
                </a:solidFill>
                <a:latin typeface="Arial"/>
                <a:cs typeface="Arial"/>
              </a:rPr>
              <a:t>a</a:t>
            </a:r>
            <a:r>
              <a:rPr sz="1050" spc="-5" dirty="0">
                <a:solidFill>
                  <a:srgbClr val="231F20"/>
                </a:solidFill>
                <a:latin typeface="Arial"/>
                <a:cs typeface="Arial"/>
              </a:rPr>
              <a:t> </a:t>
            </a:r>
            <a:r>
              <a:rPr sz="1050" spc="85" dirty="0">
                <a:solidFill>
                  <a:srgbClr val="231F20"/>
                </a:solidFill>
                <a:latin typeface="Arial"/>
                <a:cs typeface="Arial"/>
              </a:rPr>
              <a:t>group</a:t>
            </a:r>
            <a:r>
              <a:rPr sz="1050" spc="-5" dirty="0">
                <a:solidFill>
                  <a:srgbClr val="231F20"/>
                </a:solidFill>
                <a:latin typeface="Arial"/>
                <a:cs typeface="Arial"/>
              </a:rPr>
              <a:t> </a:t>
            </a:r>
            <a:r>
              <a:rPr sz="1050" spc="60" dirty="0">
                <a:solidFill>
                  <a:srgbClr val="231F20"/>
                </a:solidFill>
                <a:latin typeface="Arial"/>
                <a:cs typeface="Arial"/>
              </a:rPr>
              <a:t>of</a:t>
            </a:r>
            <a:r>
              <a:rPr sz="1050" spc="-5" dirty="0">
                <a:solidFill>
                  <a:srgbClr val="231F20"/>
                </a:solidFill>
                <a:latin typeface="Arial"/>
                <a:cs typeface="Arial"/>
              </a:rPr>
              <a:t> </a:t>
            </a:r>
            <a:r>
              <a:rPr sz="1050" spc="-10" dirty="0">
                <a:solidFill>
                  <a:srgbClr val="231F20"/>
                </a:solidFill>
                <a:latin typeface="Arial"/>
                <a:cs typeface="Arial"/>
              </a:rPr>
              <a:t>supplies </a:t>
            </a:r>
            <a:r>
              <a:rPr sz="1050" spc="50" dirty="0">
                <a:solidFill>
                  <a:srgbClr val="231F20"/>
                </a:solidFill>
                <a:latin typeface="Arial"/>
                <a:cs typeface="Arial"/>
              </a:rPr>
              <a:t>(coloring</a:t>
            </a:r>
            <a:r>
              <a:rPr sz="1050" spc="60" dirty="0">
                <a:solidFill>
                  <a:srgbClr val="231F20"/>
                </a:solidFill>
                <a:latin typeface="Arial"/>
                <a:cs typeface="Arial"/>
              </a:rPr>
              <a:t> </a:t>
            </a:r>
            <a:r>
              <a:rPr sz="1050" dirty="0">
                <a:solidFill>
                  <a:srgbClr val="231F20"/>
                </a:solidFill>
                <a:latin typeface="Arial"/>
                <a:cs typeface="Arial"/>
              </a:rPr>
              <a:t>items,</a:t>
            </a:r>
            <a:r>
              <a:rPr sz="1050" spc="60" dirty="0">
                <a:solidFill>
                  <a:srgbClr val="231F20"/>
                </a:solidFill>
                <a:latin typeface="Arial"/>
                <a:cs typeface="Arial"/>
              </a:rPr>
              <a:t> </a:t>
            </a:r>
            <a:r>
              <a:rPr sz="1050" spc="90" dirty="0">
                <a:solidFill>
                  <a:srgbClr val="231F20"/>
                </a:solidFill>
                <a:latin typeface="Arial"/>
                <a:cs typeface="Arial"/>
              </a:rPr>
              <a:t>paper</a:t>
            </a:r>
            <a:r>
              <a:rPr sz="1050" spc="60" dirty="0">
                <a:solidFill>
                  <a:srgbClr val="231F20"/>
                </a:solidFill>
                <a:latin typeface="Arial"/>
                <a:cs typeface="Arial"/>
              </a:rPr>
              <a:t> </a:t>
            </a:r>
            <a:r>
              <a:rPr sz="1050" dirty="0">
                <a:solidFill>
                  <a:srgbClr val="231F20"/>
                </a:solidFill>
                <a:latin typeface="Arial"/>
                <a:cs typeface="Arial"/>
              </a:rPr>
              <a:t>products,</a:t>
            </a:r>
            <a:r>
              <a:rPr sz="1050" spc="60" dirty="0">
                <a:solidFill>
                  <a:srgbClr val="231F20"/>
                </a:solidFill>
                <a:latin typeface="Arial"/>
                <a:cs typeface="Arial"/>
              </a:rPr>
              <a:t> </a:t>
            </a:r>
            <a:r>
              <a:rPr sz="1050" dirty="0">
                <a:solidFill>
                  <a:srgbClr val="231F20"/>
                </a:solidFill>
                <a:latin typeface="Arial"/>
                <a:cs typeface="Arial"/>
              </a:rPr>
              <a:t>etc.)</a:t>
            </a:r>
            <a:r>
              <a:rPr sz="1050" spc="60" dirty="0">
                <a:solidFill>
                  <a:srgbClr val="231F20"/>
                </a:solidFill>
                <a:latin typeface="Arial"/>
                <a:cs typeface="Arial"/>
              </a:rPr>
              <a:t> </a:t>
            </a:r>
            <a:r>
              <a:rPr sz="1050" spc="70" dirty="0">
                <a:solidFill>
                  <a:srgbClr val="231F20"/>
                </a:solidFill>
                <a:latin typeface="Arial"/>
                <a:cs typeface="Arial"/>
              </a:rPr>
              <a:t>rather</a:t>
            </a:r>
            <a:r>
              <a:rPr sz="1050" spc="60" dirty="0">
                <a:solidFill>
                  <a:srgbClr val="231F20"/>
                </a:solidFill>
                <a:latin typeface="Arial"/>
                <a:cs typeface="Arial"/>
              </a:rPr>
              <a:t> </a:t>
            </a:r>
            <a:r>
              <a:rPr sz="1050" spc="65" dirty="0">
                <a:solidFill>
                  <a:srgbClr val="231F20"/>
                </a:solidFill>
                <a:latin typeface="Arial"/>
                <a:cs typeface="Arial"/>
              </a:rPr>
              <a:t>than</a:t>
            </a:r>
            <a:r>
              <a:rPr sz="1050" spc="60" dirty="0">
                <a:solidFill>
                  <a:srgbClr val="231F20"/>
                </a:solidFill>
                <a:latin typeface="Arial"/>
                <a:cs typeface="Arial"/>
              </a:rPr>
              <a:t> </a:t>
            </a:r>
            <a:r>
              <a:rPr sz="1050" dirty="0">
                <a:solidFill>
                  <a:srgbClr val="231F20"/>
                </a:solidFill>
                <a:latin typeface="Arial"/>
                <a:cs typeface="Arial"/>
              </a:rPr>
              <a:t>all</a:t>
            </a:r>
            <a:r>
              <a:rPr sz="1050" spc="60" dirty="0">
                <a:solidFill>
                  <a:srgbClr val="231F20"/>
                </a:solidFill>
                <a:latin typeface="Arial"/>
                <a:cs typeface="Arial"/>
              </a:rPr>
              <a:t> </a:t>
            </a:r>
            <a:r>
              <a:rPr sz="1050" spc="-10" dirty="0">
                <a:solidFill>
                  <a:srgbClr val="231F20"/>
                </a:solidFill>
                <a:latin typeface="Arial"/>
                <a:cs typeface="Arial"/>
              </a:rPr>
              <a:t>nine.</a:t>
            </a:r>
            <a:endParaRPr sz="1050" dirty="0">
              <a:latin typeface="Arial"/>
              <a:cs typeface="Arial"/>
            </a:endParaRPr>
          </a:p>
          <a:p>
            <a:pPr lvl="1">
              <a:lnSpc>
                <a:spcPct val="100000"/>
              </a:lnSpc>
              <a:spcBef>
                <a:spcPts val="10"/>
              </a:spcBef>
              <a:buClr>
                <a:srgbClr val="231F20"/>
              </a:buClr>
              <a:buFont typeface="Arial"/>
              <a:buChar char="•"/>
            </a:pPr>
            <a:endParaRPr sz="1400" dirty="0">
              <a:latin typeface="Arial"/>
              <a:cs typeface="Arial"/>
            </a:endParaRPr>
          </a:p>
          <a:p>
            <a:pPr marL="200660" indent="-163195">
              <a:lnSpc>
                <a:spcPct val="100000"/>
              </a:lnSpc>
              <a:buClr>
                <a:srgbClr val="08A6DE"/>
              </a:buClr>
              <a:buAutoNum type="arabicParenR" startAt="2"/>
              <a:tabLst>
                <a:tab pos="201295" algn="l"/>
              </a:tabLst>
            </a:pPr>
            <a:r>
              <a:rPr sz="1100" spc="75" dirty="0">
                <a:solidFill>
                  <a:srgbClr val="231F20"/>
                </a:solidFill>
                <a:latin typeface="Arial"/>
                <a:cs typeface="Arial"/>
              </a:rPr>
              <a:t>Have</a:t>
            </a:r>
            <a:r>
              <a:rPr sz="1100" spc="-40" dirty="0">
                <a:solidFill>
                  <a:srgbClr val="231F20"/>
                </a:solidFill>
                <a:latin typeface="Arial"/>
                <a:cs typeface="Arial"/>
              </a:rPr>
              <a:t> </a:t>
            </a:r>
            <a:r>
              <a:rPr sz="1100" spc="80" dirty="0">
                <a:solidFill>
                  <a:srgbClr val="231F20"/>
                </a:solidFill>
                <a:latin typeface="Arial"/>
                <a:cs typeface="Arial"/>
              </a:rPr>
              <a:t>fun</a:t>
            </a:r>
            <a:r>
              <a:rPr sz="1100" spc="-35" dirty="0">
                <a:solidFill>
                  <a:srgbClr val="231F20"/>
                </a:solidFill>
                <a:latin typeface="Arial"/>
                <a:cs typeface="Arial"/>
              </a:rPr>
              <a:t> </a:t>
            </a:r>
            <a:r>
              <a:rPr sz="1100" spc="100" dirty="0">
                <a:solidFill>
                  <a:srgbClr val="231F20"/>
                </a:solidFill>
                <a:latin typeface="Arial"/>
                <a:cs typeface="Arial"/>
              </a:rPr>
              <a:t>&amp;</a:t>
            </a:r>
            <a:r>
              <a:rPr sz="1100" spc="-35" dirty="0">
                <a:solidFill>
                  <a:srgbClr val="231F20"/>
                </a:solidFill>
                <a:latin typeface="Arial"/>
                <a:cs typeface="Arial"/>
              </a:rPr>
              <a:t> </a:t>
            </a:r>
            <a:r>
              <a:rPr sz="1100" spc="80" dirty="0">
                <a:solidFill>
                  <a:srgbClr val="231F20"/>
                </a:solidFill>
                <a:latin typeface="Arial"/>
                <a:cs typeface="Arial"/>
              </a:rPr>
              <a:t>get</a:t>
            </a:r>
            <a:r>
              <a:rPr sz="1100" spc="-40" dirty="0">
                <a:solidFill>
                  <a:srgbClr val="231F20"/>
                </a:solidFill>
                <a:latin typeface="Arial"/>
                <a:cs typeface="Arial"/>
              </a:rPr>
              <a:t> </a:t>
            </a:r>
            <a:r>
              <a:rPr sz="1100" spc="65" dirty="0">
                <a:solidFill>
                  <a:srgbClr val="231F20"/>
                </a:solidFill>
                <a:latin typeface="Arial"/>
                <a:cs typeface="Arial"/>
              </a:rPr>
              <a:t>creative</a:t>
            </a:r>
            <a:endParaRPr sz="1100" dirty="0">
              <a:latin typeface="Arial"/>
              <a:cs typeface="Arial"/>
            </a:endParaRPr>
          </a:p>
          <a:p>
            <a:pPr marL="278765" marR="142240" lvl="1" indent="-114300">
              <a:lnSpc>
                <a:spcPts val="1400"/>
              </a:lnSpc>
              <a:spcBef>
                <a:spcPts val="60"/>
              </a:spcBef>
              <a:buChar char="•"/>
              <a:tabLst>
                <a:tab pos="279400" algn="l"/>
              </a:tabLst>
            </a:pPr>
            <a:r>
              <a:rPr sz="1050" spc="55" dirty="0">
                <a:solidFill>
                  <a:srgbClr val="231F20"/>
                </a:solidFill>
                <a:latin typeface="Arial"/>
                <a:cs typeface="Arial"/>
              </a:rPr>
              <a:t>Make</a:t>
            </a:r>
            <a:r>
              <a:rPr sz="1050" spc="-35" dirty="0">
                <a:solidFill>
                  <a:srgbClr val="231F20"/>
                </a:solidFill>
                <a:latin typeface="Arial"/>
                <a:cs typeface="Arial"/>
              </a:rPr>
              <a:t> </a:t>
            </a:r>
            <a:r>
              <a:rPr sz="1050" spc="75" dirty="0">
                <a:solidFill>
                  <a:srgbClr val="231F20"/>
                </a:solidFill>
                <a:latin typeface="Arial"/>
                <a:cs typeface="Arial"/>
              </a:rPr>
              <a:t>your</a:t>
            </a:r>
            <a:r>
              <a:rPr sz="1050" spc="-30" dirty="0">
                <a:solidFill>
                  <a:srgbClr val="231F20"/>
                </a:solidFill>
                <a:latin typeface="Arial"/>
                <a:cs typeface="Arial"/>
              </a:rPr>
              <a:t> </a:t>
            </a:r>
            <a:r>
              <a:rPr sz="1050" spc="85" dirty="0">
                <a:solidFill>
                  <a:srgbClr val="231F20"/>
                </a:solidFill>
                <a:latin typeface="Arial"/>
                <a:cs typeface="Arial"/>
              </a:rPr>
              <a:t>drop-</a:t>
            </a:r>
            <a:r>
              <a:rPr sz="1050" spc="65" dirty="0">
                <a:solidFill>
                  <a:srgbClr val="231F20"/>
                </a:solidFill>
                <a:latin typeface="Arial"/>
                <a:cs typeface="Arial"/>
              </a:rPr>
              <a:t>off</a:t>
            </a:r>
            <a:r>
              <a:rPr sz="1050" spc="-30" dirty="0">
                <a:solidFill>
                  <a:srgbClr val="231F20"/>
                </a:solidFill>
                <a:latin typeface="Arial"/>
                <a:cs typeface="Arial"/>
              </a:rPr>
              <a:t> </a:t>
            </a:r>
            <a:r>
              <a:rPr sz="1050" spc="80" dirty="0">
                <a:solidFill>
                  <a:srgbClr val="231F20"/>
                </a:solidFill>
                <a:latin typeface="Arial"/>
                <a:cs typeface="Arial"/>
              </a:rPr>
              <a:t>box/barrel</a:t>
            </a:r>
            <a:r>
              <a:rPr sz="1050" spc="-30" dirty="0">
                <a:solidFill>
                  <a:srgbClr val="231F20"/>
                </a:solidFill>
                <a:latin typeface="Arial"/>
                <a:cs typeface="Arial"/>
              </a:rPr>
              <a:t> </a:t>
            </a:r>
            <a:r>
              <a:rPr sz="1050" spc="55" dirty="0">
                <a:solidFill>
                  <a:srgbClr val="231F20"/>
                </a:solidFill>
                <a:latin typeface="Arial"/>
                <a:cs typeface="Arial"/>
              </a:rPr>
              <a:t>noticeable!</a:t>
            </a:r>
            <a:r>
              <a:rPr sz="1050" spc="-30" dirty="0">
                <a:solidFill>
                  <a:srgbClr val="231F20"/>
                </a:solidFill>
                <a:latin typeface="Arial"/>
                <a:cs typeface="Arial"/>
              </a:rPr>
              <a:t> </a:t>
            </a:r>
            <a:r>
              <a:rPr sz="1050" dirty="0">
                <a:solidFill>
                  <a:srgbClr val="231F20"/>
                </a:solidFill>
                <a:latin typeface="Arial"/>
                <a:cs typeface="Arial"/>
              </a:rPr>
              <a:t>Put</a:t>
            </a:r>
            <a:r>
              <a:rPr sz="1050" spc="-30" dirty="0">
                <a:solidFill>
                  <a:srgbClr val="231F20"/>
                </a:solidFill>
                <a:latin typeface="Arial"/>
                <a:cs typeface="Arial"/>
              </a:rPr>
              <a:t> </a:t>
            </a:r>
            <a:r>
              <a:rPr sz="1050" spc="105" dirty="0">
                <a:solidFill>
                  <a:srgbClr val="231F20"/>
                </a:solidFill>
                <a:latin typeface="Arial"/>
                <a:cs typeface="Arial"/>
              </a:rPr>
              <a:t>a</a:t>
            </a:r>
            <a:r>
              <a:rPr sz="1050" spc="-30" dirty="0">
                <a:solidFill>
                  <a:srgbClr val="231F20"/>
                </a:solidFill>
                <a:latin typeface="Arial"/>
                <a:cs typeface="Arial"/>
              </a:rPr>
              <a:t> </a:t>
            </a:r>
            <a:r>
              <a:rPr sz="1050" spc="60" dirty="0">
                <a:solidFill>
                  <a:srgbClr val="231F20"/>
                </a:solidFill>
                <a:latin typeface="Arial"/>
                <a:cs typeface="Arial"/>
              </a:rPr>
              <a:t>colorful</a:t>
            </a:r>
            <a:r>
              <a:rPr sz="1050" spc="-30" dirty="0">
                <a:solidFill>
                  <a:srgbClr val="231F20"/>
                </a:solidFill>
                <a:latin typeface="Arial"/>
                <a:cs typeface="Arial"/>
              </a:rPr>
              <a:t> </a:t>
            </a:r>
            <a:r>
              <a:rPr sz="1050" spc="80" dirty="0">
                <a:solidFill>
                  <a:srgbClr val="231F20"/>
                </a:solidFill>
                <a:latin typeface="Arial"/>
                <a:cs typeface="Arial"/>
              </a:rPr>
              <a:t>box/barrel</a:t>
            </a:r>
            <a:r>
              <a:rPr sz="1050" spc="-30" dirty="0">
                <a:solidFill>
                  <a:srgbClr val="231F20"/>
                </a:solidFill>
                <a:latin typeface="Arial"/>
                <a:cs typeface="Arial"/>
              </a:rPr>
              <a:t> </a:t>
            </a:r>
            <a:r>
              <a:rPr sz="1050" spc="65" dirty="0">
                <a:solidFill>
                  <a:srgbClr val="231F20"/>
                </a:solidFill>
                <a:latin typeface="Arial"/>
                <a:cs typeface="Arial"/>
              </a:rPr>
              <a:t>with</a:t>
            </a:r>
            <a:r>
              <a:rPr sz="1050" spc="-30" dirty="0">
                <a:solidFill>
                  <a:srgbClr val="231F20"/>
                </a:solidFill>
                <a:latin typeface="Arial"/>
                <a:cs typeface="Arial"/>
              </a:rPr>
              <a:t> </a:t>
            </a:r>
            <a:r>
              <a:rPr sz="1050" spc="55" dirty="0">
                <a:solidFill>
                  <a:srgbClr val="231F20"/>
                </a:solidFill>
                <a:latin typeface="Arial"/>
                <a:cs typeface="Arial"/>
              </a:rPr>
              <a:t>information </a:t>
            </a:r>
            <a:r>
              <a:rPr sz="1050" spc="80" dirty="0">
                <a:solidFill>
                  <a:srgbClr val="231F20"/>
                </a:solidFill>
                <a:latin typeface="Arial"/>
                <a:cs typeface="Arial"/>
              </a:rPr>
              <a:t>about</a:t>
            </a:r>
            <a:r>
              <a:rPr sz="1050" spc="-5" dirty="0">
                <a:solidFill>
                  <a:srgbClr val="231F20"/>
                </a:solidFill>
                <a:latin typeface="Arial"/>
                <a:cs typeface="Arial"/>
              </a:rPr>
              <a:t> </a:t>
            </a:r>
            <a:r>
              <a:rPr sz="1050" spc="75" dirty="0">
                <a:solidFill>
                  <a:srgbClr val="231F20"/>
                </a:solidFill>
                <a:latin typeface="Arial"/>
                <a:cs typeface="Arial"/>
              </a:rPr>
              <a:t>your</a:t>
            </a:r>
            <a:r>
              <a:rPr sz="1050" spc="-10" dirty="0">
                <a:solidFill>
                  <a:srgbClr val="231F20"/>
                </a:solidFill>
                <a:latin typeface="Arial"/>
                <a:cs typeface="Arial"/>
              </a:rPr>
              <a:t> </a:t>
            </a:r>
            <a:r>
              <a:rPr sz="1050" spc="55" dirty="0">
                <a:solidFill>
                  <a:srgbClr val="231F20"/>
                </a:solidFill>
                <a:latin typeface="Arial"/>
                <a:cs typeface="Arial"/>
              </a:rPr>
              <a:t>drive</a:t>
            </a:r>
            <a:r>
              <a:rPr sz="1050" spc="-5" dirty="0">
                <a:solidFill>
                  <a:srgbClr val="231F20"/>
                </a:solidFill>
                <a:latin typeface="Arial"/>
                <a:cs typeface="Arial"/>
              </a:rPr>
              <a:t> </a:t>
            </a:r>
            <a:r>
              <a:rPr sz="1050" dirty="0">
                <a:solidFill>
                  <a:srgbClr val="231F20"/>
                </a:solidFill>
                <a:latin typeface="Arial"/>
                <a:cs typeface="Arial"/>
              </a:rPr>
              <a:t>in</a:t>
            </a:r>
            <a:r>
              <a:rPr sz="1050" spc="-5" dirty="0">
                <a:solidFill>
                  <a:srgbClr val="231F20"/>
                </a:solidFill>
                <a:latin typeface="Arial"/>
                <a:cs typeface="Arial"/>
              </a:rPr>
              <a:t> </a:t>
            </a:r>
            <a:r>
              <a:rPr sz="1050" spc="105" dirty="0">
                <a:solidFill>
                  <a:srgbClr val="231F20"/>
                </a:solidFill>
                <a:latin typeface="Arial"/>
                <a:cs typeface="Arial"/>
              </a:rPr>
              <a:t>a</a:t>
            </a:r>
            <a:r>
              <a:rPr sz="1050" spc="-5" dirty="0">
                <a:solidFill>
                  <a:srgbClr val="231F20"/>
                </a:solidFill>
                <a:latin typeface="Arial"/>
                <a:cs typeface="Arial"/>
              </a:rPr>
              <a:t> </a:t>
            </a:r>
            <a:r>
              <a:rPr sz="1050" spc="55" dirty="0">
                <a:solidFill>
                  <a:srgbClr val="231F20"/>
                </a:solidFill>
                <a:latin typeface="Arial"/>
                <a:cs typeface="Arial"/>
              </a:rPr>
              <a:t>place</a:t>
            </a:r>
            <a:r>
              <a:rPr sz="1050" spc="-5" dirty="0">
                <a:solidFill>
                  <a:srgbClr val="231F20"/>
                </a:solidFill>
                <a:latin typeface="Arial"/>
                <a:cs typeface="Arial"/>
              </a:rPr>
              <a:t> </a:t>
            </a:r>
            <a:r>
              <a:rPr sz="1050" spc="65" dirty="0">
                <a:solidFill>
                  <a:srgbClr val="231F20"/>
                </a:solidFill>
                <a:latin typeface="Arial"/>
                <a:cs typeface="Arial"/>
              </a:rPr>
              <a:t>where</a:t>
            </a:r>
            <a:r>
              <a:rPr sz="1050" spc="-5" dirty="0">
                <a:solidFill>
                  <a:srgbClr val="231F20"/>
                </a:solidFill>
                <a:latin typeface="Arial"/>
                <a:cs typeface="Arial"/>
              </a:rPr>
              <a:t> </a:t>
            </a:r>
            <a:r>
              <a:rPr sz="1050" spc="60" dirty="0">
                <a:solidFill>
                  <a:srgbClr val="231F20"/>
                </a:solidFill>
                <a:latin typeface="Arial"/>
                <a:cs typeface="Arial"/>
              </a:rPr>
              <a:t>people</a:t>
            </a:r>
            <a:r>
              <a:rPr sz="1050" spc="-5" dirty="0">
                <a:solidFill>
                  <a:srgbClr val="231F20"/>
                </a:solidFill>
                <a:latin typeface="Arial"/>
                <a:cs typeface="Arial"/>
              </a:rPr>
              <a:t> </a:t>
            </a:r>
            <a:r>
              <a:rPr sz="1050" spc="65" dirty="0">
                <a:solidFill>
                  <a:srgbClr val="231F20"/>
                </a:solidFill>
                <a:latin typeface="Arial"/>
                <a:cs typeface="Arial"/>
              </a:rPr>
              <a:t>can</a:t>
            </a:r>
            <a:r>
              <a:rPr sz="1050" spc="-5" dirty="0">
                <a:solidFill>
                  <a:srgbClr val="231F20"/>
                </a:solidFill>
                <a:latin typeface="Arial"/>
                <a:cs typeface="Arial"/>
              </a:rPr>
              <a:t> </a:t>
            </a:r>
            <a:r>
              <a:rPr sz="1050" dirty="0">
                <a:solidFill>
                  <a:srgbClr val="231F20"/>
                </a:solidFill>
                <a:latin typeface="Arial"/>
                <a:cs typeface="Arial"/>
              </a:rPr>
              <a:t>see</a:t>
            </a:r>
            <a:r>
              <a:rPr sz="1050" spc="-5" dirty="0">
                <a:solidFill>
                  <a:srgbClr val="231F20"/>
                </a:solidFill>
                <a:latin typeface="Arial"/>
                <a:cs typeface="Arial"/>
              </a:rPr>
              <a:t> </a:t>
            </a:r>
            <a:r>
              <a:rPr sz="1050" dirty="0">
                <a:solidFill>
                  <a:srgbClr val="231F20"/>
                </a:solidFill>
                <a:latin typeface="Arial"/>
                <a:cs typeface="Arial"/>
              </a:rPr>
              <a:t>it</a:t>
            </a:r>
            <a:r>
              <a:rPr sz="1050" spc="-5" dirty="0">
                <a:solidFill>
                  <a:srgbClr val="231F20"/>
                </a:solidFill>
                <a:latin typeface="Arial"/>
                <a:cs typeface="Arial"/>
              </a:rPr>
              <a:t> </a:t>
            </a:r>
            <a:r>
              <a:rPr sz="1050" spc="90" dirty="0">
                <a:solidFill>
                  <a:srgbClr val="231F20"/>
                </a:solidFill>
                <a:latin typeface="Arial"/>
                <a:cs typeface="Arial"/>
              </a:rPr>
              <a:t>and</a:t>
            </a:r>
            <a:r>
              <a:rPr sz="1050" spc="-5" dirty="0">
                <a:solidFill>
                  <a:srgbClr val="231F20"/>
                </a:solidFill>
                <a:latin typeface="Arial"/>
                <a:cs typeface="Arial"/>
              </a:rPr>
              <a:t> </a:t>
            </a:r>
            <a:r>
              <a:rPr sz="1050" dirty="0">
                <a:solidFill>
                  <a:srgbClr val="231F20"/>
                </a:solidFill>
                <a:latin typeface="Arial"/>
                <a:cs typeface="Arial"/>
              </a:rPr>
              <a:t>easily</a:t>
            </a:r>
            <a:r>
              <a:rPr sz="1050" spc="-5" dirty="0">
                <a:solidFill>
                  <a:srgbClr val="231F20"/>
                </a:solidFill>
                <a:latin typeface="Arial"/>
                <a:cs typeface="Arial"/>
              </a:rPr>
              <a:t> </a:t>
            </a:r>
            <a:r>
              <a:rPr sz="1050" spc="90" dirty="0">
                <a:solidFill>
                  <a:srgbClr val="231F20"/>
                </a:solidFill>
                <a:latin typeface="Arial"/>
                <a:cs typeface="Arial"/>
              </a:rPr>
              <a:t>drop</a:t>
            </a:r>
            <a:r>
              <a:rPr sz="1050" spc="-5" dirty="0">
                <a:solidFill>
                  <a:srgbClr val="231F20"/>
                </a:solidFill>
                <a:latin typeface="Arial"/>
                <a:cs typeface="Arial"/>
              </a:rPr>
              <a:t> </a:t>
            </a:r>
            <a:r>
              <a:rPr sz="1050" spc="55" dirty="0">
                <a:solidFill>
                  <a:srgbClr val="231F20"/>
                </a:solidFill>
                <a:latin typeface="Arial"/>
                <a:cs typeface="Arial"/>
              </a:rPr>
              <a:t>off</a:t>
            </a:r>
            <a:r>
              <a:rPr sz="1050" spc="-5" dirty="0">
                <a:solidFill>
                  <a:srgbClr val="231F20"/>
                </a:solidFill>
                <a:latin typeface="Arial"/>
                <a:cs typeface="Arial"/>
              </a:rPr>
              <a:t> </a:t>
            </a:r>
            <a:r>
              <a:rPr sz="1050" spc="55" dirty="0">
                <a:solidFill>
                  <a:srgbClr val="231F20"/>
                </a:solidFill>
                <a:latin typeface="Arial"/>
                <a:cs typeface="Arial"/>
              </a:rPr>
              <a:t>their</a:t>
            </a:r>
            <a:r>
              <a:rPr sz="1050" spc="-5" dirty="0">
                <a:solidFill>
                  <a:srgbClr val="231F20"/>
                </a:solidFill>
                <a:latin typeface="Arial"/>
                <a:cs typeface="Arial"/>
              </a:rPr>
              <a:t> </a:t>
            </a:r>
            <a:r>
              <a:rPr sz="1050" spc="-10" dirty="0">
                <a:solidFill>
                  <a:srgbClr val="231F20"/>
                </a:solidFill>
                <a:latin typeface="Arial"/>
                <a:cs typeface="Arial"/>
              </a:rPr>
              <a:t>items.</a:t>
            </a:r>
            <a:endParaRPr sz="1050" dirty="0">
              <a:latin typeface="Arial"/>
              <a:cs typeface="Arial"/>
            </a:endParaRPr>
          </a:p>
          <a:p>
            <a:pPr marL="278765" marR="5080" lvl="1" indent="-114300">
              <a:lnSpc>
                <a:spcPts val="1400"/>
              </a:lnSpc>
              <a:buChar char="•"/>
              <a:tabLst>
                <a:tab pos="279400" algn="l"/>
              </a:tabLst>
            </a:pPr>
            <a:r>
              <a:rPr sz="1050" dirty="0">
                <a:solidFill>
                  <a:srgbClr val="231F20"/>
                </a:solidFill>
                <a:latin typeface="Arial"/>
                <a:cs typeface="Arial"/>
              </a:rPr>
              <a:t>Starting</a:t>
            </a:r>
            <a:r>
              <a:rPr sz="1050" spc="95" dirty="0">
                <a:solidFill>
                  <a:srgbClr val="231F20"/>
                </a:solidFill>
                <a:latin typeface="Arial"/>
                <a:cs typeface="Arial"/>
              </a:rPr>
              <a:t> </a:t>
            </a:r>
            <a:r>
              <a:rPr sz="1050" spc="105" dirty="0">
                <a:solidFill>
                  <a:srgbClr val="231F20"/>
                </a:solidFill>
                <a:latin typeface="Arial"/>
                <a:cs typeface="Arial"/>
              </a:rPr>
              <a:t>a</a:t>
            </a:r>
            <a:r>
              <a:rPr sz="1050" spc="95" dirty="0">
                <a:solidFill>
                  <a:srgbClr val="231F20"/>
                </a:solidFill>
                <a:latin typeface="Arial"/>
                <a:cs typeface="Arial"/>
              </a:rPr>
              <a:t> </a:t>
            </a:r>
            <a:r>
              <a:rPr sz="1050" dirty="0">
                <a:solidFill>
                  <a:srgbClr val="231F20"/>
                </a:solidFill>
                <a:latin typeface="Arial"/>
                <a:cs typeface="Arial"/>
              </a:rPr>
              <a:t>competition</a:t>
            </a:r>
            <a:r>
              <a:rPr sz="1050" spc="100" dirty="0">
                <a:solidFill>
                  <a:srgbClr val="231F20"/>
                </a:solidFill>
                <a:latin typeface="Arial"/>
                <a:cs typeface="Arial"/>
              </a:rPr>
              <a:t> </a:t>
            </a:r>
            <a:r>
              <a:rPr sz="1050" dirty="0">
                <a:solidFill>
                  <a:srgbClr val="231F20"/>
                </a:solidFill>
                <a:latin typeface="Arial"/>
                <a:cs typeface="Arial"/>
              </a:rPr>
              <a:t>between</a:t>
            </a:r>
            <a:r>
              <a:rPr sz="1050" spc="95" dirty="0">
                <a:solidFill>
                  <a:srgbClr val="231F20"/>
                </a:solidFill>
                <a:latin typeface="Arial"/>
                <a:cs typeface="Arial"/>
              </a:rPr>
              <a:t> </a:t>
            </a:r>
            <a:r>
              <a:rPr sz="1050" dirty="0">
                <a:solidFill>
                  <a:srgbClr val="231F20"/>
                </a:solidFill>
                <a:latin typeface="Arial"/>
                <a:cs typeface="Arial"/>
              </a:rPr>
              <a:t>departments,</a:t>
            </a:r>
            <a:r>
              <a:rPr sz="1050" spc="95" dirty="0">
                <a:solidFill>
                  <a:srgbClr val="231F20"/>
                </a:solidFill>
                <a:latin typeface="Arial"/>
                <a:cs typeface="Arial"/>
              </a:rPr>
              <a:t> </a:t>
            </a:r>
            <a:r>
              <a:rPr sz="1050" dirty="0">
                <a:solidFill>
                  <a:srgbClr val="231F20"/>
                </a:solidFill>
                <a:latin typeface="Arial"/>
                <a:cs typeface="Arial"/>
              </a:rPr>
              <a:t>floors,</a:t>
            </a:r>
            <a:r>
              <a:rPr sz="1050" spc="100" dirty="0">
                <a:solidFill>
                  <a:srgbClr val="231F20"/>
                </a:solidFill>
                <a:latin typeface="Arial"/>
                <a:cs typeface="Arial"/>
              </a:rPr>
              <a:t> </a:t>
            </a:r>
            <a:r>
              <a:rPr sz="1050" dirty="0">
                <a:solidFill>
                  <a:srgbClr val="231F20"/>
                </a:solidFill>
                <a:latin typeface="Arial"/>
                <a:cs typeface="Arial"/>
              </a:rPr>
              <a:t>businesses</a:t>
            </a:r>
            <a:r>
              <a:rPr sz="1050" spc="95" dirty="0">
                <a:solidFill>
                  <a:srgbClr val="231F20"/>
                </a:solidFill>
                <a:latin typeface="Arial"/>
                <a:cs typeface="Arial"/>
              </a:rPr>
              <a:t> </a:t>
            </a:r>
            <a:r>
              <a:rPr sz="1050" dirty="0">
                <a:solidFill>
                  <a:srgbClr val="231F20"/>
                </a:solidFill>
                <a:latin typeface="Arial"/>
                <a:cs typeface="Arial"/>
              </a:rPr>
              <a:t>next</a:t>
            </a:r>
            <a:r>
              <a:rPr sz="1050" spc="95" dirty="0">
                <a:solidFill>
                  <a:srgbClr val="231F20"/>
                </a:solidFill>
                <a:latin typeface="Arial"/>
                <a:cs typeface="Arial"/>
              </a:rPr>
              <a:t> </a:t>
            </a:r>
            <a:r>
              <a:rPr sz="1050" spc="50" dirty="0">
                <a:solidFill>
                  <a:srgbClr val="231F20"/>
                </a:solidFill>
                <a:latin typeface="Arial"/>
                <a:cs typeface="Arial"/>
              </a:rPr>
              <a:t>door,</a:t>
            </a:r>
            <a:r>
              <a:rPr sz="1050" spc="100" dirty="0">
                <a:solidFill>
                  <a:srgbClr val="231F20"/>
                </a:solidFill>
                <a:latin typeface="Arial"/>
                <a:cs typeface="Arial"/>
              </a:rPr>
              <a:t> </a:t>
            </a:r>
            <a:r>
              <a:rPr sz="1050" spc="90" dirty="0">
                <a:solidFill>
                  <a:srgbClr val="231F20"/>
                </a:solidFill>
                <a:latin typeface="Arial"/>
                <a:cs typeface="Arial"/>
              </a:rPr>
              <a:t>or</a:t>
            </a:r>
            <a:r>
              <a:rPr sz="1050" spc="95" dirty="0">
                <a:solidFill>
                  <a:srgbClr val="231F20"/>
                </a:solidFill>
                <a:latin typeface="Arial"/>
                <a:cs typeface="Arial"/>
              </a:rPr>
              <a:t> </a:t>
            </a:r>
            <a:r>
              <a:rPr sz="1050" spc="35" dirty="0">
                <a:solidFill>
                  <a:srgbClr val="231F20"/>
                </a:solidFill>
                <a:latin typeface="Arial"/>
                <a:cs typeface="Arial"/>
              </a:rPr>
              <a:t>competing </a:t>
            </a:r>
            <a:r>
              <a:rPr sz="1050" dirty="0">
                <a:solidFill>
                  <a:srgbClr val="231F20"/>
                </a:solidFill>
                <a:latin typeface="Arial"/>
                <a:cs typeface="Arial"/>
              </a:rPr>
              <a:t>businesses</a:t>
            </a:r>
            <a:r>
              <a:rPr sz="1050" spc="5" dirty="0">
                <a:solidFill>
                  <a:srgbClr val="231F20"/>
                </a:solidFill>
                <a:latin typeface="Arial"/>
                <a:cs typeface="Arial"/>
              </a:rPr>
              <a:t> </a:t>
            </a:r>
            <a:r>
              <a:rPr sz="1050" spc="50" dirty="0">
                <a:solidFill>
                  <a:srgbClr val="231F20"/>
                </a:solidFill>
                <a:latin typeface="Arial"/>
                <a:cs typeface="Arial"/>
              </a:rPr>
              <a:t>can</a:t>
            </a:r>
            <a:r>
              <a:rPr sz="1050" spc="10" dirty="0">
                <a:solidFill>
                  <a:srgbClr val="231F20"/>
                </a:solidFill>
                <a:latin typeface="Arial"/>
                <a:cs typeface="Arial"/>
              </a:rPr>
              <a:t> </a:t>
            </a:r>
            <a:r>
              <a:rPr sz="1050" dirty="0">
                <a:solidFill>
                  <a:srgbClr val="231F20"/>
                </a:solidFill>
                <a:latin typeface="Arial"/>
                <a:cs typeface="Arial"/>
              </a:rPr>
              <a:t>really</a:t>
            </a:r>
            <a:r>
              <a:rPr sz="1050" spc="10" dirty="0">
                <a:solidFill>
                  <a:srgbClr val="231F20"/>
                </a:solidFill>
                <a:latin typeface="Arial"/>
                <a:cs typeface="Arial"/>
              </a:rPr>
              <a:t> </a:t>
            </a:r>
            <a:r>
              <a:rPr sz="1050" dirty="0">
                <a:solidFill>
                  <a:srgbClr val="231F20"/>
                </a:solidFill>
                <a:latin typeface="Arial"/>
                <a:cs typeface="Arial"/>
              </a:rPr>
              <a:t>boost</a:t>
            </a:r>
            <a:r>
              <a:rPr sz="1050" spc="10" dirty="0">
                <a:solidFill>
                  <a:srgbClr val="231F20"/>
                </a:solidFill>
                <a:latin typeface="Arial"/>
                <a:cs typeface="Arial"/>
              </a:rPr>
              <a:t> </a:t>
            </a:r>
            <a:r>
              <a:rPr sz="1050" dirty="0">
                <a:solidFill>
                  <a:srgbClr val="231F20"/>
                </a:solidFill>
                <a:latin typeface="Arial"/>
                <a:cs typeface="Arial"/>
              </a:rPr>
              <a:t>results</a:t>
            </a:r>
            <a:r>
              <a:rPr sz="1050" spc="10" dirty="0">
                <a:solidFill>
                  <a:srgbClr val="231F20"/>
                </a:solidFill>
                <a:latin typeface="Arial"/>
                <a:cs typeface="Arial"/>
              </a:rPr>
              <a:t> </a:t>
            </a:r>
            <a:r>
              <a:rPr sz="1050" spc="-25" dirty="0">
                <a:solidFill>
                  <a:srgbClr val="231F20"/>
                </a:solidFill>
                <a:latin typeface="Arial"/>
                <a:cs typeface="Arial"/>
              </a:rPr>
              <a:t>—</a:t>
            </a:r>
            <a:r>
              <a:rPr sz="1050" dirty="0">
                <a:solidFill>
                  <a:srgbClr val="231F20"/>
                </a:solidFill>
                <a:latin typeface="Arial"/>
                <a:cs typeface="Arial"/>
              </a:rPr>
              <a:t>especially</a:t>
            </a:r>
            <a:r>
              <a:rPr sz="1050" spc="10" dirty="0">
                <a:solidFill>
                  <a:srgbClr val="231F20"/>
                </a:solidFill>
                <a:latin typeface="Arial"/>
                <a:cs typeface="Arial"/>
              </a:rPr>
              <a:t> </a:t>
            </a:r>
            <a:r>
              <a:rPr sz="1050" spc="55" dirty="0">
                <a:solidFill>
                  <a:srgbClr val="231F20"/>
                </a:solidFill>
                <a:latin typeface="Arial"/>
                <a:cs typeface="Arial"/>
              </a:rPr>
              <a:t>when</a:t>
            </a:r>
            <a:r>
              <a:rPr sz="1050" spc="10" dirty="0">
                <a:solidFill>
                  <a:srgbClr val="231F20"/>
                </a:solidFill>
                <a:latin typeface="Arial"/>
                <a:cs typeface="Arial"/>
              </a:rPr>
              <a:t> </a:t>
            </a:r>
            <a:r>
              <a:rPr sz="1050" dirty="0">
                <a:solidFill>
                  <a:srgbClr val="231F20"/>
                </a:solidFill>
                <a:latin typeface="Arial"/>
                <a:cs typeface="Arial"/>
              </a:rPr>
              <a:t>incentives</a:t>
            </a:r>
            <a:r>
              <a:rPr sz="1050" spc="10" dirty="0">
                <a:solidFill>
                  <a:srgbClr val="231F20"/>
                </a:solidFill>
                <a:latin typeface="Arial"/>
                <a:cs typeface="Arial"/>
              </a:rPr>
              <a:t> </a:t>
            </a:r>
            <a:r>
              <a:rPr sz="1050" spc="55" dirty="0">
                <a:solidFill>
                  <a:srgbClr val="231F20"/>
                </a:solidFill>
                <a:latin typeface="Arial"/>
                <a:cs typeface="Arial"/>
              </a:rPr>
              <a:t>are</a:t>
            </a:r>
            <a:r>
              <a:rPr sz="1050" spc="10" dirty="0">
                <a:solidFill>
                  <a:srgbClr val="231F20"/>
                </a:solidFill>
                <a:latin typeface="Arial"/>
                <a:cs typeface="Arial"/>
              </a:rPr>
              <a:t> </a:t>
            </a:r>
            <a:r>
              <a:rPr sz="1050" dirty="0">
                <a:solidFill>
                  <a:srgbClr val="231F20"/>
                </a:solidFill>
                <a:latin typeface="Arial"/>
                <a:cs typeface="Arial"/>
              </a:rPr>
              <a:t>involved.</a:t>
            </a:r>
            <a:r>
              <a:rPr sz="1050" spc="10" dirty="0">
                <a:solidFill>
                  <a:srgbClr val="231F20"/>
                </a:solidFill>
                <a:latin typeface="Arial"/>
                <a:cs typeface="Arial"/>
              </a:rPr>
              <a:t> </a:t>
            </a:r>
            <a:r>
              <a:rPr sz="1050" spc="-30" dirty="0">
                <a:solidFill>
                  <a:srgbClr val="231F20"/>
                </a:solidFill>
                <a:latin typeface="Arial"/>
                <a:cs typeface="Arial"/>
              </a:rPr>
              <a:t>Set</a:t>
            </a:r>
            <a:r>
              <a:rPr sz="1050" spc="10" dirty="0">
                <a:solidFill>
                  <a:srgbClr val="231F20"/>
                </a:solidFill>
                <a:latin typeface="Arial"/>
                <a:cs typeface="Arial"/>
              </a:rPr>
              <a:t> </a:t>
            </a:r>
            <a:r>
              <a:rPr sz="1050" spc="105" dirty="0">
                <a:solidFill>
                  <a:srgbClr val="231F20"/>
                </a:solidFill>
                <a:latin typeface="Arial"/>
                <a:cs typeface="Arial"/>
              </a:rPr>
              <a:t>a</a:t>
            </a:r>
            <a:r>
              <a:rPr sz="1050" spc="10" dirty="0">
                <a:solidFill>
                  <a:srgbClr val="231F20"/>
                </a:solidFill>
                <a:latin typeface="Arial"/>
                <a:cs typeface="Arial"/>
              </a:rPr>
              <a:t> </a:t>
            </a:r>
            <a:r>
              <a:rPr sz="1050" spc="65" dirty="0">
                <a:solidFill>
                  <a:srgbClr val="231F20"/>
                </a:solidFill>
                <a:latin typeface="Arial"/>
                <a:cs typeface="Arial"/>
              </a:rPr>
              <a:t>goal</a:t>
            </a:r>
            <a:r>
              <a:rPr sz="1050" spc="10" dirty="0">
                <a:solidFill>
                  <a:srgbClr val="231F20"/>
                </a:solidFill>
                <a:latin typeface="Arial"/>
                <a:cs typeface="Arial"/>
              </a:rPr>
              <a:t> </a:t>
            </a:r>
            <a:r>
              <a:rPr sz="1050" spc="35" dirty="0">
                <a:solidFill>
                  <a:srgbClr val="231F20"/>
                </a:solidFill>
                <a:latin typeface="Arial"/>
                <a:cs typeface="Arial"/>
              </a:rPr>
              <a:t>for </a:t>
            </a:r>
            <a:r>
              <a:rPr sz="1050" spc="50" dirty="0">
                <a:solidFill>
                  <a:srgbClr val="231F20"/>
                </a:solidFill>
                <a:latin typeface="Arial"/>
                <a:cs typeface="Arial"/>
              </a:rPr>
              <a:t>each</a:t>
            </a:r>
            <a:r>
              <a:rPr sz="1050" spc="15" dirty="0">
                <a:solidFill>
                  <a:srgbClr val="231F20"/>
                </a:solidFill>
                <a:latin typeface="Arial"/>
                <a:cs typeface="Arial"/>
              </a:rPr>
              <a:t> </a:t>
            </a:r>
            <a:r>
              <a:rPr sz="1050" dirty="0">
                <a:solidFill>
                  <a:srgbClr val="231F20"/>
                </a:solidFill>
                <a:latin typeface="Arial"/>
                <a:cs typeface="Arial"/>
              </a:rPr>
              <a:t>“team,”</a:t>
            </a:r>
            <a:r>
              <a:rPr sz="1050" spc="15" dirty="0">
                <a:solidFill>
                  <a:srgbClr val="231F20"/>
                </a:solidFill>
                <a:latin typeface="Arial"/>
                <a:cs typeface="Arial"/>
              </a:rPr>
              <a:t> </a:t>
            </a:r>
            <a:r>
              <a:rPr sz="1050" spc="90" dirty="0">
                <a:solidFill>
                  <a:srgbClr val="231F20"/>
                </a:solidFill>
                <a:latin typeface="Arial"/>
                <a:cs typeface="Arial"/>
              </a:rPr>
              <a:t>or</a:t>
            </a:r>
            <a:r>
              <a:rPr sz="1050" spc="20" dirty="0">
                <a:solidFill>
                  <a:srgbClr val="231F20"/>
                </a:solidFill>
                <a:latin typeface="Arial"/>
                <a:cs typeface="Arial"/>
              </a:rPr>
              <a:t> </a:t>
            </a:r>
            <a:r>
              <a:rPr sz="1050" spc="75" dirty="0">
                <a:solidFill>
                  <a:srgbClr val="231F20"/>
                </a:solidFill>
                <a:latin typeface="Arial"/>
                <a:cs typeface="Arial"/>
              </a:rPr>
              <a:t>an</a:t>
            </a:r>
            <a:r>
              <a:rPr sz="1050" spc="15" dirty="0">
                <a:solidFill>
                  <a:srgbClr val="231F20"/>
                </a:solidFill>
                <a:latin typeface="Arial"/>
                <a:cs typeface="Arial"/>
              </a:rPr>
              <a:t> </a:t>
            </a:r>
            <a:r>
              <a:rPr sz="1050" dirty="0">
                <a:solidFill>
                  <a:srgbClr val="231F20"/>
                </a:solidFill>
                <a:latin typeface="Arial"/>
                <a:cs typeface="Arial"/>
              </a:rPr>
              <a:t>overall</a:t>
            </a:r>
            <a:r>
              <a:rPr sz="1050" spc="20" dirty="0">
                <a:solidFill>
                  <a:srgbClr val="231F20"/>
                </a:solidFill>
                <a:latin typeface="Arial"/>
                <a:cs typeface="Arial"/>
              </a:rPr>
              <a:t> </a:t>
            </a:r>
            <a:r>
              <a:rPr sz="1050" spc="65" dirty="0">
                <a:solidFill>
                  <a:srgbClr val="231F20"/>
                </a:solidFill>
                <a:latin typeface="Arial"/>
                <a:cs typeface="Arial"/>
              </a:rPr>
              <a:t>goal</a:t>
            </a:r>
            <a:r>
              <a:rPr sz="1050" spc="15" dirty="0">
                <a:solidFill>
                  <a:srgbClr val="231F20"/>
                </a:solidFill>
                <a:latin typeface="Arial"/>
                <a:cs typeface="Arial"/>
              </a:rPr>
              <a:t> </a:t>
            </a:r>
            <a:r>
              <a:rPr sz="1050" spc="60" dirty="0">
                <a:solidFill>
                  <a:srgbClr val="231F20"/>
                </a:solidFill>
                <a:latin typeface="Arial"/>
                <a:cs typeface="Arial"/>
              </a:rPr>
              <a:t>for</a:t>
            </a:r>
            <a:r>
              <a:rPr sz="1050" spc="15" dirty="0">
                <a:solidFill>
                  <a:srgbClr val="231F20"/>
                </a:solidFill>
                <a:latin typeface="Arial"/>
                <a:cs typeface="Arial"/>
              </a:rPr>
              <a:t> </a:t>
            </a:r>
            <a:r>
              <a:rPr sz="1050" dirty="0">
                <a:solidFill>
                  <a:srgbClr val="231F20"/>
                </a:solidFill>
                <a:latin typeface="Arial"/>
                <a:cs typeface="Arial"/>
              </a:rPr>
              <a:t>the</a:t>
            </a:r>
            <a:r>
              <a:rPr sz="1050" spc="20" dirty="0">
                <a:solidFill>
                  <a:srgbClr val="231F20"/>
                </a:solidFill>
                <a:latin typeface="Arial"/>
                <a:cs typeface="Arial"/>
              </a:rPr>
              <a:t> </a:t>
            </a:r>
            <a:r>
              <a:rPr sz="1050" dirty="0">
                <a:solidFill>
                  <a:srgbClr val="231F20"/>
                </a:solidFill>
                <a:latin typeface="Arial"/>
                <a:cs typeface="Arial"/>
              </a:rPr>
              <a:t>drive</a:t>
            </a:r>
            <a:r>
              <a:rPr sz="1050" spc="15" dirty="0">
                <a:solidFill>
                  <a:srgbClr val="231F20"/>
                </a:solidFill>
                <a:latin typeface="Arial"/>
                <a:cs typeface="Arial"/>
              </a:rPr>
              <a:t> </a:t>
            </a:r>
            <a:r>
              <a:rPr sz="1050" dirty="0">
                <a:solidFill>
                  <a:srgbClr val="231F20"/>
                </a:solidFill>
                <a:latin typeface="Arial"/>
                <a:cs typeface="Arial"/>
              </a:rPr>
              <a:t>—and</a:t>
            </a:r>
            <a:r>
              <a:rPr sz="1050" spc="20" dirty="0">
                <a:solidFill>
                  <a:srgbClr val="231F20"/>
                </a:solidFill>
                <a:latin typeface="Arial"/>
                <a:cs typeface="Arial"/>
              </a:rPr>
              <a:t> </a:t>
            </a:r>
            <a:r>
              <a:rPr sz="1050" dirty="0">
                <a:solidFill>
                  <a:srgbClr val="231F20"/>
                </a:solidFill>
                <a:latin typeface="Arial"/>
                <a:cs typeface="Arial"/>
              </a:rPr>
              <a:t>tell</a:t>
            </a:r>
            <a:r>
              <a:rPr sz="1050" spc="15" dirty="0">
                <a:solidFill>
                  <a:srgbClr val="231F20"/>
                </a:solidFill>
                <a:latin typeface="Arial"/>
                <a:cs typeface="Arial"/>
              </a:rPr>
              <a:t> </a:t>
            </a:r>
            <a:r>
              <a:rPr sz="1050" dirty="0">
                <a:solidFill>
                  <a:srgbClr val="231F20"/>
                </a:solidFill>
                <a:latin typeface="Arial"/>
                <a:cs typeface="Arial"/>
              </a:rPr>
              <a:t>people</a:t>
            </a:r>
            <a:r>
              <a:rPr sz="1050" spc="20" dirty="0">
                <a:solidFill>
                  <a:srgbClr val="231F20"/>
                </a:solidFill>
                <a:latin typeface="Arial"/>
                <a:cs typeface="Arial"/>
              </a:rPr>
              <a:t> </a:t>
            </a:r>
            <a:r>
              <a:rPr sz="1050" spc="60" dirty="0">
                <a:solidFill>
                  <a:srgbClr val="231F20"/>
                </a:solidFill>
                <a:latin typeface="Arial"/>
                <a:cs typeface="Arial"/>
              </a:rPr>
              <a:t>about</a:t>
            </a:r>
            <a:r>
              <a:rPr sz="1050" spc="15" dirty="0">
                <a:solidFill>
                  <a:srgbClr val="231F20"/>
                </a:solidFill>
                <a:latin typeface="Arial"/>
                <a:cs typeface="Arial"/>
              </a:rPr>
              <a:t> </a:t>
            </a:r>
            <a:r>
              <a:rPr sz="1050" spc="-25" dirty="0">
                <a:solidFill>
                  <a:srgbClr val="231F20"/>
                </a:solidFill>
                <a:latin typeface="Arial"/>
                <a:cs typeface="Arial"/>
              </a:rPr>
              <a:t>it.</a:t>
            </a:r>
            <a:endParaRPr sz="1050" dirty="0">
              <a:latin typeface="Arial"/>
              <a:cs typeface="Arial"/>
            </a:endParaRPr>
          </a:p>
          <a:p>
            <a:pPr lvl="1">
              <a:lnSpc>
                <a:spcPct val="100000"/>
              </a:lnSpc>
              <a:spcBef>
                <a:spcPts val="20"/>
              </a:spcBef>
              <a:buClr>
                <a:srgbClr val="231F20"/>
              </a:buClr>
              <a:buFont typeface="Arial"/>
              <a:buChar char="•"/>
            </a:pPr>
            <a:endParaRPr sz="1450" dirty="0">
              <a:latin typeface="Arial"/>
              <a:cs typeface="Arial"/>
            </a:endParaRPr>
          </a:p>
          <a:p>
            <a:pPr marL="197485" indent="-160020">
              <a:lnSpc>
                <a:spcPct val="100000"/>
              </a:lnSpc>
              <a:spcBef>
                <a:spcPts val="5"/>
              </a:spcBef>
              <a:buClr>
                <a:srgbClr val="08A6DE"/>
              </a:buClr>
              <a:buAutoNum type="arabicParenR" startAt="2"/>
              <a:tabLst>
                <a:tab pos="198120" algn="l"/>
              </a:tabLst>
            </a:pPr>
            <a:r>
              <a:rPr sz="1100" spc="80" dirty="0">
                <a:solidFill>
                  <a:srgbClr val="231F20"/>
                </a:solidFill>
                <a:latin typeface="Arial"/>
                <a:cs typeface="Arial"/>
              </a:rPr>
              <a:t>Spread</a:t>
            </a:r>
            <a:r>
              <a:rPr sz="1100" spc="-40" dirty="0">
                <a:solidFill>
                  <a:srgbClr val="231F20"/>
                </a:solidFill>
                <a:latin typeface="Arial"/>
                <a:cs typeface="Arial"/>
              </a:rPr>
              <a:t> </a:t>
            </a:r>
            <a:r>
              <a:rPr sz="1100" spc="75" dirty="0">
                <a:solidFill>
                  <a:srgbClr val="231F20"/>
                </a:solidFill>
                <a:latin typeface="Arial"/>
                <a:cs typeface="Arial"/>
              </a:rPr>
              <a:t>the</a:t>
            </a:r>
            <a:r>
              <a:rPr sz="1100" spc="-35" dirty="0">
                <a:solidFill>
                  <a:srgbClr val="231F20"/>
                </a:solidFill>
                <a:latin typeface="Arial"/>
                <a:cs typeface="Arial"/>
              </a:rPr>
              <a:t> </a:t>
            </a:r>
            <a:r>
              <a:rPr sz="1100" spc="120" dirty="0">
                <a:solidFill>
                  <a:srgbClr val="231F20"/>
                </a:solidFill>
                <a:latin typeface="Arial"/>
                <a:cs typeface="Arial"/>
              </a:rPr>
              <a:t>word</a:t>
            </a:r>
            <a:r>
              <a:rPr sz="1100" spc="-35" dirty="0">
                <a:solidFill>
                  <a:srgbClr val="231F20"/>
                </a:solidFill>
                <a:latin typeface="Arial"/>
                <a:cs typeface="Arial"/>
              </a:rPr>
              <a:t> </a:t>
            </a:r>
            <a:r>
              <a:rPr sz="1100" spc="100" dirty="0">
                <a:solidFill>
                  <a:srgbClr val="231F20"/>
                </a:solidFill>
                <a:latin typeface="Arial"/>
                <a:cs typeface="Arial"/>
              </a:rPr>
              <a:t>&amp;</a:t>
            </a:r>
            <a:r>
              <a:rPr sz="1100" spc="-35" dirty="0">
                <a:solidFill>
                  <a:srgbClr val="231F20"/>
                </a:solidFill>
                <a:latin typeface="Arial"/>
                <a:cs typeface="Arial"/>
              </a:rPr>
              <a:t> </a:t>
            </a:r>
            <a:r>
              <a:rPr sz="1100" spc="100" dirty="0">
                <a:solidFill>
                  <a:srgbClr val="231F20"/>
                </a:solidFill>
                <a:latin typeface="Arial"/>
                <a:cs typeface="Arial"/>
              </a:rPr>
              <a:t>build</a:t>
            </a:r>
            <a:r>
              <a:rPr sz="1100" spc="-35" dirty="0">
                <a:solidFill>
                  <a:srgbClr val="231F20"/>
                </a:solidFill>
                <a:latin typeface="Arial"/>
                <a:cs typeface="Arial"/>
              </a:rPr>
              <a:t> </a:t>
            </a:r>
            <a:r>
              <a:rPr sz="1100" spc="60" dirty="0">
                <a:solidFill>
                  <a:srgbClr val="231F20"/>
                </a:solidFill>
                <a:latin typeface="Arial"/>
                <a:cs typeface="Arial"/>
              </a:rPr>
              <a:t>excitement</a:t>
            </a:r>
            <a:endParaRPr sz="1100" dirty="0">
              <a:latin typeface="Arial"/>
              <a:cs typeface="Arial"/>
            </a:endParaRPr>
          </a:p>
          <a:p>
            <a:pPr marL="278765" marR="313055" lvl="1" indent="-114300">
              <a:lnSpc>
                <a:spcPts val="1400"/>
              </a:lnSpc>
              <a:spcBef>
                <a:spcPts val="60"/>
              </a:spcBef>
              <a:buChar char="•"/>
              <a:tabLst>
                <a:tab pos="279400" algn="l"/>
              </a:tabLst>
            </a:pPr>
            <a:r>
              <a:rPr sz="1050" spc="50" dirty="0">
                <a:solidFill>
                  <a:srgbClr val="231F20"/>
                </a:solidFill>
                <a:latin typeface="Arial"/>
                <a:cs typeface="Arial"/>
              </a:rPr>
              <a:t>Have</a:t>
            </a:r>
            <a:r>
              <a:rPr sz="1050" spc="20" dirty="0">
                <a:solidFill>
                  <a:srgbClr val="231F20"/>
                </a:solidFill>
                <a:latin typeface="Arial"/>
                <a:cs typeface="Arial"/>
              </a:rPr>
              <a:t> </a:t>
            </a:r>
            <a:r>
              <a:rPr sz="1050" spc="105" dirty="0">
                <a:solidFill>
                  <a:srgbClr val="231F20"/>
                </a:solidFill>
                <a:latin typeface="Arial"/>
                <a:cs typeface="Arial"/>
              </a:rPr>
              <a:t>a</a:t>
            </a:r>
            <a:r>
              <a:rPr sz="1050" spc="25" dirty="0">
                <a:solidFill>
                  <a:srgbClr val="231F20"/>
                </a:solidFill>
                <a:latin typeface="Arial"/>
                <a:cs typeface="Arial"/>
              </a:rPr>
              <a:t> </a:t>
            </a:r>
            <a:r>
              <a:rPr sz="1050" spc="65" dirty="0">
                <a:solidFill>
                  <a:srgbClr val="231F20"/>
                </a:solidFill>
                <a:latin typeface="Arial"/>
                <a:cs typeface="Arial"/>
              </a:rPr>
              <a:t>kick-</a:t>
            </a:r>
            <a:r>
              <a:rPr sz="1050" spc="60" dirty="0">
                <a:solidFill>
                  <a:srgbClr val="231F20"/>
                </a:solidFill>
                <a:latin typeface="Arial"/>
                <a:cs typeface="Arial"/>
              </a:rPr>
              <a:t>off</a:t>
            </a:r>
            <a:r>
              <a:rPr sz="1050" spc="25" dirty="0">
                <a:solidFill>
                  <a:srgbClr val="231F20"/>
                </a:solidFill>
                <a:latin typeface="Arial"/>
                <a:cs typeface="Arial"/>
              </a:rPr>
              <a:t> </a:t>
            </a:r>
            <a:r>
              <a:rPr sz="1050" dirty="0">
                <a:solidFill>
                  <a:srgbClr val="231F20"/>
                </a:solidFill>
                <a:latin typeface="Arial"/>
                <a:cs typeface="Arial"/>
              </a:rPr>
              <a:t>event,</a:t>
            </a:r>
            <a:r>
              <a:rPr sz="1050" spc="25" dirty="0">
                <a:solidFill>
                  <a:srgbClr val="231F20"/>
                </a:solidFill>
                <a:latin typeface="Arial"/>
                <a:cs typeface="Arial"/>
              </a:rPr>
              <a:t> </a:t>
            </a:r>
            <a:r>
              <a:rPr sz="1050" spc="50" dirty="0">
                <a:solidFill>
                  <a:srgbClr val="231F20"/>
                </a:solidFill>
                <a:latin typeface="Arial"/>
                <a:cs typeface="Arial"/>
              </a:rPr>
              <a:t>share</a:t>
            </a:r>
            <a:r>
              <a:rPr sz="1050" spc="25" dirty="0">
                <a:solidFill>
                  <a:srgbClr val="231F20"/>
                </a:solidFill>
                <a:latin typeface="Arial"/>
                <a:cs typeface="Arial"/>
              </a:rPr>
              <a:t> </a:t>
            </a:r>
            <a:r>
              <a:rPr sz="1050" spc="55" dirty="0">
                <a:solidFill>
                  <a:srgbClr val="231F20"/>
                </a:solidFill>
                <a:latin typeface="Arial"/>
                <a:cs typeface="Arial"/>
              </a:rPr>
              <a:t>school</a:t>
            </a:r>
            <a:r>
              <a:rPr sz="1050" spc="25" dirty="0">
                <a:solidFill>
                  <a:srgbClr val="231F20"/>
                </a:solidFill>
                <a:latin typeface="Arial"/>
                <a:cs typeface="Arial"/>
              </a:rPr>
              <a:t> </a:t>
            </a:r>
            <a:r>
              <a:rPr sz="1050" spc="50" dirty="0">
                <a:solidFill>
                  <a:srgbClr val="231F20"/>
                </a:solidFill>
                <a:latin typeface="Arial"/>
                <a:cs typeface="Arial"/>
              </a:rPr>
              <a:t>supply</a:t>
            </a:r>
            <a:r>
              <a:rPr sz="1050" spc="25" dirty="0">
                <a:solidFill>
                  <a:srgbClr val="231F20"/>
                </a:solidFill>
                <a:latin typeface="Arial"/>
                <a:cs typeface="Arial"/>
              </a:rPr>
              <a:t> </a:t>
            </a:r>
            <a:r>
              <a:rPr sz="1050" dirty="0">
                <a:solidFill>
                  <a:srgbClr val="231F20"/>
                </a:solidFill>
                <a:latin typeface="Arial"/>
                <a:cs typeface="Arial"/>
              </a:rPr>
              <a:t>sales</a:t>
            </a:r>
            <a:r>
              <a:rPr sz="1050" spc="25" dirty="0">
                <a:solidFill>
                  <a:srgbClr val="231F20"/>
                </a:solidFill>
                <a:latin typeface="Arial"/>
                <a:cs typeface="Arial"/>
              </a:rPr>
              <a:t> </a:t>
            </a:r>
            <a:r>
              <a:rPr sz="1050" dirty="0">
                <a:solidFill>
                  <a:srgbClr val="231F20"/>
                </a:solidFill>
                <a:latin typeface="Arial"/>
                <a:cs typeface="Arial"/>
              </a:rPr>
              <a:t>info,</a:t>
            </a:r>
            <a:r>
              <a:rPr sz="1050" spc="25" dirty="0">
                <a:solidFill>
                  <a:srgbClr val="231F20"/>
                </a:solidFill>
                <a:latin typeface="Arial"/>
                <a:cs typeface="Arial"/>
              </a:rPr>
              <a:t> </a:t>
            </a:r>
            <a:r>
              <a:rPr sz="1050" spc="65" dirty="0">
                <a:solidFill>
                  <a:srgbClr val="231F20"/>
                </a:solidFill>
                <a:latin typeface="Arial"/>
                <a:cs typeface="Arial"/>
              </a:rPr>
              <a:t>provide</a:t>
            </a:r>
            <a:r>
              <a:rPr sz="1050" spc="25" dirty="0">
                <a:solidFill>
                  <a:srgbClr val="231F20"/>
                </a:solidFill>
                <a:latin typeface="Arial"/>
                <a:cs typeface="Arial"/>
              </a:rPr>
              <a:t> </a:t>
            </a:r>
            <a:r>
              <a:rPr sz="1050" dirty="0">
                <a:solidFill>
                  <a:srgbClr val="231F20"/>
                </a:solidFill>
                <a:latin typeface="Arial"/>
                <a:cs typeface="Arial"/>
              </a:rPr>
              <a:t>visual</a:t>
            </a:r>
            <a:r>
              <a:rPr sz="1050" spc="25" dirty="0">
                <a:solidFill>
                  <a:srgbClr val="231F20"/>
                </a:solidFill>
                <a:latin typeface="Arial"/>
                <a:cs typeface="Arial"/>
              </a:rPr>
              <a:t> </a:t>
            </a:r>
            <a:r>
              <a:rPr sz="1050" spc="60" dirty="0">
                <a:solidFill>
                  <a:srgbClr val="231F20"/>
                </a:solidFill>
                <a:latin typeface="Arial"/>
                <a:cs typeface="Arial"/>
              </a:rPr>
              <a:t>updates</a:t>
            </a:r>
            <a:r>
              <a:rPr sz="1050" spc="25" dirty="0">
                <a:solidFill>
                  <a:srgbClr val="231F20"/>
                </a:solidFill>
                <a:latin typeface="Arial"/>
                <a:cs typeface="Arial"/>
              </a:rPr>
              <a:t> </a:t>
            </a:r>
            <a:r>
              <a:rPr sz="1050" dirty="0">
                <a:solidFill>
                  <a:srgbClr val="231F20"/>
                </a:solidFill>
                <a:latin typeface="Arial"/>
                <a:cs typeface="Arial"/>
              </a:rPr>
              <a:t>(like</a:t>
            </a:r>
            <a:r>
              <a:rPr sz="1050" spc="25" dirty="0">
                <a:solidFill>
                  <a:srgbClr val="231F20"/>
                </a:solidFill>
                <a:latin typeface="Arial"/>
                <a:cs typeface="Arial"/>
              </a:rPr>
              <a:t> </a:t>
            </a:r>
            <a:r>
              <a:rPr sz="1050" spc="55" dirty="0">
                <a:solidFill>
                  <a:srgbClr val="231F20"/>
                </a:solidFill>
                <a:latin typeface="Arial"/>
                <a:cs typeface="Arial"/>
              </a:rPr>
              <a:t>a </a:t>
            </a:r>
            <a:r>
              <a:rPr sz="1050" spc="60" dirty="0">
                <a:solidFill>
                  <a:srgbClr val="231F20"/>
                </a:solidFill>
                <a:latin typeface="Arial"/>
                <a:cs typeface="Arial"/>
              </a:rPr>
              <a:t>thermometer)</a:t>
            </a:r>
            <a:r>
              <a:rPr sz="1050" spc="-30" dirty="0">
                <a:solidFill>
                  <a:srgbClr val="231F20"/>
                </a:solidFill>
                <a:latin typeface="Arial"/>
                <a:cs typeface="Arial"/>
              </a:rPr>
              <a:t> </a:t>
            </a:r>
            <a:r>
              <a:rPr sz="1050" spc="90" dirty="0">
                <a:solidFill>
                  <a:srgbClr val="231F20"/>
                </a:solidFill>
                <a:latin typeface="Arial"/>
                <a:cs typeface="Arial"/>
              </a:rPr>
              <a:t>and</a:t>
            </a:r>
            <a:r>
              <a:rPr sz="1050" spc="-25" dirty="0">
                <a:solidFill>
                  <a:srgbClr val="231F20"/>
                </a:solidFill>
                <a:latin typeface="Arial"/>
                <a:cs typeface="Arial"/>
              </a:rPr>
              <a:t> </a:t>
            </a:r>
            <a:r>
              <a:rPr sz="1050" spc="75" dirty="0">
                <a:solidFill>
                  <a:srgbClr val="231F20"/>
                </a:solidFill>
                <a:latin typeface="Arial"/>
                <a:cs typeface="Arial"/>
              </a:rPr>
              <a:t>engage</a:t>
            </a:r>
            <a:r>
              <a:rPr sz="1050" spc="-25" dirty="0">
                <a:solidFill>
                  <a:srgbClr val="231F20"/>
                </a:solidFill>
                <a:latin typeface="Arial"/>
                <a:cs typeface="Arial"/>
              </a:rPr>
              <a:t> </a:t>
            </a:r>
            <a:r>
              <a:rPr sz="1050" spc="60" dirty="0">
                <a:solidFill>
                  <a:srgbClr val="231F20"/>
                </a:solidFill>
                <a:latin typeface="Arial"/>
                <a:cs typeface="Arial"/>
              </a:rPr>
              <a:t>participants</a:t>
            </a:r>
            <a:r>
              <a:rPr sz="1050" spc="-25" dirty="0">
                <a:solidFill>
                  <a:srgbClr val="231F20"/>
                </a:solidFill>
                <a:latin typeface="Arial"/>
                <a:cs typeface="Arial"/>
              </a:rPr>
              <a:t> </a:t>
            </a:r>
            <a:r>
              <a:rPr sz="1050" spc="50" dirty="0">
                <a:solidFill>
                  <a:srgbClr val="231F20"/>
                </a:solidFill>
                <a:latin typeface="Arial"/>
                <a:cs typeface="Arial"/>
              </a:rPr>
              <a:t>via</a:t>
            </a:r>
            <a:r>
              <a:rPr sz="1050" spc="-30" dirty="0">
                <a:solidFill>
                  <a:srgbClr val="231F20"/>
                </a:solidFill>
                <a:latin typeface="Arial"/>
                <a:cs typeface="Arial"/>
              </a:rPr>
              <a:t> </a:t>
            </a:r>
            <a:r>
              <a:rPr sz="1050" spc="55" dirty="0">
                <a:solidFill>
                  <a:srgbClr val="231F20"/>
                </a:solidFill>
                <a:latin typeface="Arial"/>
                <a:cs typeface="Arial"/>
              </a:rPr>
              <a:t>various</a:t>
            </a:r>
            <a:r>
              <a:rPr sz="1050" spc="-25" dirty="0">
                <a:solidFill>
                  <a:srgbClr val="231F20"/>
                </a:solidFill>
                <a:latin typeface="Arial"/>
                <a:cs typeface="Arial"/>
              </a:rPr>
              <a:t> </a:t>
            </a:r>
            <a:r>
              <a:rPr sz="1050" spc="65" dirty="0">
                <a:solidFill>
                  <a:srgbClr val="231F20"/>
                </a:solidFill>
                <a:latin typeface="Arial"/>
                <a:cs typeface="Arial"/>
              </a:rPr>
              <a:t>communication</a:t>
            </a:r>
            <a:r>
              <a:rPr sz="1050" spc="-25" dirty="0">
                <a:solidFill>
                  <a:srgbClr val="231F20"/>
                </a:solidFill>
                <a:latin typeface="Arial"/>
                <a:cs typeface="Arial"/>
              </a:rPr>
              <a:t> </a:t>
            </a:r>
            <a:r>
              <a:rPr sz="1050" spc="-10" dirty="0">
                <a:solidFill>
                  <a:srgbClr val="231F20"/>
                </a:solidFill>
                <a:latin typeface="Arial"/>
                <a:cs typeface="Arial"/>
              </a:rPr>
              <a:t>channels.</a:t>
            </a:r>
            <a:endParaRPr sz="1050" dirty="0">
              <a:latin typeface="Arial"/>
              <a:cs typeface="Arial"/>
            </a:endParaRPr>
          </a:p>
          <a:p>
            <a:pPr marL="278765" lvl="1" indent="-114300">
              <a:lnSpc>
                <a:spcPct val="100000"/>
              </a:lnSpc>
              <a:spcBef>
                <a:spcPts val="170"/>
              </a:spcBef>
              <a:buChar char="•"/>
              <a:tabLst>
                <a:tab pos="279400" algn="l"/>
              </a:tabLst>
            </a:pPr>
            <a:r>
              <a:rPr sz="1050" spc="-10" dirty="0">
                <a:solidFill>
                  <a:srgbClr val="231F20"/>
                </a:solidFill>
                <a:latin typeface="Arial"/>
                <a:cs typeface="Arial"/>
              </a:rPr>
              <a:t>Tell</a:t>
            </a:r>
            <a:r>
              <a:rPr sz="1050" spc="15" dirty="0">
                <a:solidFill>
                  <a:srgbClr val="231F20"/>
                </a:solidFill>
                <a:latin typeface="Arial"/>
                <a:cs typeface="Arial"/>
              </a:rPr>
              <a:t> </a:t>
            </a:r>
            <a:r>
              <a:rPr sz="1050" spc="60" dirty="0">
                <a:solidFill>
                  <a:srgbClr val="231F20"/>
                </a:solidFill>
                <a:latin typeface="Arial"/>
                <a:cs typeface="Arial"/>
              </a:rPr>
              <a:t>them</a:t>
            </a:r>
            <a:r>
              <a:rPr sz="1050" spc="15" dirty="0">
                <a:solidFill>
                  <a:srgbClr val="231F20"/>
                </a:solidFill>
                <a:latin typeface="Arial"/>
                <a:cs typeface="Arial"/>
              </a:rPr>
              <a:t> </a:t>
            </a:r>
            <a:r>
              <a:rPr sz="1050" spc="70" dirty="0">
                <a:solidFill>
                  <a:srgbClr val="231F20"/>
                </a:solidFill>
                <a:latin typeface="Arial"/>
                <a:cs typeface="Arial"/>
              </a:rPr>
              <a:t>why</a:t>
            </a:r>
            <a:r>
              <a:rPr sz="1050" spc="20" dirty="0">
                <a:solidFill>
                  <a:srgbClr val="231F20"/>
                </a:solidFill>
                <a:latin typeface="Arial"/>
                <a:cs typeface="Arial"/>
              </a:rPr>
              <a:t> </a:t>
            </a:r>
            <a:r>
              <a:rPr sz="1050" spc="75" dirty="0">
                <a:solidFill>
                  <a:srgbClr val="231F20"/>
                </a:solidFill>
                <a:latin typeface="Arial"/>
                <a:cs typeface="Arial"/>
              </a:rPr>
              <a:t>donating</a:t>
            </a:r>
            <a:r>
              <a:rPr sz="1050" spc="15" dirty="0">
                <a:solidFill>
                  <a:srgbClr val="231F20"/>
                </a:solidFill>
                <a:latin typeface="Arial"/>
                <a:cs typeface="Arial"/>
              </a:rPr>
              <a:t> </a:t>
            </a:r>
            <a:r>
              <a:rPr sz="1050" spc="55" dirty="0">
                <a:solidFill>
                  <a:srgbClr val="231F20"/>
                </a:solidFill>
                <a:latin typeface="Arial"/>
                <a:cs typeface="Arial"/>
              </a:rPr>
              <a:t>school</a:t>
            </a:r>
            <a:r>
              <a:rPr sz="1050" spc="15" dirty="0">
                <a:solidFill>
                  <a:srgbClr val="231F20"/>
                </a:solidFill>
                <a:latin typeface="Arial"/>
                <a:cs typeface="Arial"/>
              </a:rPr>
              <a:t> </a:t>
            </a:r>
            <a:r>
              <a:rPr sz="1050" dirty="0">
                <a:solidFill>
                  <a:srgbClr val="231F20"/>
                </a:solidFill>
                <a:latin typeface="Arial"/>
                <a:cs typeface="Arial"/>
              </a:rPr>
              <a:t>supplies</a:t>
            </a:r>
            <a:r>
              <a:rPr sz="1050" spc="15" dirty="0">
                <a:solidFill>
                  <a:srgbClr val="231F20"/>
                </a:solidFill>
                <a:latin typeface="Arial"/>
                <a:cs typeface="Arial"/>
              </a:rPr>
              <a:t> </a:t>
            </a:r>
            <a:r>
              <a:rPr sz="1050" spc="45" dirty="0">
                <a:solidFill>
                  <a:srgbClr val="231F20"/>
                </a:solidFill>
                <a:latin typeface="Arial"/>
                <a:cs typeface="Arial"/>
              </a:rPr>
              <a:t>matters!</a:t>
            </a:r>
            <a:endParaRPr sz="1050" dirty="0">
              <a:latin typeface="Arial"/>
              <a:cs typeface="Arial"/>
            </a:endParaRPr>
          </a:p>
          <a:p>
            <a:pPr lvl="1">
              <a:lnSpc>
                <a:spcPct val="100000"/>
              </a:lnSpc>
              <a:spcBef>
                <a:spcPts val="20"/>
              </a:spcBef>
              <a:buClr>
                <a:srgbClr val="231F20"/>
              </a:buClr>
              <a:buFont typeface="Arial"/>
              <a:buChar char="•"/>
            </a:pPr>
            <a:endParaRPr sz="1450" dirty="0">
              <a:latin typeface="Arial"/>
              <a:cs typeface="Arial"/>
            </a:endParaRPr>
          </a:p>
          <a:p>
            <a:pPr marL="197485" indent="-160020">
              <a:lnSpc>
                <a:spcPct val="100000"/>
              </a:lnSpc>
              <a:buClr>
                <a:srgbClr val="08A6DE"/>
              </a:buClr>
              <a:buAutoNum type="arabicParenR" startAt="2"/>
              <a:tabLst>
                <a:tab pos="198120" algn="l"/>
              </a:tabLst>
            </a:pPr>
            <a:r>
              <a:rPr sz="1100" spc="55" dirty="0">
                <a:solidFill>
                  <a:srgbClr val="231F20"/>
                </a:solidFill>
                <a:latin typeface="Arial"/>
                <a:cs typeface="Arial"/>
              </a:rPr>
              <a:t>Count</a:t>
            </a:r>
            <a:r>
              <a:rPr sz="1100" spc="-40" dirty="0">
                <a:solidFill>
                  <a:srgbClr val="231F20"/>
                </a:solidFill>
                <a:latin typeface="Arial"/>
                <a:cs typeface="Arial"/>
              </a:rPr>
              <a:t> </a:t>
            </a:r>
            <a:r>
              <a:rPr sz="1100" spc="70" dirty="0">
                <a:solidFill>
                  <a:srgbClr val="231F20"/>
                </a:solidFill>
                <a:latin typeface="Arial"/>
                <a:cs typeface="Arial"/>
              </a:rPr>
              <a:t>items</a:t>
            </a:r>
            <a:r>
              <a:rPr sz="1100" spc="-40" dirty="0">
                <a:solidFill>
                  <a:srgbClr val="231F20"/>
                </a:solidFill>
                <a:latin typeface="Arial"/>
                <a:cs typeface="Arial"/>
              </a:rPr>
              <a:t> </a:t>
            </a:r>
            <a:r>
              <a:rPr sz="1100" spc="100" dirty="0">
                <a:solidFill>
                  <a:srgbClr val="231F20"/>
                </a:solidFill>
                <a:latin typeface="Arial"/>
                <a:cs typeface="Arial"/>
              </a:rPr>
              <a:t>&amp;</a:t>
            </a:r>
            <a:r>
              <a:rPr sz="1100" spc="-40" dirty="0">
                <a:solidFill>
                  <a:srgbClr val="231F20"/>
                </a:solidFill>
                <a:latin typeface="Arial"/>
                <a:cs typeface="Arial"/>
              </a:rPr>
              <a:t> </a:t>
            </a:r>
            <a:r>
              <a:rPr sz="1100" spc="105" dirty="0">
                <a:solidFill>
                  <a:srgbClr val="231F20"/>
                </a:solidFill>
                <a:latin typeface="Arial"/>
                <a:cs typeface="Arial"/>
              </a:rPr>
              <a:t>prep</a:t>
            </a:r>
            <a:r>
              <a:rPr sz="1100" spc="-40" dirty="0">
                <a:solidFill>
                  <a:srgbClr val="231F20"/>
                </a:solidFill>
                <a:latin typeface="Arial"/>
                <a:cs typeface="Arial"/>
              </a:rPr>
              <a:t> </a:t>
            </a:r>
            <a:r>
              <a:rPr sz="1100" spc="100" dirty="0">
                <a:solidFill>
                  <a:srgbClr val="231F20"/>
                </a:solidFill>
                <a:latin typeface="Arial"/>
                <a:cs typeface="Arial"/>
              </a:rPr>
              <a:t>for</a:t>
            </a:r>
            <a:r>
              <a:rPr sz="1100" spc="-40" dirty="0">
                <a:solidFill>
                  <a:srgbClr val="231F20"/>
                </a:solidFill>
                <a:latin typeface="Arial"/>
                <a:cs typeface="Arial"/>
              </a:rPr>
              <a:t> </a:t>
            </a:r>
            <a:r>
              <a:rPr sz="1100" spc="80" dirty="0">
                <a:solidFill>
                  <a:srgbClr val="231F20"/>
                </a:solidFill>
                <a:latin typeface="Arial"/>
                <a:cs typeface="Arial"/>
              </a:rPr>
              <a:t>delivery</a:t>
            </a:r>
            <a:endParaRPr sz="1100" dirty="0">
              <a:latin typeface="Arial"/>
              <a:cs typeface="Arial"/>
            </a:endParaRPr>
          </a:p>
          <a:p>
            <a:pPr marL="278765" lvl="1" indent="-114300">
              <a:lnSpc>
                <a:spcPct val="100000"/>
              </a:lnSpc>
              <a:spcBef>
                <a:spcPts val="130"/>
              </a:spcBef>
              <a:buChar char="•"/>
              <a:tabLst>
                <a:tab pos="279400" algn="l"/>
              </a:tabLst>
            </a:pPr>
            <a:r>
              <a:rPr sz="1050" dirty="0">
                <a:solidFill>
                  <a:srgbClr val="231F20"/>
                </a:solidFill>
                <a:latin typeface="Arial"/>
                <a:cs typeface="Arial"/>
              </a:rPr>
              <a:t>Schedule</a:t>
            </a:r>
            <a:r>
              <a:rPr sz="1050" spc="20" dirty="0">
                <a:solidFill>
                  <a:srgbClr val="231F20"/>
                </a:solidFill>
                <a:latin typeface="Arial"/>
                <a:cs typeface="Arial"/>
              </a:rPr>
              <a:t> </a:t>
            </a:r>
            <a:r>
              <a:rPr sz="1050" spc="75" dirty="0">
                <a:solidFill>
                  <a:srgbClr val="231F20"/>
                </a:solidFill>
                <a:latin typeface="Arial"/>
                <a:cs typeface="Arial"/>
              </a:rPr>
              <a:t>your</a:t>
            </a:r>
            <a:r>
              <a:rPr sz="1050" spc="25" dirty="0">
                <a:solidFill>
                  <a:srgbClr val="231F20"/>
                </a:solidFill>
                <a:latin typeface="Arial"/>
                <a:cs typeface="Arial"/>
              </a:rPr>
              <a:t> </a:t>
            </a:r>
            <a:r>
              <a:rPr sz="1050" spc="70" dirty="0">
                <a:solidFill>
                  <a:srgbClr val="231F20"/>
                </a:solidFill>
                <a:latin typeface="Arial"/>
                <a:cs typeface="Arial"/>
              </a:rPr>
              <a:t>donation</a:t>
            </a:r>
            <a:r>
              <a:rPr sz="1050" spc="20" dirty="0">
                <a:solidFill>
                  <a:srgbClr val="231F20"/>
                </a:solidFill>
                <a:latin typeface="Arial"/>
                <a:cs typeface="Arial"/>
              </a:rPr>
              <a:t> </a:t>
            </a:r>
            <a:r>
              <a:rPr sz="1050" spc="85" dirty="0">
                <a:solidFill>
                  <a:srgbClr val="231F20"/>
                </a:solidFill>
                <a:latin typeface="Arial"/>
                <a:cs typeface="Arial"/>
              </a:rPr>
              <a:t>drop-</a:t>
            </a:r>
            <a:r>
              <a:rPr sz="1050" spc="65" dirty="0">
                <a:solidFill>
                  <a:srgbClr val="231F20"/>
                </a:solidFill>
                <a:latin typeface="Arial"/>
                <a:cs typeface="Arial"/>
              </a:rPr>
              <a:t>off</a:t>
            </a:r>
            <a:r>
              <a:rPr sz="1050" spc="25" dirty="0">
                <a:solidFill>
                  <a:srgbClr val="231F20"/>
                </a:solidFill>
                <a:latin typeface="Arial"/>
                <a:cs typeface="Arial"/>
              </a:rPr>
              <a:t> </a:t>
            </a:r>
            <a:r>
              <a:rPr sz="1050" spc="65" dirty="0">
                <a:solidFill>
                  <a:srgbClr val="231F20"/>
                </a:solidFill>
                <a:latin typeface="Arial"/>
                <a:cs typeface="Arial"/>
              </a:rPr>
              <a:t>appointment</a:t>
            </a:r>
            <a:r>
              <a:rPr sz="1050" spc="20" dirty="0">
                <a:solidFill>
                  <a:srgbClr val="231F20"/>
                </a:solidFill>
                <a:latin typeface="Arial"/>
                <a:cs typeface="Arial"/>
              </a:rPr>
              <a:t> </a:t>
            </a:r>
            <a:r>
              <a:rPr sz="1050" spc="40" dirty="0">
                <a:solidFill>
                  <a:srgbClr val="231F20"/>
                </a:solidFill>
                <a:latin typeface="Arial"/>
                <a:cs typeface="Arial"/>
              </a:rPr>
              <a:t>at</a:t>
            </a:r>
            <a:r>
              <a:rPr lang="en-US" sz="1050" spc="40" dirty="0">
                <a:solidFill>
                  <a:srgbClr val="231F20"/>
                </a:solidFill>
                <a:latin typeface="Arial"/>
                <a:cs typeface="Arial"/>
              </a:rPr>
              <a:t> Classroom Central.</a:t>
            </a:r>
            <a:endParaRPr sz="1050" dirty="0">
              <a:latin typeface="Arial"/>
              <a:cs typeface="Arial"/>
            </a:endParaRPr>
          </a:p>
          <a:p>
            <a:pPr>
              <a:lnSpc>
                <a:spcPct val="100000"/>
              </a:lnSpc>
              <a:spcBef>
                <a:spcPts val="20"/>
              </a:spcBef>
            </a:pPr>
            <a:endParaRPr sz="1450" dirty="0">
              <a:latin typeface="Arial"/>
              <a:cs typeface="Arial"/>
            </a:endParaRPr>
          </a:p>
          <a:p>
            <a:pPr marL="186690" indent="-149225">
              <a:lnSpc>
                <a:spcPct val="100000"/>
              </a:lnSpc>
              <a:spcBef>
                <a:spcPts val="5"/>
              </a:spcBef>
              <a:buClr>
                <a:srgbClr val="08A6DE"/>
              </a:buClr>
              <a:buAutoNum type="arabicParenR" startAt="7"/>
              <a:tabLst>
                <a:tab pos="187325" algn="l"/>
              </a:tabLst>
            </a:pPr>
            <a:r>
              <a:rPr sz="1100" spc="60" dirty="0">
                <a:solidFill>
                  <a:srgbClr val="231F20"/>
                </a:solidFill>
                <a:latin typeface="Arial"/>
                <a:cs typeface="Arial"/>
              </a:rPr>
              <a:t>Complete</a:t>
            </a:r>
            <a:r>
              <a:rPr sz="1100" spc="-35" dirty="0">
                <a:solidFill>
                  <a:srgbClr val="231F20"/>
                </a:solidFill>
                <a:latin typeface="Arial"/>
                <a:cs typeface="Arial"/>
              </a:rPr>
              <a:t> </a:t>
            </a:r>
            <a:r>
              <a:rPr sz="1100" spc="105" dirty="0">
                <a:solidFill>
                  <a:srgbClr val="231F20"/>
                </a:solidFill>
                <a:latin typeface="Arial"/>
                <a:cs typeface="Arial"/>
              </a:rPr>
              <a:t>your</a:t>
            </a:r>
            <a:r>
              <a:rPr sz="1100" spc="-30" dirty="0">
                <a:solidFill>
                  <a:srgbClr val="231F20"/>
                </a:solidFill>
                <a:latin typeface="Arial"/>
                <a:cs typeface="Arial"/>
              </a:rPr>
              <a:t> </a:t>
            </a:r>
            <a:r>
              <a:rPr sz="1100" spc="90" dirty="0">
                <a:solidFill>
                  <a:srgbClr val="231F20"/>
                </a:solidFill>
                <a:latin typeface="Arial"/>
                <a:cs typeface="Arial"/>
              </a:rPr>
              <a:t>sorting</a:t>
            </a:r>
            <a:r>
              <a:rPr sz="1100" spc="-30" dirty="0">
                <a:solidFill>
                  <a:srgbClr val="231F20"/>
                </a:solidFill>
                <a:latin typeface="Arial"/>
                <a:cs typeface="Arial"/>
              </a:rPr>
              <a:t> </a:t>
            </a:r>
            <a:r>
              <a:rPr sz="1100" spc="55" dirty="0">
                <a:solidFill>
                  <a:srgbClr val="231F20"/>
                </a:solidFill>
                <a:latin typeface="Arial"/>
                <a:cs typeface="Arial"/>
              </a:rPr>
              <a:t>sheet</a:t>
            </a:r>
            <a:r>
              <a:rPr sz="1100" spc="-35" dirty="0">
                <a:solidFill>
                  <a:srgbClr val="231F20"/>
                </a:solidFill>
                <a:latin typeface="Arial"/>
                <a:cs typeface="Arial"/>
              </a:rPr>
              <a:t> </a:t>
            </a:r>
            <a:r>
              <a:rPr sz="1100" spc="100" dirty="0">
                <a:solidFill>
                  <a:srgbClr val="231F20"/>
                </a:solidFill>
                <a:latin typeface="Arial"/>
                <a:cs typeface="Arial"/>
              </a:rPr>
              <a:t>&amp;</a:t>
            </a:r>
            <a:r>
              <a:rPr sz="1100" spc="-30" dirty="0">
                <a:solidFill>
                  <a:srgbClr val="231F20"/>
                </a:solidFill>
                <a:latin typeface="Arial"/>
                <a:cs typeface="Arial"/>
              </a:rPr>
              <a:t> </a:t>
            </a:r>
            <a:r>
              <a:rPr sz="1100" spc="114" dirty="0">
                <a:solidFill>
                  <a:srgbClr val="231F20"/>
                </a:solidFill>
                <a:latin typeface="Arial"/>
                <a:cs typeface="Arial"/>
              </a:rPr>
              <a:t>drop</a:t>
            </a:r>
            <a:r>
              <a:rPr sz="1100" spc="-30" dirty="0">
                <a:solidFill>
                  <a:srgbClr val="231F20"/>
                </a:solidFill>
                <a:latin typeface="Arial"/>
                <a:cs typeface="Arial"/>
              </a:rPr>
              <a:t> </a:t>
            </a:r>
            <a:r>
              <a:rPr sz="1100" spc="80" dirty="0">
                <a:solidFill>
                  <a:srgbClr val="231F20"/>
                </a:solidFill>
                <a:latin typeface="Arial"/>
                <a:cs typeface="Arial"/>
              </a:rPr>
              <a:t>off</a:t>
            </a:r>
            <a:r>
              <a:rPr sz="1100" spc="-35" dirty="0">
                <a:solidFill>
                  <a:srgbClr val="231F20"/>
                </a:solidFill>
                <a:latin typeface="Arial"/>
                <a:cs typeface="Arial"/>
              </a:rPr>
              <a:t> </a:t>
            </a:r>
            <a:r>
              <a:rPr sz="1100" spc="80" dirty="0">
                <a:solidFill>
                  <a:srgbClr val="231F20"/>
                </a:solidFill>
                <a:latin typeface="Arial"/>
                <a:cs typeface="Arial"/>
              </a:rPr>
              <a:t>donations</a:t>
            </a:r>
            <a:endParaRPr sz="1100" dirty="0">
              <a:latin typeface="Arial"/>
              <a:cs typeface="Arial"/>
            </a:endParaRPr>
          </a:p>
          <a:p>
            <a:pPr marL="278765" lvl="1" indent="-114300">
              <a:lnSpc>
                <a:spcPct val="100000"/>
              </a:lnSpc>
              <a:spcBef>
                <a:spcPts val="130"/>
              </a:spcBef>
              <a:buChar char="•"/>
              <a:tabLst>
                <a:tab pos="279400" algn="l"/>
              </a:tabLst>
            </a:pPr>
            <a:r>
              <a:rPr sz="1050" dirty="0">
                <a:solidFill>
                  <a:srgbClr val="231F20"/>
                </a:solidFill>
                <a:latin typeface="Arial"/>
                <a:cs typeface="Arial"/>
              </a:rPr>
              <a:t>Pack</a:t>
            </a:r>
            <a:r>
              <a:rPr sz="1050" spc="85" dirty="0">
                <a:solidFill>
                  <a:srgbClr val="231F20"/>
                </a:solidFill>
                <a:latin typeface="Arial"/>
                <a:cs typeface="Arial"/>
              </a:rPr>
              <a:t> </a:t>
            </a:r>
            <a:r>
              <a:rPr sz="1050" spc="75" dirty="0">
                <a:solidFill>
                  <a:srgbClr val="231F20"/>
                </a:solidFill>
                <a:latin typeface="Arial"/>
                <a:cs typeface="Arial"/>
              </a:rPr>
              <a:t>your</a:t>
            </a:r>
            <a:r>
              <a:rPr sz="1050" spc="85" dirty="0">
                <a:solidFill>
                  <a:srgbClr val="231F20"/>
                </a:solidFill>
                <a:latin typeface="Arial"/>
                <a:cs typeface="Arial"/>
              </a:rPr>
              <a:t> </a:t>
            </a:r>
            <a:r>
              <a:rPr sz="1050" dirty="0">
                <a:solidFill>
                  <a:srgbClr val="231F20"/>
                </a:solidFill>
                <a:latin typeface="Arial"/>
                <a:cs typeface="Arial"/>
              </a:rPr>
              <a:t>supplies</a:t>
            </a:r>
            <a:r>
              <a:rPr sz="1050" spc="85" dirty="0">
                <a:solidFill>
                  <a:srgbClr val="231F20"/>
                </a:solidFill>
                <a:latin typeface="Arial"/>
                <a:cs typeface="Arial"/>
              </a:rPr>
              <a:t> </a:t>
            </a:r>
            <a:r>
              <a:rPr sz="1050" dirty="0">
                <a:solidFill>
                  <a:srgbClr val="231F20"/>
                </a:solidFill>
                <a:latin typeface="Arial"/>
                <a:cs typeface="Arial"/>
              </a:rPr>
              <a:t>in</a:t>
            </a:r>
            <a:r>
              <a:rPr sz="1050" spc="85" dirty="0">
                <a:solidFill>
                  <a:srgbClr val="231F20"/>
                </a:solidFill>
                <a:latin typeface="Arial"/>
                <a:cs typeface="Arial"/>
              </a:rPr>
              <a:t> </a:t>
            </a:r>
            <a:r>
              <a:rPr sz="1050" dirty="0">
                <a:solidFill>
                  <a:srgbClr val="231F20"/>
                </a:solidFill>
                <a:latin typeface="Arial"/>
                <a:cs typeface="Arial"/>
              </a:rPr>
              <a:t>boxes</a:t>
            </a:r>
            <a:r>
              <a:rPr sz="1050" spc="85" dirty="0">
                <a:solidFill>
                  <a:srgbClr val="231F20"/>
                </a:solidFill>
                <a:latin typeface="Arial"/>
                <a:cs typeface="Arial"/>
              </a:rPr>
              <a:t> </a:t>
            </a:r>
            <a:r>
              <a:rPr sz="1050" dirty="0">
                <a:solidFill>
                  <a:srgbClr val="231F20"/>
                </a:solidFill>
                <a:latin typeface="Arial"/>
                <a:cs typeface="Arial"/>
              </a:rPr>
              <a:t>(copy</a:t>
            </a:r>
            <a:r>
              <a:rPr sz="1050" spc="85" dirty="0">
                <a:solidFill>
                  <a:srgbClr val="231F20"/>
                </a:solidFill>
                <a:latin typeface="Arial"/>
                <a:cs typeface="Arial"/>
              </a:rPr>
              <a:t> </a:t>
            </a:r>
            <a:r>
              <a:rPr sz="1050" spc="90" dirty="0">
                <a:solidFill>
                  <a:srgbClr val="231F20"/>
                </a:solidFill>
                <a:latin typeface="Arial"/>
                <a:cs typeface="Arial"/>
              </a:rPr>
              <a:t>paper</a:t>
            </a:r>
            <a:r>
              <a:rPr sz="1050" spc="85" dirty="0">
                <a:solidFill>
                  <a:srgbClr val="231F20"/>
                </a:solidFill>
                <a:latin typeface="Arial"/>
                <a:cs typeface="Arial"/>
              </a:rPr>
              <a:t> </a:t>
            </a:r>
            <a:r>
              <a:rPr sz="1050" dirty="0">
                <a:solidFill>
                  <a:srgbClr val="231F20"/>
                </a:solidFill>
                <a:latin typeface="Arial"/>
                <a:cs typeface="Arial"/>
              </a:rPr>
              <a:t>boxes</a:t>
            </a:r>
            <a:r>
              <a:rPr sz="1050" spc="90" dirty="0">
                <a:solidFill>
                  <a:srgbClr val="231F20"/>
                </a:solidFill>
                <a:latin typeface="Arial"/>
                <a:cs typeface="Arial"/>
              </a:rPr>
              <a:t> </a:t>
            </a:r>
            <a:r>
              <a:rPr sz="1050" spc="55" dirty="0">
                <a:solidFill>
                  <a:srgbClr val="231F20"/>
                </a:solidFill>
                <a:latin typeface="Arial"/>
                <a:cs typeface="Arial"/>
              </a:rPr>
              <a:t>preferred)</a:t>
            </a:r>
            <a:r>
              <a:rPr sz="1050" spc="85" dirty="0">
                <a:solidFill>
                  <a:srgbClr val="231F20"/>
                </a:solidFill>
                <a:latin typeface="Arial"/>
                <a:cs typeface="Arial"/>
              </a:rPr>
              <a:t> </a:t>
            </a:r>
            <a:r>
              <a:rPr sz="1050" spc="75" dirty="0">
                <a:solidFill>
                  <a:srgbClr val="231F20"/>
                </a:solidFill>
                <a:latin typeface="Arial"/>
                <a:cs typeface="Arial"/>
              </a:rPr>
              <a:t>for</a:t>
            </a:r>
            <a:r>
              <a:rPr sz="1050" spc="85" dirty="0">
                <a:solidFill>
                  <a:srgbClr val="231F20"/>
                </a:solidFill>
                <a:latin typeface="Arial"/>
                <a:cs typeface="Arial"/>
              </a:rPr>
              <a:t> </a:t>
            </a:r>
            <a:r>
              <a:rPr sz="1050" dirty="0">
                <a:solidFill>
                  <a:srgbClr val="231F20"/>
                </a:solidFill>
                <a:latin typeface="Arial"/>
                <a:cs typeface="Arial"/>
              </a:rPr>
              <a:t>easy</a:t>
            </a:r>
            <a:r>
              <a:rPr sz="1050" spc="85" dirty="0">
                <a:solidFill>
                  <a:srgbClr val="231F20"/>
                </a:solidFill>
                <a:latin typeface="Arial"/>
                <a:cs typeface="Arial"/>
              </a:rPr>
              <a:t> </a:t>
            </a:r>
            <a:r>
              <a:rPr sz="1050" spc="-10" dirty="0">
                <a:solidFill>
                  <a:srgbClr val="231F20"/>
                </a:solidFill>
                <a:latin typeface="Arial"/>
                <a:cs typeface="Arial"/>
              </a:rPr>
              <a:t>delivery.</a:t>
            </a:r>
            <a:endParaRPr sz="1050" dirty="0">
              <a:latin typeface="Arial"/>
              <a:cs typeface="Arial"/>
            </a:endParaRPr>
          </a:p>
          <a:p>
            <a:pPr>
              <a:lnSpc>
                <a:spcPct val="100000"/>
              </a:lnSpc>
            </a:pPr>
            <a:endParaRPr sz="1100" dirty="0">
              <a:latin typeface="Arial"/>
              <a:cs typeface="Arial"/>
            </a:endParaRPr>
          </a:p>
          <a:p>
            <a:pPr>
              <a:lnSpc>
                <a:spcPct val="100000"/>
              </a:lnSpc>
              <a:spcBef>
                <a:spcPts val="30"/>
              </a:spcBef>
            </a:pPr>
            <a:endParaRPr sz="1300" dirty="0">
              <a:latin typeface="Arial"/>
              <a:cs typeface="Arial"/>
            </a:endParaRPr>
          </a:p>
          <a:p>
            <a:pPr marL="12700">
              <a:lnSpc>
                <a:spcPct val="100000"/>
              </a:lnSpc>
            </a:pPr>
            <a:r>
              <a:rPr sz="1100" spc="75" dirty="0">
                <a:solidFill>
                  <a:srgbClr val="08A6DE"/>
                </a:solidFill>
                <a:latin typeface="Arial"/>
                <a:cs typeface="Arial"/>
              </a:rPr>
              <a:t>Have</a:t>
            </a:r>
            <a:r>
              <a:rPr sz="1100" spc="-30" dirty="0">
                <a:solidFill>
                  <a:srgbClr val="08A6DE"/>
                </a:solidFill>
                <a:latin typeface="Arial"/>
                <a:cs typeface="Arial"/>
              </a:rPr>
              <a:t> </a:t>
            </a:r>
            <a:r>
              <a:rPr sz="1100" spc="70" dirty="0">
                <a:solidFill>
                  <a:srgbClr val="08A6DE"/>
                </a:solidFill>
                <a:latin typeface="Arial"/>
                <a:cs typeface="Arial"/>
              </a:rPr>
              <a:t>questions</a:t>
            </a:r>
            <a:r>
              <a:rPr sz="1100" spc="-30" dirty="0">
                <a:solidFill>
                  <a:srgbClr val="08A6DE"/>
                </a:solidFill>
                <a:latin typeface="Arial"/>
                <a:cs typeface="Arial"/>
              </a:rPr>
              <a:t> </a:t>
            </a:r>
            <a:r>
              <a:rPr sz="1100" spc="125" dirty="0">
                <a:solidFill>
                  <a:srgbClr val="08A6DE"/>
                </a:solidFill>
                <a:latin typeface="Arial"/>
                <a:cs typeface="Arial"/>
              </a:rPr>
              <a:t>or</a:t>
            </a:r>
            <a:r>
              <a:rPr sz="1100" spc="-25" dirty="0">
                <a:solidFill>
                  <a:srgbClr val="08A6DE"/>
                </a:solidFill>
                <a:latin typeface="Arial"/>
                <a:cs typeface="Arial"/>
              </a:rPr>
              <a:t> </a:t>
            </a:r>
            <a:r>
              <a:rPr sz="1100" spc="90" dirty="0">
                <a:solidFill>
                  <a:srgbClr val="08A6DE"/>
                </a:solidFill>
                <a:latin typeface="Arial"/>
                <a:cs typeface="Arial"/>
              </a:rPr>
              <a:t>need</a:t>
            </a:r>
            <a:r>
              <a:rPr sz="1100" spc="-30" dirty="0">
                <a:solidFill>
                  <a:srgbClr val="08A6DE"/>
                </a:solidFill>
                <a:latin typeface="Arial"/>
                <a:cs typeface="Arial"/>
              </a:rPr>
              <a:t> </a:t>
            </a:r>
            <a:r>
              <a:rPr sz="1100" spc="55" dirty="0">
                <a:solidFill>
                  <a:srgbClr val="08A6DE"/>
                </a:solidFill>
                <a:latin typeface="Arial"/>
                <a:cs typeface="Arial"/>
              </a:rPr>
              <a:t>help?</a:t>
            </a:r>
            <a:r>
              <a:rPr sz="1100" spc="-30" dirty="0">
                <a:solidFill>
                  <a:srgbClr val="08A6DE"/>
                </a:solidFill>
                <a:latin typeface="Arial"/>
                <a:cs typeface="Arial"/>
              </a:rPr>
              <a:t> </a:t>
            </a:r>
            <a:r>
              <a:rPr sz="1100" spc="45" dirty="0">
                <a:solidFill>
                  <a:srgbClr val="231F20"/>
                </a:solidFill>
                <a:latin typeface="Arial"/>
                <a:cs typeface="Arial"/>
              </a:rPr>
              <a:t>Contact</a:t>
            </a:r>
            <a:r>
              <a:rPr sz="1100" spc="-20" dirty="0">
                <a:solidFill>
                  <a:srgbClr val="231F20"/>
                </a:solidFill>
                <a:latin typeface="Arial"/>
                <a:cs typeface="Arial"/>
              </a:rPr>
              <a:t> </a:t>
            </a:r>
            <a:r>
              <a:rPr sz="1100" spc="70" dirty="0">
                <a:solidFill>
                  <a:srgbClr val="231F20"/>
                </a:solidFill>
                <a:latin typeface="Arial"/>
                <a:cs typeface="Arial"/>
              </a:rPr>
              <a:t>Darden</a:t>
            </a:r>
            <a:r>
              <a:rPr sz="1100" spc="-25" dirty="0">
                <a:solidFill>
                  <a:srgbClr val="231F20"/>
                </a:solidFill>
                <a:latin typeface="Arial"/>
                <a:cs typeface="Arial"/>
              </a:rPr>
              <a:t> </a:t>
            </a:r>
            <a:r>
              <a:rPr sz="1100" spc="30" dirty="0">
                <a:solidFill>
                  <a:srgbClr val="231F20"/>
                </a:solidFill>
                <a:latin typeface="Arial"/>
                <a:cs typeface="Arial"/>
              </a:rPr>
              <a:t>Blow</a:t>
            </a:r>
            <a:endParaRPr sz="1100" dirty="0">
              <a:latin typeface="Arial"/>
              <a:cs typeface="Arial"/>
            </a:endParaRPr>
          </a:p>
          <a:p>
            <a:pPr marL="12700">
              <a:lnSpc>
                <a:spcPct val="100000"/>
              </a:lnSpc>
              <a:spcBef>
                <a:spcPts val="180"/>
              </a:spcBef>
            </a:pPr>
            <a:r>
              <a:rPr sz="1100" spc="75" dirty="0">
                <a:solidFill>
                  <a:srgbClr val="231F20"/>
                </a:solidFill>
                <a:latin typeface="Arial"/>
                <a:cs typeface="Arial"/>
              </a:rPr>
              <a:t>at</a:t>
            </a:r>
            <a:r>
              <a:rPr sz="1100" spc="-25" dirty="0">
                <a:solidFill>
                  <a:srgbClr val="231F20"/>
                </a:solidFill>
                <a:latin typeface="Arial"/>
                <a:cs typeface="Arial"/>
              </a:rPr>
              <a:t> </a:t>
            </a:r>
            <a:r>
              <a:rPr sz="1100" spc="55" dirty="0">
                <a:solidFill>
                  <a:srgbClr val="231F20"/>
                </a:solidFill>
                <a:latin typeface="Arial"/>
                <a:cs typeface="Arial"/>
                <a:hlinkClick r:id="rId3"/>
              </a:rPr>
              <a:t>darden@classroomcentral.org</a:t>
            </a:r>
            <a:r>
              <a:rPr sz="1100" spc="-20" dirty="0">
                <a:solidFill>
                  <a:srgbClr val="231F20"/>
                </a:solidFill>
                <a:latin typeface="Arial"/>
                <a:cs typeface="Arial"/>
              </a:rPr>
              <a:t> </a:t>
            </a:r>
            <a:r>
              <a:rPr sz="1100" spc="110" dirty="0">
                <a:solidFill>
                  <a:srgbClr val="231F20"/>
                </a:solidFill>
                <a:latin typeface="Arial"/>
                <a:cs typeface="Arial"/>
              </a:rPr>
              <a:t>or</a:t>
            </a:r>
            <a:r>
              <a:rPr sz="1100" spc="-20" dirty="0">
                <a:solidFill>
                  <a:srgbClr val="231F20"/>
                </a:solidFill>
                <a:latin typeface="Arial"/>
                <a:cs typeface="Arial"/>
              </a:rPr>
              <a:t> </a:t>
            </a:r>
            <a:r>
              <a:rPr sz="1100" spc="-45" dirty="0">
                <a:solidFill>
                  <a:srgbClr val="231F20"/>
                </a:solidFill>
                <a:latin typeface="Arial"/>
                <a:cs typeface="Arial"/>
              </a:rPr>
              <a:t>704.377.1740</a:t>
            </a:r>
            <a:r>
              <a:rPr sz="1100" spc="-20" dirty="0">
                <a:solidFill>
                  <a:srgbClr val="231F20"/>
                </a:solidFill>
                <a:latin typeface="Arial"/>
                <a:cs typeface="Arial"/>
              </a:rPr>
              <a:t> </a:t>
            </a:r>
            <a:r>
              <a:rPr sz="1100" dirty="0">
                <a:solidFill>
                  <a:srgbClr val="231F20"/>
                </a:solidFill>
                <a:latin typeface="Arial"/>
                <a:cs typeface="Arial"/>
              </a:rPr>
              <a:t>ext.</a:t>
            </a:r>
            <a:r>
              <a:rPr sz="1100" spc="-20" dirty="0">
                <a:solidFill>
                  <a:srgbClr val="231F20"/>
                </a:solidFill>
                <a:latin typeface="Arial"/>
                <a:cs typeface="Arial"/>
              </a:rPr>
              <a:t> 4120</a:t>
            </a:r>
            <a:endParaRPr sz="1100" dirty="0">
              <a:latin typeface="Arial"/>
              <a:cs typeface="Arial"/>
            </a:endParaRPr>
          </a:p>
        </p:txBody>
      </p:sp>
      <p:sp>
        <p:nvSpPr>
          <p:cNvPr id="8" name="object 8"/>
          <p:cNvSpPr txBox="1"/>
          <p:nvPr/>
        </p:nvSpPr>
        <p:spPr>
          <a:xfrm>
            <a:off x="444386" y="1176819"/>
            <a:ext cx="3062605" cy="1631314"/>
          </a:xfrm>
          <a:prstGeom prst="rect">
            <a:avLst/>
          </a:prstGeom>
        </p:spPr>
        <p:txBody>
          <a:bodyPr vert="horz" wrap="square" lIns="0" tIns="29845" rIns="0" bIns="0" rtlCol="0">
            <a:spAutoFit/>
          </a:bodyPr>
          <a:lstStyle/>
          <a:p>
            <a:pPr marL="138430" indent="-126364">
              <a:lnSpc>
                <a:spcPct val="100000"/>
              </a:lnSpc>
              <a:spcBef>
                <a:spcPts val="235"/>
              </a:spcBef>
              <a:buClr>
                <a:srgbClr val="08A6DE"/>
              </a:buClr>
              <a:buAutoNum type="arabicParenR"/>
              <a:tabLst>
                <a:tab pos="139065" algn="l"/>
              </a:tabLst>
            </a:pPr>
            <a:r>
              <a:rPr sz="1100" spc="55" dirty="0">
                <a:solidFill>
                  <a:srgbClr val="231F20"/>
                </a:solidFill>
                <a:latin typeface="Arial"/>
                <a:cs typeface="Arial"/>
              </a:rPr>
              <a:t>Recruit</a:t>
            </a:r>
            <a:r>
              <a:rPr sz="1100" spc="-30" dirty="0">
                <a:solidFill>
                  <a:srgbClr val="231F20"/>
                </a:solidFill>
                <a:latin typeface="Arial"/>
                <a:cs typeface="Arial"/>
              </a:rPr>
              <a:t> </a:t>
            </a:r>
            <a:r>
              <a:rPr sz="1100" spc="130" dirty="0">
                <a:solidFill>
                  <a:srgbClr val="231F20"/>
                </a:solidFill>
                <a:latin typeface="Arial"/>
                <a:cs typeface="Arial"/>
              </a:rPr>
              <a:t>a</a:t>
            </a:r>
            <a:r>
              <a:rPr sz="1100" spc="-35" dirty="0">
                <a:solidFill>
                  <a:srgbClr val="231F20"/>
                </a:solidFill>
                <a:latin typeface="Arial"/>
                <a:cs typeface="Arial"/>
              </a:rPr>
              <a:t> </a:t>
            </a:r>
            <a:r>
              <a:rPr sz="1100" spc="80" dirty="0">
                <a:solidFill>
                  <a:srgbClr val="231F20"/>
                </a:solidFill>
                <a:latin typeface="Arial"/>
                <a:cs typeface="Arial"/>
              </a:rPr>
              <a:t>small</a:t>
            </a:r>
            <a:r>
              <a:rPr sz="1100" spc="-30" dirty="0">
                <a:solidFill>
                  <a:srgbClr val="231F20"/>
                </a:solidFill>
                <a:latin typeface="Arial"/>
                <a:cs typeface="Arial"/>
              </a:rPr>
              <a:t> </a:t>
            </a:r>
            <a:r>
              <a:rPr sz="1100" spc="70" dirty="0">
                <a:solidFill>
                  <a:srgbClr val="231F20"/>
                </a:solidFill>
                <a:latin typeface="Arial"/>
                <a:cs typeface="Arial"/>
              </a:rPr>
              <a:t>committee</a:t>
            </a:r>
            <a:endParaRPr sz="1100" dirty="0">
              <a:latin typeface="Arial"/>
              <a:cs typeface="Arial"/>
            </a:endParaRPr>
          </a:p>
          <a:p>
            <a:pPr marL="138430" marR="5080">
              <a:lnSpc>
                <a:spcPts val="1400"/>
              </a:lnSpc>
              <a:spcBef>
                <a:spcPts val="60"/>
              </a:spcBef>
            </a:pPr>
            <a:r>
              <a:rPr sz="1050" spc="50" dirty="0">
                <a:solidFill>
                  <a:srgbClr val="231F20"/>
                </a:solidFill>
                <a:latin typeface="Arial"/>
                <a:cs typeface="Arial"/>
              </a:rPr>
              <a:t>Committee</a:t>
            </a:r>
            <a:r>
              <a:rPr sz="1050" spc="-30" dirty="0">
                <a:solidFill>
                  <a:srgbClr val="231F20"/>
                </a:solidFill>
                <a:latin typeface="Arial"/>
                <a:cs typeface="Arial"/>
              </a:rPr>
              <a:t> </a:t>
            </a:r>
            <a:r>
              <a:rPr sz="1050" spc="70" dirty="0">
                <a:solidFill>
                  <a:srgbClr val="231F20"/>
                </a:solidFill>
                <a:latin typeface="Arial"/>
                <a:cs typeface="Arial"/>
              </a:rPr>
              <a:t>members</a:t>
            </a:r>
            <a:r>
              <a:rPr sz="1050" spc="-25" dirty="0">
                <a:solidFill>
                  <a:srgbClr val="231F20"/>
                </a:solidFill>
                <a:latin typeface="Arial"/>
                <a:cs typeface="Arial"/>
              </a:rPr>
              <a:t> </a:t>
            </a:r>
            <a:r>
              <a:rPr sz="1050" spc="65" dirty="0">
                <a:solidFill>
                  <a:srgbClr val="231F20"/>
                </a:solidFill>
                <a:latin typeface="Arial"/>
                <a:cs typeface="Arial"/>
              </a:rPr>
              <a:t>can</a:t>
            </a:r>
            <a:r>
              <a:rPr sz="1050" spc="-30" dirty="0">
                <a:solidFill>
                  <a:srgbClr val="231F20"/>
                </a:solidFill>
                <a:latin typeface="Arial"/>
                <a:cs typeface="Arial"/>
              </a:rPr>
              <a:t> </a:t>
            </a:r>
            <a:r>
              <a:rPr sz="1050" spc="50" dirty="0">
                <a:solidFill>
                  <a:srgbClr val="231F20"/>
                </a:solidFill>
                <a:latin typeface="Arial"/>
                <a:cs typeface="Arial"/>
              </a:rPr>
              <a:t>share</a:t>
            </a:r>
            <a:r>
              <a:rPr sz="1050" spc="-25" dirty="0">
                <a:solidFill>
                  <a:srgbClr val="231F20"/>
                </a:solidFill>
                <a:latin typeface="Arial"/>
                <a:cs typeface="Arial"/>
              </a:rPr>
              <a:t> the</a:t>
            </a:r>
            <a:r>
              <a:rPr sz="1050" spc="500" dirty="0">
                <a:solidFill>
                  <a:srgbClr val="231F20"/>
                </a:solidFill>
                <a:latin typeface="Arial"/>
                <a:cs typeface="Arial"/>
              </a:rPr>
              <a:t> </a:t>
            </a:r>
            <a:r>
              <a:rPr sz="1050" spc="85" dirty="0">
                <a:solidFill>
                  <a:srgbClr val="231F20"/>
                </a:solidFill>
                <a:latin typeface="Arial"/>
                <a:cs typeface="Arial"/>
              </a:rPr>
              <a:t>workload</a:t>
            </a:r>
            <a:r>
              <a:rPr sz="1050" spc="-30" dirty="0">
                <a:solidFill>
                  <a:srgbClr val="231F20"/>
                </a:solidFill>
                <a:latin typeface="Arial"/>
                <a:cs typeface="Arial"/>
              </a:rPr>
              <a:t> </a:t>
            </a:r>
            <a:r>
              <a:rPr sz="1050" spc="65" dirty="0">
                <a:solidFill>
                  <a:srgbClr val="231F20"/>
                </a:solidFill>
                <a:latin typeface="Arial"/>
                <a:cs typeface="Arial"/>
              </a:rPr>
              <a:t>by</a:t>
            </a:r>
            <a:r>
              <a:rPr sz="1050" spc="-30" dirty="0">
                <a:solidFill>
                  <a:srgbClr val="231F20"/>
                </a:solidFill>
                <a:latin typeface="Arial"/>
                <a:cs typeface="Arial"/>
              </a:rPr>
              <a:t> </a:t>
            </a:r>
            <a:r>
              <a:rPr sz="1050" spc="60" dirty="0">
                <a:solidFill>
                  <a:srgbClr val="231F20"/>
                </a:solidFill>
                <a:latin typeface="Arial"/>
                <a:cs typeface="Arial"/>
              </a:rPr>
              <a:t>helping</a:t>
            </a:r>
            <a:r>
              <a:rPr sz="1050" spc="-30" dirty="0">
                <a:solidFill>
                  <a:srgbClr val="231F20"/>
                </a:solidFill>
                <a:latin typeface="Arial"/>
                <a:cs typeface="Arial"/>
              </a:rPr>
              <a:t> </a:t>
            </a:r>
            <a:r>
              <a:rPr sz="1050" spc="65" dirty="0">
                <a:solidFill>
                  <a:srgbClr val="231F20"/>
                </a:solidFill>
                <a:latin typeface="Arial"/>
                <a:cs typeface="Arial"/>
              </a:rPr>
              <a:t>with</a:t>
            </a:r>
            <a:r>
              <a:rPr sz="1050" spc="-25" dirty="0">
                <a:solidFill>
                  <a:srgbClr val="231F20"/>
                </a:solidFill>
                <a:latin typeface="Arial"/>
                <a:cs typeface="Arial"/>
              </a:rPr>
              <a:t> </a:t>
            </a:r>
            <a:r>
              <a:rPr sz="1050" spc="50" dirty="0">
                <a:solidFill>
                  <a:srgbClr val="231F20"/>
                </a:solidFill>
                <a:latin typeface="Arial"/>
                <a:cs typeface="Arial"/>
              </a:rPr>
              <a:t>the</a:t>
            </a:r>
            <a:r>
              <a:rPr sz="1050" spc="-30" dirty="0">
                <a:solidFill>
                  <a:srgbClr val="231F20"/>
                </a:solidFill>
                <a:latin typeface="Arial"/>
                <a:cs typeface="Arial"/>
              </a:rPr>
              <a:t> </a:t>
            </a:r>
            <a:r>
              <a:rPr sz="1050" spc="60" dirty="0">
                <a:solidFill>
                  <a:srgbClr val="231F20"/>
                </a:solidFill>
                <a:latin typeface="Arial"/>
                <a:cs typeface="Arial"/>
              </a:rPr>
              <a:t>following</a:t>
            </a:r>
            <a:r>
              <a:rPr sz="1050" spc="-30" dirty="0">
                <a:solidFill>
                  <a:srgbClr val="231F20"/>
                </a:solidFill>
                <a:latin typeface="Arial"/>
                <a:cs typeface="Arial"/>
              </a:rPr>
              <a:t> </a:t>
            </a:r>
            <a:r>
              <a:rPr sz="1050" spc="-10" dirty="0">
                <a:solidFill>
                  <a:srgbClr val="231F20"/>
                </a:solidFill>
                <a:latin typeface="Arial"/>
                <a:cs typeface="Arial"/>
              </a:rPr>
              <a:t>tasks:</a:t>
            </a:r>
            <a:endParaRPr sz="1050" dirty="0">
              <a:latin typeface="Arial"/>
              <a:cs typeface="Arial"/>
            </a:endParaRPr>
          </a:p>
          <a:p>
            <a:pPr marL="254000" lvl="1" indent="-114935">
              <a:lnSpc>
                <a:spcPct val="100000"/>
              </a:lnSpc>
              <a:spcBef>
                <a:spcPts val="70"/>
              </a:spcBef>
              <a:buChar char="•"/>
              <a:tabLst>
                <a:tab pos="254635" algn="l"/>
              </a:tabLst>
            </a:pPr>
            <a:r>
              <a:rPr sz="1050" spc="55" dirty="0">
                <a:solidFill>
                  <a:srgbClr val="231F20"/>
                </a:solidFill>
                <a:latin typeface="Arial"/>
                <a:cs typeface="Arial"/>
              </a:rPr>
              <a:t>Make</a:t>
            </a:r>
            <a:r>
              <a:rPr sz="1050" spc="5" dirty="0">
                <a:solidFill>
                  <a:srgbClr val="231F20"/>
                </a:solidFill>
                <a:latin typeface="Arial"/>
                <a:cs typeface="Arial"/>
              </a:rPr>
              <a:t> </a:t>
            </a:r>
            <a:r>
              <a:rPr sz="1050" spc="90" dirty="0">
                <a:solidFill>
                  <a:srgbClr val="231F20"/>
                </a:solidFill>
                <a:latin typeface="Arial"/>
                <a:cs typeface="Arial"/>
              </a:rPr>
              <a:t>and</a:t>
            </a:r>
            <a:r>
              <a:rPr sz="1050" spc="10" dirty="0">
                <a:solidFill>
                  <a:srgbClr val="231F20"/>
                </a:solidFill>
                <a:latin typeface="Arial"/>
                <a:cs typeface="Arial"/>
              </a:rPr>
              <a:t> </a:t>
            </a:r>
            <a:r>
              <a:rPr sz="1050" spc="50" dirty="0">
                <a:solidFill>
                  <a:srgbClr val="231F20"/>
                </a:solidFill>
                <a:latin typeface="Arial"/>
                <a:cs typeface="Arial"/>
              </a:rPr>
              <a:t>distribute</a:t>
            </a:r>
            <a:r>
              <a:rPr sz="1050" spc="10" dirty="0">
                <a:solidFill>
                  <a:srgbClr val="231F20"/>
                </a:solidFill>
                <a:latin typeface="Arial"/>
                <a:cs typeface="Arial"/>
              </a:rPr>
              <a:t> </a:t>
            </a:r>
            <a:r>
              <a:rPr sz="1050" dirty="0">
                <a:solidFill>
                  <a:srgbClr val="231F20"/>
                </a:solidFill>
                <a:latin typeface="Arial"/>
                <a:cs typeface="Arial"/>
              </a:rPr>
              <a:t>flyers</a:t>
            </a:r>
            <a:r>
              <a:rPr sz="1050" spc="5" dirty="0">
                <a:solidFill>
                  <a:srgbClr val="231F20"/>
                </a:solidFill>
                <a:latin typeface="Arial"/>
                <a:cs typeface="Arial"/>
              </a:rPr>
              <a:t> </a:t>
            </a:r>
            <a:r>
              <a:rPr sz="1050" spc="100" dirty="0">
                <a:solidFill>
                  <a:srgbClr val="231F20"/>
                </a:solidFill>
                <a:latin typeface="Arial"/>
                <a:cs typeface="Arial"/>
              </a:rPr>
              <a:t>or</a:t>
            </a:r>
            <a:r>
              <a:rPr sz="1050" spc="10" dirty="0">
                <a:solidFill>
                  <a:srgbClr val="231F20"/>
                </a:solidFill>
                <a:latin typeface="Arial"/>
                <a:cs typeface="Arial"/>
              </a:rPr>
              <a:t> </a:t>
            </a:r>
            <a:r>
              <a:rPr sz="1050" spc="-10" dirty="0">
                <a:solidFill>
                  <a:srgbClr val="231F20"/>
                </a:solidFill>
                <a:latin typeface="Arial"/>
                <a:cs typeface="Arial"/>
              </a:rPr>
              <a:t>posters.</a:t>
            </a:r>
            <a:endParaRPr sz="1050" dirty="0">
              <a:latin typeface="Arial"/>
              <a:cs typeface="Arial"/>
            </a:endParaRPr>
          </a:p>
          <a:p>
            <a:pPr marL="254000" lvl="1" indent="-114935">
              <a:lnSpc>
                <a:spcPct val="100000"/>
              </a:lnSpc>
              <a:spcBef>
                <a:spcPts val="140"/>
              </a:spcBef>
              <a:buChar char="•"/>
              <a:tabLst>
                <a:tab pos="254635" algn="l"/>
              </a:tabLst>
            </a:pPr>
            <a:r>
              <a:rPr sz="1050" dirty="0">
                <a:solidFill>
                  <a:srgbClr val="231F20"/>
                </a:solidFill>
                <a:latin typeface="Arial"/>
                <a:cs typeface="Arial"/>
              </a:rPr>
              <a:t>Send</a:t>
            </a:r>
            <a:r>
              <a:rPr sz="1050" spc="-5" dirty="0">
                <a:solidFill>
                  <a:srgbClr val="231F20"/>
                </a:solidFill>
                <a:latin typeface="Arial"/>
                <a:cs typeface="Arial"/>
              </a:rPr>
              <a:t> </a:t>
            </a:r>
            <a:r>
              <a:rPr sz="1050" spc="50" dirty="0">
                <a:solidFill>
                  <a:srgbClr val="231F20"/>
                </a:solidFill>
                <a:latin typeface="Arial"/>
                <a:cs typeface="Arial"/>
              </a:rPr>
              <a:t>emails</a:t>
            </a:r>
            <a:r>
              <a:rPr sz="1050" spc="-5" dirty="0">
                <a:solidFill>
                  <a:srgbClr val="231F20"/>
                </a:solidFill>
                <a:latin typeface="Arial"/>
                <a:cs typeface="Arial"/>
              </a:rPr>
              <a:t> </a:t>
            </a:r>
            <a:r>
              <a:rPr sz="1050" spc="65" dirty="0">
                <a:solidFill>
                  <a:srgbClr val="231F20"/>
                </a:solidFill>
                <a:latin typeface="Arial"/>
                <a:cs typeface="Arial"/>
              </a:rPr>
              <a:t>to</a:t>
            </a:r>
            <a:r>
              <a:rPr sz="1050" spc="-5" dirty="0">
                <a:solidFill>
                  <a:srgbClr val="231F20"/>
                </a:solidFill>
                <a:latin typeface="Arial"/>
                <a:cs typeface="Arial"/>
              </a:rPr>
              <a:t> </a:t>
            </a:r>
            <a:r>
              <a:rPr sz="1050" spc="55" dirty="0">
                <a:solidFill>
                  <a:srgbClr val="231F20"/>
                </a:solidFill>
                <a:latin typeface="Arial"/>
                <a:cs typeface="Arial"/>
              </a:rPr>
              <a:t>their</a:t>
            </a:r>
            <a:r>
              <a:rPr sz="1050" spc="-5" dirty="0">
                <a:solidFill>
                  <a:srgbClr val="231F20"/>
                </a:solidFill>
                <a:latin typeface="Arial"/>
                <a:cs typeface="Arial"/>
              </a:rPr>
              <a:t> </a:t>
            </a:r>
            <a:r>
              <a:rPr sz="1050" spc="45" dirty="0">
                <a:solidFill>
                  <a:srgbClr val="231F20"/>
                </a:solidFill>
                <a:latin typeface="Arial"/>
                <a:cs typeface="Arial"/>
              </a:rPr>
              <a:t>network.</a:t>
            </a:r>
            <a:endParaRPr sz="1050" dirty="0">
              <a:latin typeface="Arial"/>
              <a:cs typeface="Arial"/>
            </a:endParaRPr>
          </a:p>
          <a:p>
            <a:pPr marL="254000" lvl="1" indent="-114935">
              <a:lnSpc>
                <a:spcPct val="100000"/>
              </a:lnSpc>
              <a:spcBef>
                <a:spcPts val="140"/>
              </a:spcBef>
              <a:buChar char="•"/>
              <a:tabLst>
                <a:tab pos="254635" algn="l"/>
              </a:tabLst>
            </a:pPr>
            <a:r>
              <a:rPr sz="1050" dirty="0">
                <a:solidFill>
                  <a:srgbClr val="231F20"/>
                </a:solidFill>
                <a:latin typeface="Arial"/>
                <a:cs typeface="Arial"/>
              </a:rPr>
              <a:t>Post</a:t>
            </a:r>
            <a:r>
              <a:rPr sz="1050" spc="55" dirty="0">
                <a:solidFill>
                  <a:srgbClr val="231F20"/>
                </a:solidFill>
                <a:latin typeface="Arial"/>
                <a:cs typeface="Arial"/>
              </a:rPr>
              <a:t> </a:t>
            </a:r>
            <a:r>
              <a:rPr sz="1050" spc="85" dirty="0">
                <a:solidFill>
                  <a:srgbClr val="231F20"/>
                </a:solidFill>
                <a:latin typeface="Arial"/>
                <a:cs typeface="Arial"/>
              </a:rPr>
              <a:t>on</a:t>
            </a:r>
            <a:r>
              <a:rPr sz="1050" spc="60" dirty="0">
                <a:solidFill>
                  <a:srgbClr val="231F20"/>
                </a:solidFill>
                <a:latin typeface="Arial"/>
                <a:cs typeface="Arial"/>
              </a:rPr>
              <a:t> </a:t>
            </a:r>
            <a:r>
              <a:rPr sz="1050" dirty="0">
                <a:solidFill>
                  <a:srgbClr val="231F20"/>
                </a:solidFill>
                <a:latin typeface="Arial"/>
                <a:cs typeface="Arial"/>
              </a:rPr>
              <a:t>social</a:t>
            </a:r>
            <a:r>
              <a:rPr sz="1050" spc="60" dirty="0">
                <a:solidFill>
                  <a:srgbClr val="231F20"/>
                </a:solidFill>
                <a:latin typeface="Arial"/>
                <a:cs typeface="Arial"/>
              </a:rPr>
              <a:t> </a:t>
            </a:r>
            <a:r>
              <a:rPr sz="1050" spc="40" dirty="0">
                <a:solidFill>
                  <a:srgbClr val="231F20"/>
                </a:solidFill>
                <a:latin typeface="Arial"/>
                <a:cs typeface="Arial"/>
              </a:rPr>
              <a:t>media.</a:t>
            </a:r>
            <a:endParaRPr sz="1050" dirty="0">
              <a:latin typeface="Arial"/>
              <a:cs typeface="Arial"/>
            </a:endParaRPr>
          </a:p>
          <a:p>
            <a:pPr marL="254000" marR="626745" lvl="1" indent="-114300">
              <a:lnSpc>
                <a:spcPct val="111100"/>
              </a:lnSpc>
              <a:buChar char="•"/>
              <a:tabLst>
                <a:tab pos="254635" algn="l"/>
              </a:tabLst>
            </a:pPr>
            <a:r>
              <a:rPr sz="1050" dirty="0">
                <a:solidFill>
                  <a:srgbClr val="231F20"/>
                </a:solidFill>
                <a:latin typeface="Arial"/>
                <a:cs typeface="Arial"/>
              </a:rPr>
              <a:t>Count</a:t>
            </a:r>
            <a:r>
              <a:rPr sz="1050" spc="45" dirty="0">
                <a:solidFill>
                  <a:srgbClr val="231F20"/>
                </a:solidFill>
                <a:latin typeface="Arial"/>
                <a:cs typeface="Arial"/>
              </a:rPr>
              <a:t> </a:t>
            </a:r>
            <a:r>
              <a:rPr sz="1050" spc="90" dirty="0">
                <a:solidFill>
                  <a:srgbClr val="231F20"/>
                </a:solidFill>
                <a:latin typeface="Arial"/>
                <a:cs typeface="Arial"/>
              </a:rPr>
              <a:t>and</a:t>
            </a:r>
            <a:r>
              <a:rPr sz="1050" spc="50" dirty="0">
                <a:solidFill>
                  <a:srgbClr val="231F20"/>
                </a:solidFill>
                <a:latin typeface="Arial"/>
                <a:cs typeface="Arial"/>
              </a:rPr>
              <a:t> </a:t>
            </a:r>
            <a:r>
              <a:rPr sz="1050" spc="60" dirty="0">
                <a:solidFill>
                  <a:srgbClr val="231F20"/>
                </a:solidFill>
                <a:latin typeface="Arial"/>
                <a:cs typeface="Arial"/>
              </a:rPr>
              <a:t>sort</a:t>
            </a:r>
            <a:r>
              <a:rPr sz="1050" spc="45" dirty="0">
                <a:solidFill>
                  <a:srgbClr val="231F20"/>
                </a:solidFill>
                <a:latin typeface="Arial"/>
                <a:cs typeface="Arial"/>
              </a:rPr>
              <a:t> </a:t>
            </a:r>
            <a:r>
              <a:rPr sz="1050" spc="50" dirty="0">
                <a:solidFill>
                  <a:srgbClr val="231F20"/>
                </a:solidFill>
                <a:latin typeface="Arial"/>
                <a:cs typeface="Arial"/>
              </a:rPr>
              <a:t>the </a:t>
            </a:r>
            <a:r>
              <a:rPr sz="1050" dirty="0">
                <a:solidFill>
                  <a:srgbClr val="231F20"/>
                </a:solidFill>
                <a:latin typeface="Arial"/>
                <a:cs typeface="Arial"/>
              </a:rPr>
              <a:t>supplies</a:t>
            </a:r>
            <a:r>
              <a:rPr sz="1050" spc="45" dirty="0">
                <a:solidFill>
                  <a:srgbClr val="231F20"/>
                </a:solidFill>
                <a:latin typeface="Arial"/>
                <a:cs typeface="Arial"/>
              </a:rPr>
              <a:t> </a:t>
            </a:r>
            <a:r>
              <a:rPr sz="1050" spc="70" dirty="0">
                <a:solidFill>
                  <a:srgbClr val="231F20"/>
                </a:solidFill>
                <a:latin typeface="Arial"/>
                <a:cs typeface="Arial"/>
              </a:rPr>
              <a:t>at</a:t>
            </a:r>
            <a:r>
              <a:rPr sz="1050" spc="50" dirty="0">
                <a:solidFill>
                  <a:srgbClr val="231F20"/>
                </a:solidFill>
                <a:latin typeface="Arial"/>
                <a:cs typeface="Arial"/>
              </a:rPr>
              <a:t> </a:t>
            </a:r>
            <a:r>
              <a:rPr sz="1050" spc="-25" dirty="0">
                <a:solidFill>
                  <a:srgbClr val="231F20"/>
                </a:solidFill>
                <a:latin typeface="Arial"/>
                <a:cs typeface="Arial"/>
              </a:rPr>
              <a:t>the </a:t>
            </a:r>
            <a:r>
              <a:rPr sz="1050" spc="75" dirty="0">
                <a:solidFill>
                  <a:srgbClr val="231F20"/>
                </a:solidFill>
                <a:latin typeface="Arial"/>
                <a:cs typeface="Arial"/>
              </a:rPr>
              <a:t>end</a:t>
            </a:r>
            <a:r>
              <a:rPr sz="1050" spc="-40" dirty="0">
                <a:solidFill>
                  <a:srgbClr val="231F20"/>
                </a:solidFill>
                <a:latin typeface="Arial"/>
                <a:cs typeface="Arial"/>
              </a:rPr>
              <a:t> </a:t>
            </a:r>
            <a:r>
              <a:rPr sz="1050" spc="60" dirty="0">
                <a:solidFill>
                  <a:srgbClr val="231F20"/>
                </a:solidFill>
                <a:latin typeface="Arial"/>
                <a:cs typeface="Arial"/>
              </a:rPr>
              <a:t>of</a:t>
            </a:r>
            <a:r>
              <a:rPr sz="1050" spc="-35" dirty="0">
                <a:solidFill>
                  <a:srgbClr val="231F20"/>
                </a:solidFill>
                <a:latin typeface="Arial"/>
                <a:cs typeface="Arial"/>
              </a:rPr>
              <a:t> </a:t>
            </a:r>
            <a:r>
              <a:rPr sz="1050" spc="75" dirty="0">
                <a:solidFill>
                  <a:srgbClr val="231F20"/>
                </a:solidFill>
                <a:latin typeface="Arial"/>
                <a:cs typeface="Arial"/>
              </a:rPr>
              <a:t>your</a:t>
            </a:r>
            <a:r>
              <a:rPr sz="1050" spc="-40" dirty="0">
                <a:solidFill>
                  <a:srgbClr val="231F20"/>
                </a:solidFill>
                <a:latin typeface="Arial"/>
                <a:cs typeface="Arial"/>
              </a:rPr>
              <a:t> </a:t>
            </a:r>
            <a:r>
              <a:rPr sz="1050" spc="-10" dirty="0">
                <a:solidFill>
                  <a:srgbClr val="231F20"/>
                </a:solidFill>
                <a:latin typeface="Arial"/>
                <a:cs typeface="Arial"/>
              </a:rPr>
              <a:t>drive.</a:t>
            </a:r>
            <a:endParaRPr sz="1050" dirty="0">
              <a:latin typeface="Arial"/>
              <a:cs typeface="Arial"/>
            </a:endParaRPr>
          </a:p>
          <a:p>
            <a:pPr marL="254000" lvl="1" indent="-114935">
              <a:lnSpc>
                <a:spcPct val="100000"/>
              </a:lnSpc>
              <a:spcBef>
                <a:spcPts val="140"/>
              </a:spcBef>
              <a:buChar char="•"/>
              <a:tabLst>
                <a:tab pos="254635" algn="l"/>
              </a:tabLst>
            </a:pPr>
            <a:r>
              <a:rPr sz="1050" dirty="0">
                <a:solidFill>
                  <a:srgbClr val="231F20"/>
                </a:solidFill>
                <a:latin typeface="Arial"/>
                <a:cs typeface="Arial"/>
              </a:rPr>
              <a:t>Deliver</a:t>
            </a:r>
            <a:r>
              <a:rPr sz="1050" spc="140" dirty="0">
                <a:solidFill>
                  <a:srgbClr val="231F20"/>
                </a:solidFill>
                <a:latin typeface="Arial"/>
                <a:cs typeface="Arial"/>
              </a:rPr>
              <a:t> </a:t>
            </a:r>
            <a:r>
              <a:rPr sz="1050" spc="50" dirty="0">
                <a:solidFill>
                  <a:srgbClr val="231F20"/>
                </a:solidFill>
                <a:latin typeface="Arial"/>
                <a:cs typeface="Arial"/>
              </a:rPr>
              <a:t>the</a:t>
            </a:r>
            <a:r>
              <a:rPr sz="1050" spc="140" dirty="0">
                <a:solidFill>
                  <a:srgbClr val="231F20"/>
                </a:solidFill>
                <a:latin typeface="Arial"/>
                <a:cs typeface="Arial"/>
              </a:rPr>
              <a:t> </a:t>
            </a:r>
            <a:r>
              <a:rPr sz="1050" dirty="0">
                <a:solidFill>
                  <a:srgbClr val="231F20"/>
                </a:solidFill>
                <a:latin typeface="Arial"/>
                <a:cs typeface="Arial"/>
              </a:rPr>
              <a:t>supplies</a:t>
            </a:r>
            <a:r>
              <a:rPr sz="1050" spc="140" dirty="0">
                <a:solidFill>
                  <a:srgbClr val="231F20"/>
                </a:solidFill>
                <a:latin typeface="Arial"/>
                <a:cs typeface="Arial"/>
              </a:rPr>
              <a:t> </a:t>
            </a:r>
            <a:r>
              <a:rPr sz="1050" spc="65" dirty="0">
                <a:solidFill>
                  <a:srgbClr val="231F20"/>
                </a:solidFill>
                <a:latin typeface="Arial"/>
                <a:cs typeface="Arial"/>
              </a:rPr>
              <a:t>after</a:t>
            </a:r>
            <a:r>
              <a:rPr sz="1050" spc="140" dirty="0">
                <a:solidFill>
                  <a:srgbClr val="231F20"/>
                </a:solidFill>
                <a:latin typeface="Arial"/>
                <a:cs typeface="Arial"/>
              </a:rPr>
              <a:t> </a:t>
            </a:r>
            <a:r>
              <a:rPr sz="1050" dirty="0">
                <a:solidFill>
                  <a:srgbClr val="231F20"/>
                </a:solidFill>
                <a:latin typeface="Arial"/>
                <a:cs typeface="Arial"/>
              </a:rPr>
              <a:t>they’re</a:t>
            </a:r>
            <a:r>
              <a:rPr sz="1050" spc="140" dirty="0">
                <a:solidFill>
                  <a:srgbClr val="231F20"/>
                </a:solidFill>
                <a:latin typeface="Arial"/>
                <a:cs typeface="Arial"/>
              </a:rPr>
              <a:t> </a:t>
            </a:r>
            <a:r>
              <a:rPr sz="1050" spc="-10" dirty="0">
                <a:solidFill>
                  <a:srgbClr val="231F20"/>
                </a:solidFill>
                <a:latin typeface="Arial"/>
                <a:cs typeface="Arial"/>
              </a:rPr>
              <a:t>counted.</a:t>
            </a:r>
            <a:endParaRPr sz="1050" dirty="0">
              <a:latin typeface="Arial"/>
              <a:cs typeface="Arial"/>
            </a:endParaRPr>
          </a:p>
        </p:txBody>
      </p:sp>
      <p:sp>
        <p:nvSpPr>
          <p:cNvPr id="9" name="object 9"/>
          <p:cNvSpPr/>
          <p:nvPr/>
        </p:nvSpPr>
        <p:spPr>
          <a:xfrm>
            <a:off x="3663452" y="1"/>
            <a:ext cx="4133215" cy="3393440"/>
          </a:xfrm>
          <a:custGeom>
            <a:avLst/>
            <a:gdLst/>
            <a:ahLst/>
            <a:cxnLst/>
            <a:rect l="l" t="t" r="r" b="b"/>
            <a:pathLst>
              <a:path w="4133215" h="3438525">
                <a:moveTo>
                  <a:pt x="107556" y="0"/>
                </a:moveTo>
                <a:lnTo>
                  <a:pt x="91832" y="55761"/>
                </a:lnTo>
                <a:lnTo>
                  <a:pt x="80228" y="100462"/>
                </a:lnTo>
                <a:lnTo>
                  <a:pt x="69376" y="145462"/>
                </a:lnTo>
                <a:lnTo>
                  <a:pt x="59283" y="190754"/>
                </a:lnTo>
                <a:lnTo>
                  <a:pt x="49957" y="236329"/>
                </a:lnTo>
                <a:lnTo>
                  <a:pt x="41405" y="282182"/>
                </a:lnTo>
                <a:lnTo>
                  <a:pt x="33634" y="328304"/>
                </a:lnTo>
                <a:lnTo>
                  <a:pt x="26651" y="374689"/>
                </a:lnTo>
                <a:lnTo>
                  <a:pt x="20462" y="421330"/>
                </a:lnTo>
                <a:lnTo>
                  <a:pt x="15076" y="468219"/>
                </a:lnTo>
                <a:lnTo>
                  <a:pt x="10499" y="515350"/>
                </a:lnTo>
                <a:lnTo>
                  <a:pt x="6738" y="562715"/>
                </a:lnTo>
                <a:lnTo>
                  <a:pt x="3801" y="610308"/>
                </a:lnTo>
                <a:lnTo>
                  <a:pt x="1694" y="658121"/>
                </a:lnTo>
                <a:lnTo>
                  <a:pt x="424" y="706147"/>
                </a:lnTo>
                <a:lnTo>
                  <a:pt x="0" y="754379"/>
                </a:lnTo>
                <a:lnTo>
                  <a:pt x="424" y="802611"/>
                </a:lnTo>
                <a:lnTo>
                  <a:pt x="1694" y="850637"/>
                </a:lnTo>
                <a:lnTo>
                  <a:pt x="3801" y="898450"/>
                </a:lnTo>
                <a:lnTo>
                  <a:pt x="6738" y="946043"/>
                </a:lnTo>
                <a:lnTo>
                  <a:pt x="10499" y="993408"/>
                </a:lnTo>
                <a:lnTo>
                  <a:pt x="15076" y="1040539"/>
                </a:lnTo>
                <a:lnTo>
                  <a:pt x="20462" y="1087429"/>
                </a:lnTo>
                <a:lnTo>
                  <a:pt x="26651" y="1134069"/>
                </a:lnTo>
                <a:lnTo>
                  <a:pt x="33634" y="1180454"/>
                </a:lnTo>
                <a:lnTo>
                  <a:pt x="41405" y="1226577"/>
                </a:lnTo>
                <a:lnTo>
                  <a:pt x="49957" y="1272429"/>
                </a:lnTo>
                <a:lnTo>
                  <a:pt x="59283" y="1318004"/>
                </a:lnTo>
                <a:lnTo>
                  <a:pt x="69376" y="1363296"/>
                </a:lnTo>
                <a:lnTo>
                  <a:pt x="80228" y="1408296"/>
                </a:lnTo>
                <a:lnTo>
                  <a:pt x="91832" y="1452998"/>
                </a:lnTo>
                <a:lnTo>
                  <a:pt x="104182" y="1497394"/>
                </a:lnTo>
                <a:lnTo>
                  <a:pt x="117270" y="1541478"/>
                </a:lnTo>
                <a:lnTo>
                  <a:pt x="131089" y="1585242"/>
                </a:lnTo>
                <a:lnTo>
                  <a:pt x="145632" y="1628680"/>
                </a:lnTo>
                <a:lnTo>
                  <a:pt x="160892" y="1671784"/>
                </a:lnTo>
                <a:lnTo>
                  <a:pt x="176862" y="1714547"/>
                </a:lnTo>
                <a:lnTo>
                  <a:pt x="193534" y="1756962"/>
                </a:lnTo>
                <a:lnTo>
                  <a:pt x="210903" y="1799022"/>
                </a:lnTo>
                <a:lnTo>
                  <a:pt x="228960" y="1840720"/>
                </a:lnTo>
                <a:lnTo>
                  <a:pt x="247698" y="1882049"/>
                </a:lnTo>
                <a:lnTo>
                  <a:pt x="267111" y="1923001"/>
                </a:lnTo>
                <a:lnTo>
                  <a:pt x="287191" y="1963570"/>
                </a:lnTo>
                <a:lnTo>
                  <a:pt x="307931" y="2003748"/>
                </a:lnTo>
                <a:lnTo>
                  <a:pt x="329324" y="2043529"/>
                </a:lnTo>
                <a:lnTo>
                  <a:pt x="351363" y="2082905"/>
                </a:lnTo>
                <a:lnTo>
                  <a:pt x="374041" y="2121869"/>
                </a:lnTo>
                <a:lnTo>
                  <a:pt x="397351" y="2160414"/>
                </a:lnTo>
                <a:lnTo>
                  <a:pt x="421286" y="2198534"/>
                </a:lnTo>
                <a:lnTo>
                  <a:pt x="445838" y="2236220"/>
                </a:lnTo>
                <a:lnTo>
                  <a:pt x="471001" y="2273466"/>
                </a:lnTo>
                <a:lnTo>
                  <a:pt x="496767" y="2310264"/>
                </a:lnTo>
                <a:lnTo>
                  <a:pt x="523129" y="2346608"/>
                </a:lnTo>
                <a:lnTo>
                  <a:pt x="550081" y="2382491"/>
                </a:lnTo>
                <a:lnTo>
                  <a:pt x="577615" y="2417905"/>
                </a:lnTo>
                <a:lnTo>
                  <a:pt x="605724" y="2452844"/>
                </a:lnTo>
                <a:lnTo>
                  <a:pt x="634400" y="2487299"/>
                </a:lnTo>
                <a:lnTo>
                  <a:pt x="663638" y="2521265"/>
                </a:lnTo>
                <a:lnTo>
                  <a:pt x="693429" y="2554734"/>
                </a:lnTo>
                <a:lnTo>
                  <a:pt x="723767" y="2587699"/>
                </a:lnTo>
                <a:lnTo>
                  <a:pt x="754645" y="2620152"/>
                </a:lnTo>
                <a:lnTo>
                  <a:pt x="786055" y="2652088"/>
                </a:lnTo>
                <a:lnTo>
                  <a:pt x="817990" y="2683498"/>
                </a:lnTo>
                <a:lnTo>
                  <a:pt x="850444" y="2714375"/>
                </a:lnTo>
                <a:lnTo>
                  <a:pt x="883409" y="2744713"/>
                </a:lnTo>
                <a:lnTo>
                  <a:pt x="916877" y="2774505"/>
                </a:lnTo>
                <a:lnTo>
                  <a:pt x="950843" y="2803742"/>
                </a:lnTo>
                <a:lnTo>
                  <a:pt x="985299" y="2832419"/>
                </a:lnTo>
                <a:lnTo>
                  <a:pt x="1020237" y="2860528"/>
                </a:lnTo>
                <a:lnTo>
                  <a:pt x="1055651" y="2888062"/>
                </a:lnTo>
                <a:lnTo>
                  <a:pt x="1091534" y="2915013"/>
                </a:lnTo>
                <a:lnTo>
                  <a:pt x="1127878" y="2941376"/>
                </a:lnTo>
                <a:lnTo>
                  <a:pt x="1164677" y="2967142"/>
                </a:lnTo>
                <a:lnTo>
                  <a:pt x="1201923" y="2992305"/>
                </a:lnTo>
                <a:lnTo>
                  <a:pt x="1239609" y="3016857"/>
                </a:lnTo>
                <a:lnTo>
                  <a:pt x="1277728" y="3040791"/>
                </a:lnTo>
                <a:lnTo>
                  <a:pt x="1316274" y="3064101"/>
                </a:lnTo>
                <a:lnTo>
                  <a:pt x="1355238" y="3086779"/>
                </a:lnTo>
                <a:lnTo>
                  <a:pt x="1394614" y="3108819"/>
                </a:lnTo>
                <a:lnTo>
                  <a:pt x="1434394" y="3130212"/>
                </a:lnTo>
                <a:lnTo>
                  <a:pt x="1474573" y="3150952"/>
                </a:lnTo>
                <a:lnTo>
                  <a:pt x="1515142" y="3171032"/>
                </a:lnTo>
                <a:lnTo>
                  <a:pt x="1556094" y="3190445"/>
                </a:lnTo>
                <a:lnTo>
                  <a:pt x="1597423" y="3209183"/>
                </a:lnTo>
                <a:lnTo>
                  <a:pt x="1639120" y="3227240"/>
                </a:lnTo>
                <a:lnTo>
                  <a:pt x="1681180" y="3244608"/>
                </a:lnTo>
                <a:lnTo>
                  <a:pt x="1723596" y="3261281"/>
                </a:lnTo>
                <a:lnTo>
                  <a:pt x="1766359" y="3277251"/>
                </a:lnTo>
                <a:lnTo>
                  <a:pt x="1809463" y="3292511"/>
                </a:lnTo>
                <a:lnTo>
                  <a:pt x="1852900" y="3307054"/>
                </a:lnTo>
                <a:lnTo>
                  <a:pt x="1896665" y="3320873"/>
                </a:lnTo>
                <a:lnTo>
                  <a:pt x="1940749" y="3333961"/>
                </a:lnTo>
                <a:lnTo>
                  <a:pt x="1985145" y="3346311"/>
                </a:lnTo>
                <a:lnTo>
                  <a:pt x="2029847" y="3357915"/>
                </a:lnTo>
                <a:lnTo>
                  <a:pt x="2074847" y="3368767"/>
                </a:lnTo>
                <a:lnTo>
                  <a:pt x="2120138" y="3378860"/>
                </a:lnTo>
                <a:lnTo>
                  <a:pt x="2165714" y="3388185"/>
                </a:lnTo>
                <a:lnTo>
                  <a:pt x="2211566" y="3396737"/>
                </a:lnTo>
                <a:lnTo>
                  <a:pt x="2257688" y="3404509"/>
                </a:lnTo>
                <a:lnTo>
                  <a:pt x="2304073" y="3411492"/>
                </a:lnTo>
                <a:lnTo>
                  <a:pt x="2350714" y="3417680"/>
                </a:lnTo>
                <a:lnTo>
                  <a:pt x="2397603" y="3423067"/>
                </a:lnTo>
                <a:lnTo>
                  <a:pt x="2444734" y="3427644"/>
                </a:lnTo>
                <a:lnTo>
                  <a:pt x="2492100" y="3431405"/>
                </a:lnTo>
                <a:lnTo>
                  <a:pt x="2539692" y="3434342"/>
                </a:lnTo>
                <a:lnTo>
                  <a:pt x="2587505" y="3436449"/>
                </a:lnTo>
                <a:lnTo>
                  <a:pt x="2635531" y="3437718"/>
                </a:lnTo>
                <a:lnTo>
                  <a:pt x="2683764" y="3438143"/>
                </a:lnTo>
                <a:lnTo>
                  <a:pt x="2731996" y="3437718"/>
                </a:lnTo>
                <a:lnTo>
                  <a:pt x="2780022" y="3436449"/>
                </a:lnTo>
                <a:lnTo>
                  <a:pt x="2827835" y="3434342"/>
                </a:lnTo>
                <a:lnTo>
                  <a:pt x="2875427" y="3431405"/>
                </a:lnTo>
                <a:lnTo>
                  <a:pt x="2922793" y="3427644"/>
                </a:lnTo>
                <a:lnTo>
                  <a:pt x="2969924" y="3423067"/>
                </a:lnTo>
                <a:lnTo>
                  <a:pt x="3016813" y="3417680"/>
                </a:lnTo>
                <a:lnTo>
                  <a:pt x="3063454" y="3411492"/>
                </a:lnTo>
                <a:lnTo>
                  <a:pt x="3109839" y="3404509"/>
                </a:lnTo>
                <a:lnTo>
                  <a:pt x="3155961" y="3396737"/>
                </a:lnTo>
                <a:lnTo>
                  <a:pt x="3201813" y="3388185"/>
                </a:lnTo>
                <a:lnTo>
                  <a:pt x="3247389" y="3378860"/>
                </a:lnTo>
                <a:lnTo>
                  <a:pt x="3292680" y="3368767"/>
                </a:lnTo>
                <a:lnTo>
                  <a:pt x="3337680" y="3357915"/>
                </a:lnTo>
                <a:lnTo>
                  <a:pt x="3382382" y="3346311"/>
                </a:lnTo>
                <a:lnTo>
                  <a:pt x="3426778" y="3333961"/>
                </a:lnTo>
                <a:lnTo>
                  <a:pt x="3470862" y="3320873"/>
                </a:lnTo>
                <a:lnTo>
                  <a:pt x="3514627" y="3307054"/>
                </a:lnTo>
                <a:lnTo>
                  <a:pt x="3558064" y="3292511"/>
                </a:lnTo>
                <a:lnTo>
                  <a:pt x="3601168" y="3277251"/>
                </a:lnTo>
                <a:lnTo>
                  <a:pt x="3643931" y="3261281"/>
                </a:lnTo>
                <a:lnTo>
                  <a:pt x="3686347" y="3244608"/>
                </a:lnTo>
                <a:lnTo>
                  <a:pt x="3728407" y="3227240"/>
                </a:lnTo>
                <a:lnTo>
                  <a:pt x="3770104" y="3209183"/>
                </a:lnTo>
                <a:lnTo>
                  <a:pt x="3811433" y="3190445"/>
                </a:lnTo>
                <a:lnTo>
                  <a:pt x="3852385" y="3171032"/>
                </a:lnTo>
                <a:lnTo>
                  <a:pt x="3892954" y="3150952"/>
                </a:lnTo>
                <a:lnTo>
                  <a:pt x="3933133" y="3130212"/>
                </a:lnTo>
                <a:lnTo>
                  <a:pt x="3972913" y="3108819"/>
                </a:lnTo>
                <a:lnTo>
                  <a:pt x="4012289" y="3086779"/>
                </a:lnTo>
                <a:lnTo>
                  <a:pt x="4051253" y="3064101"/>
                </a:lnTo>
                <a:lnTo>
                  <a:pt x="4089799" y="3040791"/>
                </a:lnTo>
                <a:lnTo>
                  <a:pt x="4127918" y="3016857"/>
                </a:lnTo>
                <a:lnTo>
                  <a:pt x="4133087" y="3013489"/>
                </a:lnTo>
                <a:lnTo>
                  <a:pt x="107556" y="0"/>
                </a:lnTo>
                <a:close/>
              </a:path>
            </a:pathLst>
          </a:custGeom>
          <a:solidFill>
            <a:srgbClr val="00B0F0"/>
          </a:solidFill>
          <a:ln>
            <a:noFill/>
          </a:ln>
        </p:spPr>
        <p:txBody>
          <a:bodyPr wrap="square" lIns="0" tIns="0" rIns="0" bIns="0" rtlCol="0"/>
          <a:lstStyle/>
          <a:p>
            <a:endParaRPr dirty="0">
              <a:solidFill>
                <a:srgbClr val="00B0F0"/>
              </a:solidFill>
            </a:endParaRPr>
          </a:p>
        </p:txBody>
      </p:sp>
      <p:sp>
        <p:nvSpPr>
          <p:cNvPr id="10" name="object 10"/>
          <p:cNvSpPr txBox="1"/>
          <p:nvPr/>
        </p:nvSpPr>
        <p:spPr>
          <a:xfrm>
            <a:off x="4369698" y="1088453"/>
            <a:ext cx="2795905" cy="804545"/>
          </a:xfrm>
          <a:prstGeom prst="rect">
            <a:avLst/>
          </a:prstGeom>
        </p:spPr>
        <p:txBody>
          <a:bodyPr vert="horz" wrap="square" lIns="0" tIns="13335" rIns="0" bIns="0" rtlCol="0">
            <a:spAutoFit/>
          </a:bodyPr>
          <a:lstStyle/>
          <a:p>
            <a:pPr marL="889635">
              <a:lnSpc>
                <a:spcPct val="100000"/>
              </a:lnSpc>
              <a:spcBef>
                <a:spcPts val="105"/>
              </a:spcBef>
            </a:pPr>
            <a:r>
              <a:rPr sz="2550" b="1" spc="-25" dirty="0">
                <a:solidFill>
                  <a:srgbClr val="FFFFFF"/>
                </a:solidFill>
                <a:latin typeface="Arial"/>
                <a:cs typeface="Arial"/>
              </a:rPr>
              <a:t>Hos</a:t>
            </a:r>
            <a:r>
              <a:rPr lang="en-US" sz="2550" b="1" spc="-25" dirty="0">
                <a:solidFill>
                  <a:srgbClr val="FFFFFF"/>
                </a:solidFill>
                <a:latin typeface="Arial"/>
                <a:cs typeface="Arial"/>
              </a:rPr>
              <a:t>t a</a:t>
            </a:r>
            <a:endParaRPr sz="2550" dirty="0">
              <a:latin typeface="Arial"/>
              <a:cs typeface="Arial"/>
            </a:endParaRPr>
          </a:p>
          <a:p>
            <a:pPr marL="12700">
              <a:lnSpc>
                <a:spcPct val="100000"/>
              </a:lnSpc>
              <a:spcBef>
                <a:spcPts val="5"/>
              </a:spcBef>
            </a:pPr>
            <a:r>
              <a:rPr sz="2550" b="1" dirty="0">
                <a:solidFill>
                  <a:srgbClr val="FECF00"/>
                </a:solidFill>
                <a:latin typeface="Tahoma"/>
                <a:cs typeface="Tahoma"/>
              </a:rPr>
              <a:t>Traditional</a:t>
            </a:r>
            <a:r>
              <a:rPr sz="2550" b="1" spc="270" dirty="0">
                <a:solidFill>
                  <a:srgbClr val="FECF00"/>
                </a:solidFill>
                <a:latin typeface="Tahoma"/>
                <a:cs typeface="Tahoma"/>
              </a:rPr>
              <a:t> </a:t>
            </a:r>
            <a:r>
              <a:rPr sz="2550" b="1" spc="-10" dirty="0">
                <a:solidFill>
                  <a:srgbClr val="FECF00"/>
                </a:solidFill>
                <a:latin typeface="Tahoma"/>
                <a:cs typeface="Tahoma"/>
              </a:rPr>
              <a:t>Drive</a:t>
            </a:r>
            <a:endParaRPr sz="2550" dirty="0">
              <a:latin typeface="Tahoma"/>
              <a:cs typeface="Tahoma"/>
            </a:endParaRPr>
          </a:p>
        </p:txBody>
      </p:sp>
      <p:grpSp>
        <p:nvGrpSpPr>
          <p:cNvPr id="11" name="object 11"/>
          <p:cNvGrpSpPr/>
          <p:nvPr/>
        </p:nvGrpSpPr>
        <p:grpSpPr>
          <a:xfrm>
            <a:off x="6339280" y="2825428"/>
            <a:ext cx="962025" cy="4567555"/>
            <a:chOff x="6339280" y="2825428"/>
            <a:chExt cx="962025" cy="4567555"/>
          </a:xfrm>
        </p:grpSpPr>
        <p:sp>
          <p:nvSpPr>
            <p:cNvPr id="12" name="object 12"/>
            <p:cNvSpPr/>
            <p:nvPr/>
          </p:nvSpPr>
          <p:spPr>
            <a:xfrm>
              <a:off x="6365288" y="2900311"/>
              <a:ext cx="521334" cy="798830"/>
            </a:xfrm>
            <a:custGeom>
              <a:avLst/>
              <a:gdLst/>
              <a:ahLst/>
              <a:cxnLst/>
              <a:rect l="l" t="t" r="r" b="b"/>
              <a:pathLst>
                <a:path w="521334" h="798829">
                  <a:moveTo>
                    <a:pt x="227514" y="0"/>
                  </a:moveTo>
                  <a:lnTo>
                    <a:pt x="17202" y="118872"/>
                  </a:lnTo>
                  <a:lnTo>
                    <a:pt x="5044" y="221919"/>
                  </a:lnTo>
                  <a:lnTo>
                    <a:pt x="0" y="280265"/>
                  </a:lnTo>
                  <a:lnTo>
                    <a:pt x="1175" y="315505"/>
                  </a:lnTo>
                  <a:lnTo>
                    <a:pt x="70748" y="489344"/>
                  </a:lnTo>
                  <a:lnTo>
                    <a:pt x="173843" y="635987"/>
                  </a:lnTo>
                  <a:lnTo>
                    <a:pt x="270081" y="751555"/>
                  </a:lnTo>
                  <a:lnTo>
                    <a:pt x="312578" y="798436"/>
                  </a:lnTo>
                  <a:lnTo>
                    <a:pt x="510597" y="720712"/>
                  </a:lnTo>
                  <a:lnTo>
                    <a:pt x="520890" y="437938"/>
                  </a:lnTo>
                  <a:lnTo>
                    <a:pt x="507215" y="280179"/>
                  </a:lnTo>
                  <a:lnTo>
                    <a:pt x="454179" y="190283"/>
                  </a:lnTo>
                  <a:lnTo>
                    <a:pt x="346386" y="111099"/>
                  </a:lnTo>
                  <a:lnTo>
                    <a:pt x="309327" y="81497"/>
                  </a:lnTo>
                  <a:lnTo>
                    <a:pt x="270519" y="44667"/>
                  </a:lnTo>
                  <a:lnTo>
                    <a:pt x="239926" y="13278"/>
                  </a:lnTo>
                  <a:lnTo>
                    <a:pt x="227514" y="0"/>
                  </a:lnTo>
                  <a:close/>
                </a:path>
              </a:pathLst>
            </a:custGeom>
            <a:solidFill>
              <a:srgbClr val="FFFFFF"/>
            </a:solidFill>
          </p:spPr>
          <p:txBody>
            <a:bodyPr wrap="square" lIns="0" tIns="0" rIns="0" bIns="0" rtlCol="0"/>
            <a:lstStyle/>
            <a:p>
              <a:endParaRPr/>
            </a:p>
          </p:txBody>
        </p:sp>
        <p:sp>
          <p:nvSpPr>
            <p:cNvPr id="13" name="object 13"/>
            <p:cNvSpPr/>
            <p:nvPr/>
          </p:nvSpPr>
          <p:spPr>
            <a:xfrm>
              <a:off x="6431188" y="3298198"/>
              <a:ext cx="563880" cy="484505"/>
            </a:xfrm>
            <a:custGeom>
              <a:avLst/>
              <a:gdLst/>
              <a:ahLst/>
              <a:cxnLst/>
              <a:rect l="l" t="t" r="r" b="b"/>
              <a:pathLst>
                <a:path w="563879" h="484504">
                  <a:moveTo>
                    <a:pt x="273748" y="61887"/>
                  </a:moveTo>
                  <a:lnTo>
                    <a:pt x="187274" y="97396"/>
                  </a:lnTo>
                  <a:lnTo>
                    <a:pt x="231419" y="204914"/>
                  </a:lnTo>
                  <a:lnTo>
                    <a:pt x="362508" y="401078"/>
                  </a:lnTo>
                  <a:lnTo>
                    <a:pt x="317893" y="169405"/>
                  </a:lnTo>
                  <a:lnTo>
                    <a:pt x="273748" y="61887"/>
                  </a:lnTo>
                  <a:close/>
                </a:path>
                <a:path w="563879" h="484504">
                  <a:moveTo>
                    <a:pt x="424446" y="0"/>
                  </a:moveTo>
                  <a:lnTo>
                    <a:pt x="434987" y="151257"/>
                  </a:lnTo>
                  <a:lnTo>
                    <a:pt x="487857" y="177812"/>
                  </a:lnTo>
                  <a:lnTo>
                    <a:pt x="563651" y="319328"/>
                  </a:lnTo>
                  <a:lnTo>
                    <a:pt x="549757" y="74726"/>
                  </a:lnTo>
                  <a:lnTo>
                    <a:pt x="424446" y="0"/>
                  </a:lnTo>
                  <a:close/>
                </a:path>
                <a:path w="563879" h="484504">
                  <a:moveTo>
                    <a:pt x="36639" y="159258"/>
                  </a:moveTo>
                  <a:lnTo>
                    <a:pt x="0" y="300469"/>
                  </a:lnTo>
                  <a:lnTo>
                    <a:pt x="162001" y="484251"/>
                  </a:lnTo>
                  <a:lnTo>
                    <a:pt x="116484" y="330314"/>
                  </a:lnTo>
                  <a:lnTo>
                    <a:pt x="135420" y="274269"/>
                  </a:lnTo>
                  <a:lnTo>
                    <a:pt x="36639" y="159258"/>
                  </a:lnTo>
                  <a:close/>
                </a:path>
              </a:pathLst>
            </a:custGeom>
            <a:solidFill>
              <a:srgbClr val="14A4DE"/>
            </a:solidFill>
          </p:spPr>
          <p:txBody>
            <a:bodyPr wrap="square" lIns="0" tIns="0" rIns="0" bIns="0" rtlCol="0"/>
            <a:lstStyle/>
            <a:p>
              <a:endParaRPr/>
            </a:p>
          </p:txBody>
        </p:sp>
        <p:pic>
          <p:nvPicPr>
            <p:cNvPr id="14" name="object 14"/>
            <p:cNvPicPr/>
            <p:nvPr/>
          </p:nvPicPr>
          <p:blipFill>
            <a:blip r:embed="rId4" cstate="print"/>
            <a:stretch>
              <a:fillRect/>
            </a:stretch>
          </p:blipFill>
          <p:spPr>
            <a:xfrm>
              <a:off x="6487615" y="3074064"/>
              <a:ext cx="167466" cy="167461"/>
            </a:xfrm>
            <a:prstGeom prst="rect">
              <a:avLst/>
            </a:prstGeom>
          </p:spPr>
        </p:pic>
        <p:pic>
          <p:nvPicPr>
            <p:cNvPr id="15" name="object 15"/>
            <p:cNvPicPr/>
            <p:nvPr/>
          </p:nvPicPr>
          <p:blipFill>
            <a:blip r:embed="rId5" cstate="print"/>
            <a:stretch>
              <a:fillRect/>
            </a:stretch>
          </p:blipFill>
          <p:spPr>
            <a:xfrm>
              <a:off x="6373182" y="2846760"/>
              <a:ext cx="235750" cy="165670"/>
            </a:xfrm>
            <a:prstGeom prst="rect">
              <a:avLst/>
            </a:prstGeom>
          </p:spPr>
        </p:pic>
        <p:sp>
          <p:nvSpPr>
            <p:cNvPr id="16" name="object 16"/>
            <p:cNvSpPr/>
            <p:nvPr/>
          </p:nvSpPr>
          <p:spPr>
            <a:xfrm>
              <a:off x="6351980" y="3986778"/>
              <a:ext cx="936625" cy="3393440"/>
            </a:xfrm>
            <a:custGeom>
              <a:avLst/>
              <a:gdLst/>
              <a:ahLst/>
              <a:cxnLst/>
              <a:rect l="l" t="t" r="r" b="b"/>
              <a:pathLst>
                <a:path w="936625" h="3393440">
                  <a:moveTo>
                    <a:pt x="575246" y="0"/>
                  </a:moveTo>
                  <a:lnTo>
                    <a:pt x="606593" y="24993"/>
                  </a:lnTo>
                  <a:lnTo>
                    <a:pt x="632664" y="62190"/>
                  </a:lnTo>
                  <a:lnTo>
                    <a:pt x="653404" y="103089"/>
                  </a:lnTo>
                  <a:lnTo>
                    <a:pt x="668756" y="139192"/>
                  </a:lnTo>
                  <a:lnTo>
                    <a:pt x="687121" y="194455"/>
                  </a:lnTo>
                  <a:lnTo>
                    <a:pt x="696636" y="249137"/>
                  </a:lnTo>
                  <a:lnTo>
                    <a:pt x="697334" y="303621"/>
                  </a:lnTo>
                  <a:lnTo>
                    <a:pt x="689254" y="358292"/>
                  </a:lnTo>
                  <a:lnTo>
                    <a:pt x="676948" y="405607"/>
                  </a:lnTo>
                  <a:lnTo>
                    <a:pt x="661682" y="452402"/>
                  </a:lnTo>
                  <a:lnTo>
                    <a:pt x="643613" y="498383"/>
                  </a:lnTo>
                  <a:lnTo>
                    <a:pt x="622899" y="543256"/>
                  </a:lnTo>
                  <a:lnTo>
                    <a:pt x="599695" y="586726"/>
                  </a:lnTo>
                  <a:lnTo>
                    <a:pt x="574159" y="628500"/>
                  </a:lnTo>
                  <a:lnTo>
                    <a:pt x="546448" y="668283"/>
                  </a:lnTo>
                  <a:lnTo>
                    <a:pt x="516718" y="705782"/>
                  </a:lnTo>
                  <a:lnTo>
                    <a:pt x="485127" y="740702"/>
                  </a:lnTo>
                  <a:lnTo>
                    <a:pt x="454689" y="769506"/>
                  </a:lnTo>
                  <a:lnTo>
                    <a:pt x="392344" y="803474"/>
                  </a:lnTo>
                  <a:lnTo>
                    <a:pt x="321459" y="799426"/>
                  </a:lnTo>
                  <a:lnTo>
                    <a:pt x="273067" y="767636"/>
                  </a:lnTo>
                  <a:lnTo>
                    <a:pt x="242215" y="716488"/>
                  </a:lnTo>
                  <a:lnTo>
                    <a:pt x="233060" y="645820"/>
                  </a:lnTo>
                  <a:lnTo>
                    <a:pt x="240563" y="612000"/>
                  </a:lnTo>
                  <a:lnTo>
                    <a:pt x="269023" y="575443"/>
                  </a:lnTo>
                  <a:lnTo>
                    <a:pt x="326592" y="554738"/>
                  </a:lnTo>
                  <a:lnTo>
                    <a:pt x="376558" y="551562"/>
                  </a:lnTo>
                  <a:lnTo>
                    <a:pt x="430326" y="555362"/>
                  </a:lnTo>
                  <a:lnTo>
                    <a:pt x="484275" y="564073"/>
                  </a:lnTo>
                  <a:lnTo>
                    <a:pt x="534783" y="575631"/>
                  </a:lnTo>
                  <a:lnTo>
                    <a:pt x="578230" y="587973"/>
                  </a:lnTo>
                  <a:lnTo>
                    <a:pt x="663300" y="619971"/>
                  </a:lnTo>
                  <a:lnTo>
                    <a:pt x="709727" y="642814"/>
                  </a:lnTo>
                  <a:lnTo>
                    <a:pt x="751181" y="669462"/>
                  </a:lnTo>
                  <a:lnTo>
                    <a:pt x="788565" y="701817"/>
                  </a:lnTo>
                  <a:lnTo>
                    <a:pt x="822782" y="741781"/>
                  </a:lnTo>
                  <a:lnTo>
                    <a:pt x="848393" y="779398"/>
                  </a:lnTo>
                  <a:lnTo>
                    <a:pt x="870703" y="818780"/>
                  </a:lnTo>
                  <a:lnTo>
                    <a:pt x="889748" y="860026"/>
                  </a:lnTo>
                  <a:lnTo>
                    <a:pt x="905564" y="903236"/>
                  </a:lnTo>
                  <a:lnTo>
                    <a:pt x="918186" y="948507"/>
                  </a:lnTo>
                  <a:lnTo>
                    <a:pt x="927652" y="995938"/>
                  </a:lnTo>
                  <a:lnTo>
                    <a:pt x="933995" y="1045629"/>
                  </a:lnTo>
                  <a:lnTo>
                    <a:pt x="936534" y="1094986"/>
                  </a:lnTo>
                  <a:lnTo>
                    <a:pt x="934959" y="1143749"/>
                  </a:lnTo>
                  <a:lnTo>
                    <a:pt x="929541" y="1191919"/>
                  </a:lnTo>
                  <a:lnTo>
                    <a:pt x="920547" y="1239496"/>
                  </a:lnTo>
                  <a:lnTo>
                    <a:pt x="908247" y="1286481"/>
                  </a:lnTo>
                  <a:lnTo>
                    <a:pt x="892909" y="1332875"/>
                  </a:lnTo>
                  <a:lnTo>
                    <a:pt x="874801" y="1378680"/>
                  </a:lnTo>
                  <a:lnTo>
                    <a:pt x="854192" y="1423895"/>
                  </a:lnTo>
                  <a:lnTo>
                    <a:pt x="831351" y="1468523"/>
                  </a:lnTo>
                  <a:lnTo>
                    <a:pt x="806546" y="1512563"/>
                  </a:lnTo>
                  <a:lnTo>
                    <a:pt x="780047" y="1556017"/>
                  </a:lnTo>
                  <a:lnTo>
                    <a:pt x="752121" y="1598885"/>
                  </a:lnTo>
                  <a:lnTo>
                    <a:pt x="723038" y="1641168"/>
                  </a:lnTo>
                  <a:lnTo>
                    <a:pt x="693065" y="1682868"/>
                  </a:lnTo>
                  <a:lnTo>
                    <a:pt x="662472" y="1723986"/>
                  </a:lnTo>
                  <a:lnTo>
                    <a:pt x="631528" y="1764521"/>
                  </a:lnTo>
                  <a:lnTo>
                    <a:pt x="600500" y="1804475"/>
                  </a:lnTo>
                  <a:lnTo>
                    <a:pt x="569658" y="1843849"/>
                  </a:lnTo>
                  <a:lnTo>
                    <a:pt x="517266" y="1909963"/>
                  </a:lnTo>
                  <a:lnTo>
                    <a:pt x="485011" y="1949091"/>
                  </a:lnTo>
                  <a:lnTo>
                    <a:pt x="452414" y="1987692"/>
                  </a:lnTo>
                  <a:lnTo>
                    <a:pt x="419735" y="2025774"/>
                  </a:lnTo>
                  <a:lnTo>
                    <a:pt x="387235" y="2063343"/>
                  </a:lnTo>
                  <a:lnTo>
                    <a:pt x="365306" y="2088670"/>
                  </a:lnTo>
                  <a:lnTo>
                    <a:pt x="343376" y="2114089"/>
                  </a:lnTo>
                  <a:lnTo>
                    <a:pt x="299630" y="2165426"/>
                  </a:lnTo>
                  <a:lnTo>
                    <a:pt x="268651" y="2203669"/>
                  </a:lnTo>
                  <a:lnTo>
                    <a:pt x="239031" y="2243204"/>
                  </a:lnTo>
                  <a:lnTo>
                    <a:pt x="210812" y="2283951"/>
                  </a:lnTo>
                  <a:lnTo>
                    <a:pt x="184038" y="2325829"/>
                  </a:lnTo>
                  <a:lnTo>
                    <a:pt x="158753" y="2368757"/>
                  </a:lnTo>
                  <a:lnTo>
                    <a:pt x="135001" y="2412656"/>
                  </a:lnTo>
                  <a:lnTo>
                    <a:pt x="112824" y="2457443"/>
                  </a:lnTo>
                  <a:lnTo>
                    <a:pt x="92266" y="2503039"/>
                  </a:lnTo>
                  <a:lnTo>
                    <a:pt x="73370" y="2549363"/>
                  </a:lnTo>
                  <a:lnTo>
                    <a:pt x="56181" y="2596335"/>
                  </a:lnTo>
                  <a:lnTo>
                    <a:pt x="40741" y="2643873"/>
                  </a:lnTo>
                  <a:lnTo>
                    <a:pt x="24724" y="2704359"/>
                  </a:lnTo>
                  <a:lnTo>
                    <a:pt x="13033" y="2765214"/>
                  </a:lnTo>
                  <a:lnTo>
                    <a:pt x="5275" y="2825970"/>
                  </a:lnTo>
                  <a:lnTo>
                    <a:pt x="1061" y="2886156"/>
                  </a:lnTo>
                  <a:lnTo>
                    <a:pt x="0" y="2945306"/>
                  </a:lnTo>
                  <a:lnTo>
                    <a:pt x="1700" y="3002950"/>
                  </a:lnTo>
                  <a:lnTo>
                    <a:pt x="5771" y="3058618"/>
                  </a:lnTo>
                  <a:lnTo>
                    <a:pt x="11823" y="3111844"/>
                  </a:lnTo>
                  <a:lnTo>
                    <a:pt x="19464" y="3162157"/>
                  </a:lnTo>
                  <a:lnTo>
                    <a:pt x="28304" y="3209090"/>
                  </a:lnTo>
                  <a:lnTo>
                    <a:pt x="37952" y="3252173"/>
                  </a:lnTo>
                  <a:lnTo>
                    <a:pt x="48017" y="3290938"/>
                  </a:lnTo>
                  <a:lnTo>
                    <a:pt x="67835" y="3353637"/>
                  </a:lnTo>
                  <a:lnTo>
                    <a:pt x="76807" y="3376635"/>
                  </a:lnTo>
                  <a:lnTo>
                    <a:pt x="84632" y="3393440"/>
                  </a:lnTo>
                </a:path>
              </a:pathLst>
            </a:custGeom>
            <a:ln w="25399">
              <a:solidFill>
                <a:srgbClr val="231F20"/>
              </a:solidFill>
            </a:ln>
          </p:spPr>
          <p:txBody>
            <a:bodyPr wrap="square" lIns="0" tIns="0" rIns="0" bIns="0" rtlCol="0"/>
            <a:lstStyle/>
            <a:p>
              <a:endParaRPr/>
            </a:p>
          </p:txBody>
        </p:sp>
        <p:sp>
          <p:nvSpPr>
            <p:cNvPr id="17" name="object 17"/>
            <p:cNvSpPr/>
            <p:nvPr/>
          </p:nvSpPr>
          <p:spPr>
            <a:xfrm>
              <a:off x="6682977" y="3634384"/>
              <a:ext cx="269875" cy="313690"/>
            </a:xfrm>
            <a:custGeom>
              <a:avLst/>
              <a:gdLst/>
              <a:ahLst/>
              <a:cxnLst/>
              <a:rect l="l" t="t" r="r" b="b"/>
              <a:pathLst>
                <a:path w="269875" h="313689">
                  <a:moveTo>
                    <a:pt x="202247" y="0"/>
                  </a:moveTo>
                  <a:lnTo>
                    <a:pt x="0" y="83045"/>
                  </a:lnTo>
                  <a:lnTo>
                    <a:pt x="4522" y="121666"/>
                  </a:lnTo>
                  <a:lnTo>
                    <a:pt x="16065" y="163745"/>
                  </a:lnTo>
                  <a:lnTo>
                    <a:pt x="32475" y="202394"/>
                  </a:lnTo>
                  <a:lnTo>
                    <a:pt x="51600" y="230720"/>
                  </a:lnTo>
                  <a:lnTo>
                    <a:pt x="59357" y="219736"/>
                  </a:lnTo>
                  <a:lnTo>
                    <a:pt x="65859" y="208937"/>
                  </a:lnTo>
                  <a:lnTo>
                    <a:pt x="70841" y="199295"/>
                  </a:lnTo>
                  <a:lnTo>
                    <a:pt x="74041" y="191782"/>
                  </a:lnTo>
                  <a:lnTo>
                    <a:pt x="98508" y="231173"/>
                  </a:lnTo>
                  <a:lnTo>
                    <a:pt x="133462" y="267777"/>
                  </a:lnTo>
                  <a:lnTo>
                    <a:pt x="173376" y="296769"/>
                  </a:lnTo>
                  <a:lnTo>
                    <a:pt x="212725" y="313321"/>
                  </a:lnTo>
                  <a:lnTo>
                    <a:pt x="229084" y="273893"/>
                  </a:lnTo>
                  <a:lnTo>
                    <a:pt x="237109" y="225218"/>
                  </a:lnTo>
                  <a:lnTo>
                    <a:pt x="236256" y="174615"/>
                  </a:lnTo>
                  <a:lnTo>
                    <a:pt x="225983" y="129400"/>
                  </a:lnTo>
                  <a:lnTo>
                    <a:pt x="233536" y="132486"/>
                  </a:lnTo>
                  <a:lnTo>
                    <a:pt x="243857" y="135843"/>
                  </a:lnTo>
                  <a:lnTo>
                    <a:pt x="256071" y="138960"/>
                  </a:lnTo>
                  <a:lnTo>
                    <a:pt x="269303" y="141325"/>
                  </a:lnTo>
                  <a:lnTo>
                    <a:pt x="260461" y="102268"/>
                  </a:lnTo>
                  <a:lnTo>
                    <a:pt x="240738" y="54132"/>
                  </a:lnTo>
                  <a:lnTo>
                    <a:pt x="218532" y="14261"/>
                  </a:lnTo>
                  <a:lnTo>
                    <a:pt x="202247" y="0"/>
                  </a:lnTo>
                  <a:close/>
                </a:path>
              </a:pathLst>
            </a:custGeom>
            <a:solidFill>
              <a:srgbClr val="FECF00"/>
            </a:solidFill>
          </p:spPr>
          <p:txBody>
            <a:bodyPr wrap="square" lIns="0" tIns="0" rIns="0" bIns="0" rtlCol="0"/>
            <a:lstStyle/>
            <a:p>
              <a:endParaRPr/>
            </a:p>
          </p:txBody>
        </p:sp>
        <p:pic>
          <p:nvPicPr>
            <p:cNvPr id="18" name="object 18"/>
            <p:cNvPicPr/>
            <p:nvPr/>
          </p:nvPicPr>
          <p:blipFill>
            <a:blip r:embed="rId6" cstate="print"/>
            <a:stretch>
              <a:fillRect/>
            </a:stretch>
          </p:blipFill>
          <p:spPr>
            <a:xfrm>
              <a:off x="6486815" y="3073263"/>
              <a:ext cx="169063" cy="169068"/>
            </a:xfrm>
            <a:prstGeom prst="rect">
              <a:avLst/>
            </a:prstGeom>
          </p:spPr>
        </p:pic>
        <p:sp>
          <p:nvSpPr>
            <p:cNvPr id="19" name="object 19"/>
            <p:cNvSpPr/>
            <p:nvPr/>
          </p:nvSpPr>
          <p:spPr>
            <a:xfrm>
              <a:off x="6345716" y="2825428"/>
              <a:ext cx="665480" cy="974090"/>
            </a:xfrm>
            <a:custGeom>
              <a:avLst/>
              <a:gdLst/>
              <a:ahLst/>
              <a:cxnLst/>
              <a:rect l="l" t="t" r="r" b="b"/>
              <a:pathLst>
                <a:path w="665479" h="974089">
                  <a:moveTo>
                    <a:pt x="104982" y="666750"/>
                  </a:moveTo>
                  <a:lnTo>
                    <a:pt x="96575" y="671830"/>
                  </a:lnTo>
                  <a:lnTo>
                    <a:pt x="94390" y="680720"/>
                  </a:lnTo>
                  <a:lnTo>
                    <a:pt x="69244" y="774700"/>
                  </a:lnTo>
                  <a:lnTo>
                    <a:pt x="70807" y="781050"/>
                  </a:lnTo>
                  <a:lnTo>
                    <a:pt x="74324" y="784860"/>
                  </a:lnTo>
                  <a:lnTo>
                    <a:pt x="241622" y="974090"/>
                  </a:lnTo>
                  <a:lnTo>
                    <a:pt x="251299" y="974090"/>
                  </a:lnTo>
                  <a:lnTo>
                    <a:pt x="262399" y="965200"/>
                  </a:lnTo>
                  <a:lnTo>
                    <a:pt x="263897" y="958850"/>
                  </a:lnTo>
                  <a:lnTo>
                    <a:pt x="261929" y="952500"/>
                  </a:lnTo>
                  <a:lnTo>
                    <a:pt x="244989" y="895350"/>
                  </a:lnTo>
                  <a:lnTo>
                    <a:pt x="213161" y="895350"/>
                  </a:lnTo>
                  <a:lnTo>
                    <a:pt x="102366" y="769620"/>
                  </a:lnTo>
                  <a:lnTo>
                    <a:pt x="123981" y="688340"/>
                  </a:lnTo>
                  <a:lnTo>
                    <a:pt x="126166" y="680720"/>
                  </a:lnTo>
                  <a:lnTo>
                    <a:pt x="121314" y="671830"/>
                  </a:lnTo>
                  <a:lnTo>
                    <a:pt x="104982" y="666750"/>
                  </a:lnTo>
                  <a:close/>
                </a:path>
                <a:path w="665479" h="974089">
                  <a:moveTo>
                    <a:pt x="8310" y="242570"/>
                  </a:moveTo>
                  <a:lnTo>
                    <a:pt x="1134" y="248920"/>
                  </a:lnTo>
                  <a:lnTo>
                    <a:pt x="703" y="257810"/>
                  </a:lnTo>
                  <a:lnTo>
                    <a:pt x="0" y="303530"/>
                  </a:lnTo>
                  <a:lnTo>
                    <a:pt x="2574" y="350520"/>
                  </a:lnTo>
                  <a:lnTo>
                    <a:pt x="8680" y="397510"/>
                  </a:lnTo>
                  <a:lnTo>
                    <a:pt x="18571" y="445770"/>
                  </a:lnTo>
                  <a:lnTo>
                    <a:pt x="47415" y="528320"/>
                  </a:lnTo>
                  <a:lnTo>
                    <a:pt x="70343" y="574040"/>
                  </a:lnTo>
                  <a:lnTo>
                    <a:pt x="97078" y="617220"/>
                  </a:lnTo>
                  <a:lnTo>
                    <a:pt x="126828" y="657860"/>
                  </a:lnTo>
                  <a:lnTo>
                    <a:pt x="158800" y="697230"/>
                  </a:lnTo>
                  <a:lnTo>
                    <a:pt x="192202" y="736600"/>
                  </a:lnTo>
                  <a:lnTo>
                    <a:pt x="260125" y="810260"/>
                  </a:lnTo>
                  <a:lnTo>
                    <a:pt x="287545" y="840740"/>
                  </a:lnTo>
                  <a:lnTo>
                    <a:pt x="324006" y="889000"/>
                  </a:lnTo>
                  <a:lnTo>
                    <a:pt x="328096" y="895350"/>
                  </a:lnTo>
                  <a:lnTo>
                    <a:pt x="335462" y="896620"/>
                  </a:lnTo>
                  <a:lnTo>
                    <a:pt x="421187" y="862330"/>
                  </a:lnTo>
                  <a:lnTo>
                    <a:pt x="461244" y="862330"/>
                  </a:lnTo>
                  <a:lnTo>
                    <a:pt x="460992" y="861060"/>
                  </a:lnTo>
                  <a:lnTo>
                    <a:pt x="341393" y="861060"/>
                  </a:lnTo>
                  <a:lnTo>
                    <a:pt x="321111" y="834390"/>
                  </a:lnTo>
                  <a:lnTo>
                    <a:pt x="369739" y="815340"/>
                  </a:lnTo>
                  <a:lnTo>
                    <a:pt x="371960" y="810260"/>
                  </a:lnTo>
                  <a:lnTo>
                    <a:pt x="300638" y="810260"/>
                  </a:lnTo>
                  <a:lnTo>
                    <a:pt x="296472" y="805180"/>
                  </a:lnTo>
                  <a:lnTo>
                    <a:pt x="249921" y="754380"/>
                  </a:lnTo>
                  <a:lnTo>
                    <a:pt x="216908" y="717550"/>
                  </a:lnTo>
                  <a:lnTo>
                    <a:pt x="184438" y="680720"/>
                  </a:lnTo>
                  <a:lnTo>
                    <a:pt x="153311" y="642620"/>
                  </a:lnTo>
                  <a:lnTo>
                    <a:pt x="124323" y="601980"/>
                  </a:lnTo>
                  <a:lnTo>
                    <a:pt x="98274" y="561340"/>
                  </a:lnTo>
                  <a:lnTo>
                    <a:pt x="75961" y="518160"/>
                  </a:lnTo>
                  <a:lnTo>
                    <a:pt x="58183" y="472440"/>
                  </a:lnTo>
                  <a:lnTo>
                    <a:pt x="52906" y="454660"/>
                  </a:lnTo>
                  <a:lnTo>
                    <a:pt x="50496" y="447040"/>
                  </a:lnTo>
                  <a:lnTo>
                    <a:pt x="48239" y="438150"/>
                  </a:lnTo>
                  <a:lnTo>
                    <a:pt x="38814" y="392430"/>
                  </a:lnTo>
                  <a:lnTo>
                    <a:pt x="32994" y="347980"/>
                  </a:lnTo>
                  <a:lnTo>
                    <a:pt x="30538" y="303530"/>
                  </a:lnTo>
                  <a:lnTo>
                    <a:pt x="31189" y="260350"/>
                  </a:lnTo>
                  <a:lnTo>
                    <a:pt x="31270" y="257810"/>
                  </a:lnTo>
                  <a:lnTo>
                    <a:pt x="31640" y="250190"/>
                  </a:lnTo>
                  <a:lnTo>
                    <a:pt x="25163" y="243840"/>
                  </a:lnTo>
                  <a:lnTo>
                    <a:pt x="8310" y="242570"/>
                  </a:lnTo>
                  <a:close/>
                </a:path>
                <a:path w="665479" h="974089">
                  <a:moveTo>
                    <a:pt x="204753" y="764540"/>
                  </a:moveTo>
                  <a:lnTo>
                    <a:pt x="196244" y="769620"/>
                  </a:lnTo>
                  <a:lnTo>
                    <a:pt x="193831" y="777240"/>
                  </a:lnTo>
                  <a:lnTo>
                    <a:pt x="187469" y="798830"/>
                  </a:lnTo>
                  <a:lnTo>
                    <a:pt x="186491" y="801370"/>
                  </a:lnTo>
                  <a:lnTo>
                    <a:pt x="186351" y="805180"/>
                  </a:lnTo>
                  <a:lnTo>
                    <a:pt x="213161" y="895350"/>
                  </a:lnTo>
                  <a:lnTo>
                    <a:pt x="244989" y="895350"/>
                  </a:lnTo>
                  <a:lnTo>
                    <a:pt x="217885" y="803910"/>
                  </a:lnTo>
                  <a:lnTo>
                    <a:pt x="223118" y="786130"/>
                  </a:lnTo>
                  <a:lnTo>
                    <a:pt x="225531" y="777240"/>
                  </a:lnTo>
                  <a:lnTo>
                    <a:pt x="220921" y="769620"/>
                  </a:lnTo>
                  <a:lnTo>
                    <a:pt x="204753" y="764540"/>
                  </a:lnTo>
                  <a:close/>
                </a:path>
                <a:path w="665479" h="974089">
                  <a:moveTo>
                    <a:pt x="461244" y="862330"/>
                  </a:moveTo>
                  <a:lnTo>
                    <a:pt x="421187" y="862330"/>
                  </a:lnTo>
                  <a:lnTo>
                    <a:pt x="439932" y="890270"/>
                  </a:lnTo>
                  <a:lnTo>
                    <a:pt x="449432" y="891540"/>
                  </a:lnTo>
                  <a:lnTo>
                    <a:pt x="461751" y="883920"/>
                  </a:lnTo>
                  <a:lnTo>
                    <a:pt x="463668" y="876300"/>
                  </a:lnTo>
                  <a:lnTo>
                    <a:pt x="463008" y="871220"/>
                  </a:lnTo>
                  <a:lnTo>
                    <a:pt x="461244" y="862330"/>
                  </a:lnTo>
                  <a:close/>
                </a:path>
                <a:path w="665479" h="974089">
                  <a:moveTo>
                    <a:pt x="361217" y="518160"/>
                  </a:moveTo>
                  <a:lnTo>
                    <a:pt x="259148" y="560070"/>
                  </a:lnTo>
                  <a:lnTo>
                    <a:pt x="255439" y="568960"/>
                  </a:lnTo>
                  <a:lnTo>
                    <a:pt x="258627" y="576580"/>
                  </a:lnTo>
                  <a:lnTo>
                    <a:pt x="303636" y="685800"/>
                  </a:lnTo>
                  <a:lnTo>
                    <a:pt x="303877" y="685800"/>
                  </a:lnTo>
                  <a:lnTo>
                    <a:pt x="304169" y="687070"/>
                  </a:lnTo>
                  <a:lnTo>
                    <a:pt x="403877" y="835660"/>
                  </a:lnTo>
                  <a:lnTo>
                    <a:pt x="341393" y="861060"/>
                  </a:lnTo>
                  <a:lnTo>
                    <a:pt x="460992" y="861060"/>
                  </a:lnTo>
                  <a:lnTo>
                    <a:pt x="458220" y="847090"/>
                  </a:lnTo>
                  <a:lnTo>
                    <a:pt x="530540" y="816610"/>
                  </a:lnTo>
                  <a:lnTo>
                    <a:pt x="452327" y="816610"/>
                  </a:lnTo>
                  <a:lnTo>
                    <a:pt x="449640" y="802640"/>
                  </a:lnTo>
                  <a:lnTo>
                    <a:pt x="418621" y="802640"/>
                  </a:lnTo>
                  <a:lnTo>
                    <a:pt x="330356" y="670560"/>
                  </a:lnTo>
                  <a:lnTo>
                    <a:pt x="292663" y="579120"/>
                  </a:lnTo>
                  <a:lnTo>
                    <a:pt x="350905" y="554990"/>
                  </a:lnTo>
                  <a:lnTo>
                    <a:pt x="383678" y="554990"/>
                  </a:lnTo>
                  <a:lnTo>
                    <a:pt x="370133" y="521970"/>
                  </a:lnTo>
                  <a:lnTo>
                    <a:pt x="361217" y="518160"/>
                  </a:lnTo>
                  <a:close/>
                </a:path>
                <a:path w="665479" h="974089">
                  <a:moveTo>
                    <a:pt x="540854" y="755650"/>
                  </a:moveTo>
                  <a:lnTo>
                    <a:pt x="510074" y="755650"/>
                  </a:lnTo>
                  <a:lnTo>
                    <a:pt x="514811" y="789940"/>
                  </a:lnTo>
                  <a:lnTo>
                    <a:pt x="452327" y="816610"/>
                  </a:lnTo>
                  <a:lnTo>
                    <a:pt x="530540" y="816610"/>
                  </a:lnTo>
                  <a:lnTo>
                    <a:pt x="536566" y="814070"/>
                  </a:lnTo>
                  <a:lnTo>
                    <a:pt x="543310" y="812800"/>
                  </a:lnTo>
                  <a:lnTo>
                    <a:pt x="547704" y="805180"/>
                  </a:lnTo>
                  <a:lnTo>
                    <a:pt x="540854" y="755650"/>
                  </a:lnTo>
                  <a:close/>
                </a:path>
                <a:path w="665479" h="974089">
                  <a:moveTo>
                    <a:pt x="358576" y="787400"/>
                  </a:moveTo>
                  <a:lnTo>
                    <a:pt x="300638" y="810260"/>
                  </a:lnTo>
                  <a:lnTo>
                    <a:pt x="371960" y="810260"/>
                  </a:lnTo>
                  <a:lnTo>
                    <a:pt x="373625" y="806450"/>
                  </a:lnTo>
                  <a:lnTo>
                    <a:pt x="367466" y="791210"/>
                  </a:lnTo>
                  <a:lnTo>
                    <a:pt x="358576" y="787400"/>
                  </a:lnTo>
                  <a:close/>
                </a:path>
                <a:path w="665479" h="974089">
                  <a:moveTo>
                    <a:pt x="557928" y="624840"/>
                  </a:moveTo>
                  <a:lnTo>
                    <a:pt x="548606" y="627380"/>
                  </a:lnTo>
                  <a:lnTo>
                    <a:pt x="540313" y="642620"/>
                  </a:lnTo>
                  <a:lnTo>
                    <a:pt x="542904" y="651510"/>
                  </a:lnTo>
                  <a:lnTo>
                    <a:pt x="561903" y="662940"/>
                  </a:lnTo>
                  <a:lnTo>
                    <a:pt x="638382" y="805180"/>
                  </a:lnTo>
                  <a:lnTo>
                    <a:pt x="643856" y="807720"/>
                  </a:lnTo>
                  <a:lnTo>
                    <a:pt x="658397" y="807720"/>
                  </a:lnTo>
                  <a:lnTo>
                    <a:pt x="664862" y="800100"/>
                  </a:lnTo>
                  <a:lnTo>
                    <a:pt x="660521" y="723900"/>
                  </a:lnTo>
                  <a:lnTo>
                    <a:pt x="629937" y="723900"/>
                  </a:lnTo>
                  <a:lnTo>
                    <a:pt x="586808" y="643890"/>
                  </a:lnTo>
                  <a:lnTo>
                    <a:pt x="585245" y="641350"/>
                  </a:lnTo>
                  <a:lnTo>
                    <a:pt x="582896" y="638810"/>
                  </a:lnTo>
                  <a:lnTo>
                    <a:pt x="580178" y="637540"/>
                  </a:lnTo>
                  <a:lnTo>
                    <a:pt x="557928" y="624840"/>
                  </a:lnTo>
                  <a:close/>
                </a:path>
                <a:path w="665479" h="974089">
                  <a:moveTo>
                    <a:pt x="383678" y="554990"/>
                  </a:moveTo>
                  <a:lnTo>
                    <a:pt x="350905" y="554990"/>
                  </a:lnTo>
                  <a:lnTo>
                    <a:pt x="388573" y="646430"/>
                  </a:lnTo>
                  <a:lnTo>
                    <a:pt x="418621" y="802640"/>
                  </a:lnTo>
                  <a:lnTo>
                    <a:pt x="449640" y="802640"/>
                  </a:lnTo>
                  <a:lnTo>
                    <a:pt x="418126" y="638810"/>
                  </a:lnTo>
                  <a:lnTo>
                    <a:pt x="417644" y="637540"/>
                  </a:lnTo>
                  <a:lnTo>
                    <a:pt x="417021" y="636270"/>
                  </a:lnTo>
                  <a:lnTo>
                    <a:pt x="383678" y="554990"/>
                  </a:lnTo>
                  <a:close/>
                </a:path>
                <a:path w="665479" h="974089">
                  <a:moveTo>
                    <a:pt x="308876" y="105410"/>
                  </a:moveTo>
                  <a:lnTo>
                    <a:pt x="303040" y="106680"/>
                  </a:lnTo>
                  <a:lnTo>
                    <a:pt x="298022" y="110490"/>
                  </a:lnTo>
                  <a:lnTo>
                    <a:pt x="294955" y="116840"/>
                  </a:lnTo>
                  <a:lnTo>
                    <a:pt x="294361" y="121920"/>
                  </a:lnTo>
                  <a:lnTo>
                    <a:pt x="296097" y="128270"/>
                  </a:lnTo>
                  <a:lnTo>
                    <a:pt x="300016" y="133350"/>
                  </a:lnTo>
                  <a:lnTo>
                    <a:pt x="306411" y="138430"/>
                  </a:lnTo>
                  <a:lnTo>
                    <a:pt x="312886" y="144780"/>
                  </a:lnTo>
                  <a:lnTo>
                    <a:pt x="326051" y="157480"/>
                  </a:lnTo>
                  <a:lnTo>
                    <a:pt x="332753" y="163830"/>
                  </a:lnTo>
                  <a:lnTo>
                    <a:pt x="339270" y="170180"/>
                  </a:lnTo>
                  <a:lnTo>
                    <a:pt x="345595" y="176530"/>
                  </a:lnTo>
                  <a:lnTo>
                    <a:pt x="351718" y="184150"/>
                  </a:lnTo>
                  <a:lnTo>
                    <a:pt x="386957" y="226060"/>
                  </a:lnTo>
                  <a:lnTo>
                    <a:pt x="416087" y="267970"/>
                  </a:lnTo>
                  <a:lnTo>
                    <a:pt x="439732" y="309880"/>
                  </a:lnTo>
                  <a:lnTo>
                    <a:pt x="458514" y="353060"/>
                  </a:lnTo>
                  <a:lnTo>
                    <a:pt x="473057" y="396240"/>
                  </a:lnTo>
                  <a:lnTo>
                    <a:pt x="483985" y="441960"/>
                  </a:lnTo>
                  <a:lnTo>
                    <a:pt x="491921" y="487680"/>
                  </a:lnTo>
                  <a:lnTo>
                    <a:pt x="497488" y="537210"/>
                  </a:lnTo>
                  <a:lnTo>
                    <a:pt x="501310" y="588010"/>
                  </a:lnTo>
                  <a:lnTo>
                    <a:pt x="504011" y="641350"/>
                  </a:lnTo>
                  <a:lnTo>
                    <a:pt x="506213" y="698500"/>
                  </a:lnTo>
                  <a:lnTo>
                    <a:pt x="507217" y="723900"/>
                  </a:lnTo>
                  <a:lnTo>
                    <a:pt x="449635" y="746760"/>
                  </a:lnTo>
                  <a:lnTo>
                    <a:pt x="445787" y="755650"/>
                  </a:lnTo>
                  <a:lnTo>
                    <a:pt x="451984" y="772160"/>
                  </a:lnTo>
                  <a:lnTo>
                    <a:pt x="460862" y="775970"/>
                  </a:lnTo>
                  <a:lnTo>
                    <a:pt x="510074" y="755650"/>
                  </a:lnTo>
                  <a:lnTo>
                    <a:pt x="540854" y="755650"/>
                  </a:lnTo>
                  <a:lnTo>
                    <a:pt x="538395" y="737870"/>
                  </a:lnTo>
                  <a:lnTo>
                    <a:pt x="538069" y="730250"/>
                  </a:lnTo>
                  <a:lnTo>
                    <a:pt x="536833" y="697230"/>
                  </a:lnTo>
                  <a:lnTo>
                    <a:pt x="534718" y="643890"/>
                  </a:lnTo>
                  <a:lnTo>
                    <a:pt x="532107" y="593090"/>
                  </a:lnTo>
                  <a:lnTo>
                    <a:pt x="528526" y="543560"/>
                  </a:lnTo>
                  <a:lnTo>
                    <a:pt x="523500" y="497840"/>
                  </a:lnTo>
                  <a:lnTo>
                    <a:pt x="516553" y="452120"/>
                  </a:lnTo>
                  <a:lnTo>
                    <a:pt x="507212" y="407670"/>
                  </a:lnTo>
                  <a:lnTo>
                    <a:pt x="495000" y="365760"/>
                  </a:lnTo>
                  <a:lnTo>
                    <a:pt x="479444" y="323850"/>
                  </a:lnTo>
                  <a:lnTo>
                    <a:pt x="460068" y="283210"/>
                  </a:lnTo>
                  <a:lnTo>
                    <a:pt x="436398" y="242570"/>
                  </a:lnTo>
                  <a:lnTo>
                    <a:pt x="407957" y="203200"/>
                  </a:lnTo>
                  <a:lnTo>
                    <a:pt x="374273" y="162560"/>
                  </a:lnTo>
                  <a:lnTo>
                    <a:pt x="367465" y="156210"/>
                  </a:lnTo>
                  <a:lnTo>
                    <a:pt x="360721" y="148590"/>
                  </a:lnTo>
                  <a:lnTo>
                    <a:pt x="354040" y="142240"/>
                  </a:lnTo>
                  <a:lnTo>
                    <a:pt x="347425" y="134620"/>
                  </a:lnTo>
                  <a:lnTo>
                    <a:pt x="340852" y="128270"/>
                  </a:lnTo>
                  <a:lnTo>
                    <a:pt x="334111" y="123190"/>
                  </a:lnTo>
                  <a:lnTo>
                    <a:pt x="327210" y="116840"/>
                  </a:lnTo>
                  <a:lnTo>
                    <a:pt x="320158" y="110490"/>
                  </a:lnTo>
                  <a:lnTo>
                    <a:pt x="314819" y="106680"/>
                  </a:lnTo>
                  <a:lnTo>
                    <a:pt x="308876" y="105410"/>
                  </a:lnTo>
                  <a:close/>
                </a:path>
                <a:path w="665479" h="974089">
                  <a:moveTo>
                    <a:pt x="560493" y="481330"/>
                  </a:moveTo>
                  <a:lnTo>
                    <a:pt x="551019" y="483870"/>
                  </a:lnTo>
                  <a:lnTo>
                    <a:pt x="541913" y="497840"/>
                  </a:lnTo>
                  <a:lnTo>
                    <a:pt x="543983" y="508000"/>
                  </a:lnTo>
                  <a:lnTo>
                    <a:pt x="551108" y="511810"/>
                  </a:lnTo>
                  <a:lnTo>
                    <a:pt x="620412" y="556260"/>
                  </a:lnTo>
                  <a:lnTo>
                    <a:pt x="629937" y="723900"/>
                  </a:lnTo>
                  <a:lnTo>
                    <a:pt x="660521" y="723900"/>
                  </a:lnTo>
                  <a:lnTo>
                    <a:pt x="650536" y="548640"/>
                  </a:lnTo>
                  <a:lnTo>
                    <a:pt x="650498" y="543560"/>
                  </a:lnTo>
                  <a:lnTo>
                    <a:pt x="648009" y="538480"/>
                  </a:lnTo>
                  <a:lnTo>
                    <a:pt x="643475" y="534670"/>
                  </a:lnTo>
                  <a:lnTo>
                    <a:pt x="567618" y="486410"/>
                  </a:lnTo>
                  <a:lnTo>
                    <a:pt x="560493" y="481330"/>
                  </a:lnTo>
                  <a:close/>
                </a:path>
                <a:path w="665479" h="974089">
                  <a:moveTo>
                    <a:pt x="231385" y="233680"/>
                  </a:moveTo>
                  <a:lnTo>
                    <a:pt x="173392" y="248920"/>
                  </a:lnTo>
                  <a:lnTo>
                    <a:pt x="134268" y="294640"/>
                  </a:lnTo>
                  <a:lnTo>
                    <a:pt x="126607" y="332740"/>
                  </a:lnTo>
                  <a:lnTo>
                    <a:pt x="134062" y="370840"/>
                  </a:lnTo>
                  <a:lnTo>
                    <a:pt x="154914" y="402590"/>
                  </a:lnTo>
                  <a:lnTo>
                    <a:pt x="187443" y="424180"/>
                  </a:lnTo>
                  <a:lnTo>
                    <a:pt x="234344" y="431800"/>
                  </a:lnTo>
                  <a:lnTo>
                    <a:pt x="277601" y="416560"/>
                  </a:lnTo>
                  <a:lnTo>
                    <a:pt x="293170" y="401320"/>
                  </a:lnTo>
                  <a:lnTo>
                    <a:pt x="231726" y="401320"/>
                  </a:lnTo>
                  <a:lnTo>
                    <a:pt x="199280" y="396240"/>
                  </a:lnTo>
                  <a:lnTo>
                    <a:pt x="176785" y="381000"/>
                  </a:lnTo>
                  <a:lnTo>
                    <a:pt x="162366" y="359410"/>
                  </a:lnTo>
                  <a:lnTo>
                    <a:pt x="157212" y="332740"/>
                  </a:lnTo>
                  <a:lnTo>
                    <a:pt x="162513" y="306070"/>
                  </a:lnTo>
                  <a:lnTo>
                    <a:pt x="173660" y="288290"/>
                  </a:lnTo>
                  <a:lnTo>
                    <a:pt x="189509" y="275590"/>
                  </a:lnTo>
                  <a:lnTo>
                    <a:pt x="208617" y="266700"/>
                  </a:lnTo>
                  <a:lnTo>
                    <a:pt x="229544" y="264160"/>
                  </a:lnTo>
                  <a:lnTo>
                    <a:pt x="295132" y="264160"/>
                  </a:lnTo>
                  <a:lnTo>
                    <a:pt x="292077" y="260350"/>
                  </a:lnTo>
                  <a:lnTo>
                    <a:pt x="264358" y="242570"/>
                  </a:lnTo>
                  <a:lnTo>
                    <a:pt x="231385" y="233680"/>
                  </a:lnTo>
                  <a:close/>
                </a:path>
                <a:path w="665479" h="974089">
                  <a:moveTo>
                    <a:pt x="295132" y="264160"/>
                  </a:moveTo>
                  <a:lnTo>
                    <a:pt x="229544" y="264160"/>
                  </a:lnTo>
                  <a:lnTo>
                    <a:pt x="252338" y="270510"/>
                  </a:lnTo>
                  <a:lnTo>
                    <a:pt x="271533" y="281940"/>
                  </a:lnTo>
                  <a:lnTo>
                    <a:pt x="285647" y="299720"/>
                  </a:lnTo>
                  <a:lnTo>
                    <a:pt x="293196" y="322580"/>
                  </a:lnTo>
                  <a:lnTo>
                    <a:pt x="294022" y="326390"/>
                  </a:lnTo>
                  <a:lnTo>
                    <a:pt x="294263" y="331470"/>
                  </a:lnTo>
                  <a:lnTo>
                    <a:pt x="293984" y="336550"/>
                  </a:lnTo>
                  <a:lnTo>
                    <a:pt x="284012" y="368300"/>
                  </a:lnTo>
                  <a:lnTo>
                    <a:pt x="261615" y="391160"/>
                  </a:lnTo>
                  <a:lnTo>
                    <a:pt x="231726" y="401320"/>
                  </a:lnTo>
                  <a:lnTo>
                    <a:pt x="293170" y="401320"/>
                  </a:lnTo>
                  <a:lnTo>
                    <a:pt x="310037" y="384810"/>
                  </a:lnTo>
                  <a:lnTo>
                    <a:pt x="324476" y="339090"/>
                  </a:lnTo>
                  <a:lnTo>
                    <a:pt x="324895" y="331470"/>
                  </a:lnTo>
                  <a:lnTo>
                    <a:pt x="324527" y="323850"/>
                  </a:lnTo>
                  <a:lnTo>
                    <a:pt x="323346" y="317500"/>
                  </a:lnTo>
                  <a:lnTo>
                    <a:pt x="312440" y="285750"/>
                  </a:lnTo>
                  <a:lnTo>
                    <a:pt x="295132" y="264160"/>
                  </a:lnTo>
                  <a:close/>
                </a:path>
                <a:path w="665479" h="974089">
                  <a:moveTo>
                    <a:pt x="92054" y="0"/>
                  </a:moveTo>
                  <a:lnTo>
                    <a:pt x="55673" y="39370"/>
                  </a:lnTo>
                  <a:lnTo>
                    <a:pt x="33646" y="81280"/>
                  </a:lnTo>
                  <a:lnTo>
                    <a:pt x="18317" y="129540"/>
                  </a:lnTo>
                  <a:lnTo>
                    <a:pt x="8513" y="185420"/>
                  </a:lnTo>
                  <a:lnTo>
                    <a:pt x="9416" y="193040"/>
                  </a:lnTo>
                  <a:lnTo>
                    <a:pt x="13730" y="198120"/>
                  </a:lnTo>
                  <a:lnTo>
                    <a:pt x="20229" y="200660"/>
                  </a:lnTo>
                  <a:lnTo>
                    <a:pt x="27690" y="201930"/>
                  </a:lnTo>
                  <a:lnTo>
                    <a:pt x="51447" y="203200"/>
                  </a:lnTo>
                  <a:lnTo>
                    <a:pt x="75682" y="201930"/>
                  </a:lnTo>
                  <a:lnTo>
                    <a:pt x="100162" y="198120"/>
                  </a:lnTo>
                  <a:lnTo>
                    <a:pt x="124655" y="193040"/>
                  </a:lnTo>
                  <a:lnTo>
                    <a:pt x="131208" y="190500"/>
                  </a:lnTo>
                  <a:lnTo>
                    <a:pt x="137596" y="189230"/>
                  </a:lnTo>
                  <a:lnTo>
                    <a:pt x="143768" y="186690"/>
                  </a:lnTo>
                  <a:lnTo>
                    <a:pt x="172977" y="175260"/>
                  </a:lnTo>
                  <a:lnTo>
                    <a:pt x="178069" y="172720"/>
                  </a:lnTo>
                  <a:lnTo>
                    <a:pt x="41139" y="172720"/>
                  </a:lnTo>
                  <a:lnTo>
                    <a:pt x="45008" y="149860"/>
                  </a:lnTo>
                  <a:lnTo>
                    <a:pt x="55359" y="110490"/>
                  </a:lnTo>
                  <a:lnTo>
                    <a:pt x="79312" y="59690"/>
                  </a:lnTo>
                  <a:lnTo>
                    <a:pt x="101731" y="31750"/>
                  </a:lnTo>
                  <a:lnTo>
                    <a:pt x="209257" y="31750"/>
                  </a:lnTo>
                  <a:lnTo>
                    <a:pt x="204917" y="29210"/>
                  </a:lnTo>
                  <a:lnTo>
                    <a:pt x="171813" y="15240"/>
                  </a:lnTo>
                  <a:lnTo>
                    <a:pt x="140606" y="5080"/>
                  </a:lnTo>
                  <a:lnTo>
                    <a:pt x="129600" y="3810"/>
                  </a:lnTo>
                  <a:lnTo>
                    <a:pt x="118479" y="1270"/>
                  </a:lnTo>
                  <a:lnTo>
                    <a:pt x="96067" y="1270"/>
                  </a:lnTo>
                  <a:lnTo>
                    <a:pt x="92054" y="0"/>
                  </a:lnTo>
                  <a:close/>
                </a:path>
                <a:path w="665479" h="974089">
                  <a:moveTo>
                    <a:pt x="209257" y="31750"/>
                  </a:moveTo>
                  <a:lnTo>
                    <a:pt x="109842" y="31750"/>
                  </a:lnTo>
                  <a:lnTo>
                    <a:pt x="133913" y="35560"/>
                  </a:lnTo>
                  <a:lnTo>
                    <a:pt x="159239" y="43180"/>
                  </a:lnTo>
                  <a:lnTo>
                    <a:pt x="186145" y="54610"/>
                  </a:lnTo>
                  <a:lnTo>
                    <a:pt x="214455" y="69850"/>
                  </a:lnTo>
                  <a:lnTo>
                    <a:pt x="243996" y="88900"/>
                  </a:lnTo>
                  <a:lnTo>
                    <a:pt x="240059" y="93980"/>
                  </a:lnTo>
                  <a:lnTo>
                    <a:pt x="205577" y="121920"/>
                  </a:lnTo>
                  <a:lnTo>
                    <a:pt x="147768" y="152400"/>
                  </a:lnTo>
                  <a:lnTo>
                    <a:pt x="97623" y="167640"/>
                  </a:lnTo>
                  <a:lnTo>
                    <a:pt x="59734" y="172720"/>
                  </a:lnTo>
                  <a:lnTo>
                    <a:pt x="178069" y="172720"/>
                  </a:lnTo>
                  <a:lnTo>
                    <a:pt x="227391" y="143510"/>
                  </a:lnTo>
                  <a:lnTo>
                    <a:pt x="265993" y="110490"/>
                  </a:lnTo>
                  <a:lnTo>
                    <a:pt x="273144" y="102870"/>
                  </a:lnTo>
                  <a:lnTo>
                    <a:pt x="279764" y="93980"/>
                  </a:lnTo>
                  <a:lnTo>
                    <a:pt x="281925" y="85090"/>
                  </a:lnTo>
                  <a:lnTo>
                    <a:pt x="275696" y="74930"/>
                  </a:lnTo>
                  <a:lnTo>
                    <a:pt x="239638" y="49530"/>
                  </a:lnTo>
                  <a:lnTo>
                    <a:pt x="209257" y="31750"/>
                  </a:lnTo>
                  <a:close/>
                </a:path>
              </a:pathLst>
            </a:custGeom>
            <a:solidFill>
              <a:srgbClr val="231F20"/>
            </a:solidFill>
          </p:spPr>
          <p:txBody>
            <a:bodyPr wrap="square" lIns="0" tIns="0" rIns="0" bIns="0" rtlCol="0"/>
            <a:lstStyle/>
            <a:p>
              <a:endParaRPr/>
            </a:p>
          </p:txBody>
        </p:sp>
      </p:grpSp>
      <p:sp>
        <p:nvSpPr>
          <p:cNvPr id="20" name="object 20"/>
          <p:cNvSpPr txBox="1">
            <a:spLocks noGrp="1"/>
          </p:cNvSpPr>
          <p:nvPr>
            <p:ph type="ftr" sz="quarter" idx="5"/>
          </p:nvPr>
        </p:nvSpPr>
        <p:spPr>
          <a:xfrm>
            <a:off x="317320" y="9587910"/>
            <a:ext cx="5412740" cy="166712"/>
          </a:xfrm>
          <a:prstGeom prst="rect">
            <a:avLst/>
          </a:prstGeom>
        </p:spPr>
        <p:txBody>
          <a:bodyPr vert="horz" wrap="square" lIns="0" tIns="0" rIns="0" bIns="0" rtlCol="0">
            <a:spAutoFit/>
          </a:bodyPr>
          <a:lstStyle/>
          <a:p>
            <a:pPr marL="12700">
              <a:lnSpc>
                <a:spcPts val="1300"/>
              </a:lnSpc>
            </a:pPr>
            <a:r>
              <a:rPr dirty="0"/>
              <a:t>202</a:t>
            </a:r>
            <a:r>
              <a:rPr lang="en-US" dirty="0"/>
              <a:t>3</a:t>
            </a:r>
            <a:r>
              <a:rPr spc="-60" dirty="0"/>
              <a:t> </a:t>
            </a:r>
            <a:r>
              <a:rPr spc="-90" dirty="0"/>
              <a:t>SUPPLY</a:t>
            </a:r>
            <a:r>
              <a:rPr spc="-55" dirty="0"/>
              <a:t> DRIVE </a:t>
            </a:r>
            <a:r>
              <a:rPr spc="-45" dirty="0"/>
              <a:t>COORDINATOR</a:t>
            </a:r>
            <a:r>
              <a:rPr spc="-60" dirty="0"/>
              <a:t> </a:t>
            </a:r>
            <a:r>
              <a:rPr spc="-10" dirty="0"/>
              <a:t>TOOLKIT</a:t>
            </a:r>
            <a:r>
              <a:rPr spc="225" dirty="0"/>
              <a:t> </a:t>
            </a:r>
            <a:r>
              <a:rPr dirty="0"/>
              <a:t>|</a:t>
            </a:r>
            <a:r>
              <a:rPr spc="220" dirty="0"/>
              <a:t> </a:t>
            </a:r>
            <a:r>
              <a:rPr spc="-20" dirty="0"/>
              <a:t>CLASSROOMCENTRAL.ORG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B1D1303-5815-85F4-7922-A164BF40EB90}"/>
              </a:ext>
            </a:extLst>
          </p:cNvPr>
          <p:cNvPicPr>
            <a:picLocks noChangeAspect="1"/>
          </p:cNvPicPr>
          <p:nvPr/>
        </p:nvPicPr>
        <p:blipFill>
          <a:blip r:embed="rId2"/>
          <a:stretch>
            <a:fillRect/>
          </a:stretch>
        </p:blipFill>
        <p:spPr>
          <a:xfrm>
            <a:off x="3657600" y="-1924133"/>
            <a:ext cx="5352752" cy="5358848"/>
          </a:xfrm>
          <a:prstGeom prst="rect">
            <a:avLst/>
          </a:prstGeom>
        </p:spPr>
      </p:pic>
      <p:sp>
        <p:nvSpPr>
          <p:cNvPr id="2" name="object 2"/>
          <p:cNvSpPr txBox="1"/>
          <p:nvPr/>
        </p:nvSpPr>
        <p:spPr>
          <a:xfrm>
            <a:off x="444500" y="8815838"/>
            <a:ext cx="3881120" cy="407034"/>
          </a:xfrm>
          <a:prstGeom prst="rect">
            <a:avLst/>
          </a:prstGeom>
        </p:spPr>
        <p:txBody>
          <a:bodyPr vert="horz" wrap="square" lIns="0" tIns="35560" rIns="0" bIns="0" rtlCol="0">
            <a:spAutoFit/>
          </a:bodyPr>
          <a:lstStyle/>
          <a:p>
            <a:pPr marL="12700">
              <a:lnSpc>
                <a:spcPct val="100000"/>
              </a:lnSpc>
              <a:spcBef>
                <a:spcPts val="280"/>
              </a:spcBef>
            </a:pPr>
            <a:r>
              <a:rPr sz="1100" spc="75" dirty="0">
                <a:solidFill>
                  <a:srgbClr val="08A6DE"/>
                </a:solidFill>
                <a:latin typeface="Arial"/>
                <a:cs typeface="Arial"/>
              </a:rPr>
              <a:t>Have</a:t>
            </a:r>
            <a:r>
              <a:rPr sz="1100" spc="-30" dirty="0">
                <a:solidFill>
                  <a:srgbClr val="08A6DE"/>
                </a:solidFill>
                <a:latin typeface="Arial"/>
                <a:cs typeface="Arial"/>
              </a:rPr>
              <a:t> </a:t>
            </a:r>
            <a:r>
              <a:rPr sz="1100" spc="70" dirty="0">
                <a:solidFill>
                  <a:srgbClr val="08A6DE"/>
                </a:solidFill>
                <a:latin typeface="Arial"/>
                <a:cs typeface="Arial"/>
              </a:rPr>
              <a:t>questions</a:t>
            </a:r>
            <a:r>
              <a:rPr sz="1100" spc="-30" dirty="0">
                <a:solidFill>
                  <a:srgbClr val="08A6DE"/>
                </a:solidFill>
                <a:latin typeface="Arial"/>
                <a:cs typeface="Arial"/>
              </a:rPr>
              <a:t> </a:t>
            </a:r>
            <a:r>
              <a:rPr sz="1100" spc="125" dirty="0">
                <a:solidFill>
                  <a:srgbClr val="08A6DE"/>
                </a:solidFill>
                <a:latin typeface="Arial"/>
                <a:cs typeface="Arial"/>
              </a:rPr>
              <a:t>or</a:t>
            </a:r>
            <a:r>
              <a:rPr sz="1100" spc="-25" dirty="0">
                <a:solidFill>
                  <a:srgbClr val="08A6DE"/>
                </a:solidFill>
                <a:latin typeface="Arial"/>
                <a:cs typeface="Arial"/>
              </a:rPr>
              <a:t> </a:t>
            </a:r>
            <a:r>
              <a:rPr sz="1100" spc="90" dirty="0">
                <a:solidFill>
                  <a:srgbClr val="08A6DE"/>
                </a:solidFill>
                <a:latin typeface="Arial"/>
                <a:cs typeface="Arial"/>
              </a:rPr>
              <a:t>need</a:t>
            </a:r>
            <a:r>
              <a:rPr sz="1100" spc="-30" dirty="0">
                <a:solidFill>
                  <a:srgbClr val="08A6DE"/>
                </a:solidFill>
                <a:latin typeface="Arial"/>
                <a:cs typeface="Arial"/>
              </a:rPr>
              <a:t> </a:t>
            </a:r>
            <a:r>
              <a:rPr sz="1100" spc="55" dirty="0">
                <a:solidFill>
                  <a:srgbClr val="08A6DE"/>
                </a:solidFill>
                <a:latin typeface="Arial"/>
                <a:cs typeface="Arial"/>
              </a:rPr>
              <a:t>help?</a:t>
            </a:r>
            <a:r>
              <a:rPr sz="1100" spc="-30" dirty="0">
                <a:solidFill>
                  <a:srgbClr val="08A6DE"/>
                </a:solidFill>
                <a:latin typeface="Arial"/>
                <a:cs typeface="Arial"/>
              </a:rPr>
              <a:t> </a:t>
            </a:r>
            <a:r>
              <a:rPr sz="1100" spc="45" dirty="0">
                <a:solidFill>
                  <a:srgbClr val="231F20"/>
                </a:solidFill>
                <a:latin typeface="Arial"/>
                <a:cs typeface="Arial"/>
              </a:rPr>
              <a:t>Contact</a:t>
            </a:r>
            <a:r>
              <a:rPr sz="1100" spc="-20" dirty="0">
                <a:solidFill>
                  <a:srgbClr val="231F20"/>
                </a:solidFill>
                <a:latin typeface="Arial"/>
                <a:cs typeface="Arial"/>
              </a:rPr>
              <a:t> </a:t>
            </a:r>
            <a:r>
              <a:rPr sz="1100" spc="70" dirty="0">
                <a:solidFill>
                  <a:srgbClr val="231F20"/>
                </a:solidFill>
                <a:latin typeface="Arial"/>
                <a:cs typeface="Arial"/>
              </a:rPr>
              <a:t>Darden</a:t>
            </a:r>
            <a:r>
              <a:rPr sz="1100" spc="-25" dirty="0">
                <a:solidFill>
                  <a:srgbClr val="231F20"/>
                </a:solidFill>
                <a:latin typeface="Arial"/>
                <a:cs typeface="Arial"/>
              </a:rPr>
              <a:t> </a:t>
            </a:r>
            <a:r>
              <a:rPr sz="1100" spc="30" dirty="0">
                <a:solidFill>
                  <a:srgbClr val="231F20"/>
                </a:solidFill>
                <a:latin typeface="Arial"/>
                <a:cs typeface="Arial"/>
              </a:rPr>
              <a:t>Blow</a:t>
            </a:r>
            <a:endParaRPr sz="1100">
              <a:latin typeface="Arial"/>
              <a:cs typeface="Arial"/>
            </a:endParaRPr>
          </a:p>
          <a:p>
            <a:pPr marL="12700">
              <a:lnSpc>
                <a:spcPct val="100000"/>
              </a:lnSpc>
              <a:spcBef>
                <a:spcPts val="180"/>
              </a:spcBef>
            </a:pPr>
            <a:r>
              <a:rPr sz="1100" spc="75" dirty="0">
                <a:solidFill>
                  <a:srgbClr val="231F20"/>
                </a:solidFill>
                <a:latin typeface="Arial"/>
                <a:cs typeface="Arial"/>
              </a:rPr>
              <a:t>at</a:t>
            </a:r>
            <a:r>
              <a:rPr sz="1100" spc="-25" dirty="0">
                <a:solidFill>
                  <a:srgbClr val="231F20"/>
                </a:solidFill>
                <a:latin typeface="Arial"/>
                <a:cs typeface="Arial"/>
              </a:rPr>
              <a:t> </a:t>
            </a:r>
            <a:r>
              <a:rPr sz="1100" spc="55" dirty="0">
                <a:solidFill>
                  <a:srgbClr val="231F20"/>
                </a:solidFill>
                <a:latin typeface="Arial"/>
                <a:cs typeface="Arial"/>
                <a:hlinkClick r:id="rId3"/>
              </a:rPr>
              <a:t>darden@classroomcentral.org</a:t>
            </a:r>
            <a:r>
              <a:rPr sz="1100" spc="-20" dirty="0">
                <a:solidFill>
                  <a:srgbClr val="231F20"/>
                </a:solidFill>
                <a:latin typeface="Arial"/>
                <a:cs typeface="Arial"/>
              </a:rPr>
              <a:t> </a:t>
            </a:r>
            <a:r>
              <a:rPr sz="1100" spc="110" dirty="0">
                <a:solidFill>
                  <a:srgbClr val="231F20"/>
                </a:solidFill>
                <a:latin typeface="Arial"/>
                <a:cs typeface="Arial"/>
              </a:rPr>
              <a:t>or</a:t>
            </a:r>
            <a:r>
              <a:rPr sz="1100" spc="-20" dirty="0">
                <a:solidFill>
                  <a:srgbClr val="231F20"/>
                </a:solidFill>
                <a:latin typeface="Arial"/>
                <a:cs typeface="Arial"/>
              </a:rPr>
              <a:t> </a:t>
            </a:r>
            <a:r>
              <a:rPr sz="1100" spc="-45" dirty="0">
                <a:solidFill>
                  <a:srgbClr val="231F20"/>
                </a:solidFill>
                <a:latin typeface="Arial"/>
                <a:cs typeface="Arial"/>
              </a:rPr>
              <a:t>704.377.1740</a:t>
            </a:r>
            <a:r>
              <a:rPr sz="1100" spc="-20" dirty="0">
                <a:solidFill>
                  <a:srgbClr val="231F20"/>
                </a:solidFill>
                <a:latin typeface="Arial"/>
                <a:cs typeface="Arial"/>
              </a:rPr>
              <a:t> </a:t>
            </a:r>
            <a:r>
              <a:rPr sz="1100" dirty="0">
                <a:solidFill>
                  <a:srgbClr val="231F20"/>
                </a:solidFill>
                <a:latin typeface="Arial"/>
                <a:cs typeface="Arial"/>
              </a:rPr>
              <a:t>ext.</a:t>
            </a:r>
            <a:r>
              <a:rPr sz="1100" spc="-20" dirty="0">
                <a:solidFill>
                  <a:srgbClr val="231F20"/>
                </a:solidFill>
                <a:latin typeface="Arial"/>
                <a:cs typeface="Arial"/>
              </a:rPr>
              <a:t> 4120</a:t>
            </a:r>
            <a:endParaRPr sz="1100">
              <a:latin typeface="Arial"/>
              <a:cs typeface="Arial"/>
            </a:endParaRPr>
          </a:p>
        </p:txBody>
      </p:sp>
      <p:sp>
        <p:nvSpPr>
          <p:cNvPr id="3" name="object 3"/>
          <p:cNvSpPr txBox="1"/>
          <p:nvPr/>
        </p:nvSpPr>
        <p:spPr>
          <a:xfrm>
            <a:off x="444500" y="1638303"/>
            <a:ext cx="5592445" cy="2923540"/>
          </a:xfrm>
          <a:prstGeom prst="rect">
            <a:avLst/>
          </a:prstGeom>
        </p:spPr>
        <p:txBody>
          <a:bodyPr vert="horz" wrap="square" lIns="0" tIns="90805" rIns="0" bIns="0" rtlCol="0">
            <a:spAutoFit/>
          </a:bodyPr>
          <a:lstStyle/>
          <a:p>
            <a:pPr marL="12700" marR="3850004">
              <a:lnSpc>
                <a:spcPts val="2600"/>
              </a:lnSpc>
              <a:spcBef>
                <a:spcPts val="715"/>
              </a:spcBef>
            </a:pPr>
            <a:r>
              <a:rPr sz="2700" b="1" spc="-10" dirty="0">
                <a:solidFill>
                  <a:srgbClr val="19455C"/>
                </a:solidFill>
                <a:latin typeface="Arial"/>
                <a:cs typeface="Arial"/>
              </a:rPr>
              <a:t>Monetary </a:t>
            </a:r>
            <a:r>
              <a:rPr sz="2700" b="1" spc="-10" dirty="0">
                <a:solidFill>
                  <a:srgbClr val="08A6DE"/>
                </a:solidFill>
                <a:latin typeface="Arial"/>
                <a:cs typeface="Arial"/>
              </a:rPr>
              <a:t>Donations</a:t>
            </a:r>
            <a:endParaRPr sz="2700" dirty="0">
              <a:latin typeface="Arial"/>
              <a:cs typeface="Arial"/>
            </a:endParaRPr>
          </a:p>
          <a:p>
            <a:pPr marL="38100">
              <a:lnSpc>
                <a:spcPct val="100000"/>
              </a:lnSpc>
              <a:spcBef>
                <a:spcPts val="780"/>
              </a:spcBef>
            </a:pPr>
            <a:r>
              <a:rPr sz="1100" dirty="0">
                <a:solidFill>
                  <a:srgbClr val="231F20"/>
                </a:solidFill>
                <a:latin typeface="Arial"/>
                <a:cs typeface="Arial"/>
              </a:rPr>
              <a:t>Checks</a:t>
            </a:r>
            <a:r>
              <a:rPr sz="1100" spc="90" dirty="0">
                <a:solidFill>
                  <a:srgbClr val="231F20"/>
                </a:solidFill>
                <a:latin typeface="Arial"/>
                <a:cs typeface="Arial"/>
              </a:rPr>
              <a:t> </a:t>
            </a:r>
            <a:r>
              <a:rPr sz="1100" spc="125" dirty="0">
                <a:solidFill>
                  <a:srgbClr val="231F20"/>
                </a:solidFill>
                <a:latin typeface="Arial"/>
                <a:cs typeface="Arial"/>
              </a:rPr>
              <a:t>or</a:t>
            </a:r>
            <a:r>
              <a:rPr sz="1100" spc="90" dirty="0">
                <a:solidFill>
                  <a:srgbClr val="231F20"/>
                </a:solidFill>
                <a:latin typeface="Arial"/>
                <a:cs typeface="Arial"/>
              </a:rPr>
              <a:t> </a:t>
            </a:r>
            <a:r>
              <a:rPr sz="1100" spc="-10" dirty="0">
                <a:solidFill>
                  <a:srgbClr val="231F20"/>
                </a:solidFill>
                <a:latin typeface="Arial"/>
                <a:cs typeface="Arial"/>
              </a:rPr>
              <a:t>Cash:</a:t>
            </a:r>
            <a:endParaRPr sz="1100" dirty="0">
              <a:latin typeface="Arial"/>
              <a:cs typeface="Arial"/>
            </a:endParaRPr>
          </a:p>
          <a:p>
            <a:pPr marL="160655" marR="2053589" indent="-148590">
              <a:lnSpc>
                <a:spcPct val="113700"/>
              </a:lnSpc>
              <a:buChar char="•"/>
              <a:tabLst>
                <a:tab pos="161290" algn="l"/>
              </a:tabLst>
            </a:pPr>
            <a:r>
              <a:rPr sz="1100" spc="55" dirty="0">
                <a:solidFill>
                  <a:srgbClr val="231F20"/>
                </a:solidFill>
                <a:latin typeface="Arial"/>
                <a:cs typeface="Arial"/>
              </a:rPr>
              <a:t>Include</a:t>
            </a:r>
            <a:r>
              <a:rPr sz="1100" spc="-15" dirty="0">
                <a:solidFill>
                  <a:srgbClr val="231F20"/>
                </a:solidFill>
                <a:latin typeface="Arial"/>
                <a:cs typeface="Arial"/>
              </a:rPr>
              <a:t> </a:t>
            </a:r>
            <a:r>
              <a:rPr sz="1100" spc="75" dirty="0">
                <a:solidFill>
                  <a:srgbClr val="231F20"/>
                </a:solidFill>
                <a:latin typeface="Arial"/>
                <a:cs typeface="Arial"/>
              </a:rPr>
              <a:t>your</a:t>
            </a:r>
            <a:r>
              <a:rPr sz="1100" spc="-15" dirty="0">
                <a:solidFill>
                  <a:srgbClr val="231F20"/>
                </a:solidFill>
                <a:latin typeface="Arial"/>
                <a:cs typeface="Arial"/>
              </a:rPr>
              <a:t> </a:t>
            </a:r>
            <a:r>
              <a:rPr sz="1100" spc="65" dirty="0">
                <a:solidFill>
                  <a:srgbClr val="231F20"/>
                </a:solidFill>
                <a:latin typeface="Arial"/>
                <a:cs typeface="Arial"/>
              </a:rPr>
              <a:t>organization</a:t>
            </a:r>
            <a:r>
              <a:rPr sz="1100" spc="-15" dirty="0">
                <a:solidFill>
                  <a:srgbClr val="231F20"/>
                </a:solidFill>
                <a:latin typeface="Arial"/>
                <a:cs typeface="Arial"/>
              </a:rPr>
              <a:t> </a:t>
            </a:r>
            <a:r>
              <a:rPr sz="1100" spc="85" dirty="0">
                <a:solidFill>
                  <a:srgbClr val="231F20"/>
                </a:solidFill>
                <a:latin typeface="Arial"/>
                <a:cs typeface="Arial"/>
              </a:rPr>
              <a:t>name</a:t>
            </a:r>
            <a:r>
              <a:rPr sz="1100" spc="-15" dirty="0">
                <a:solidFill>
                  <a:srgbClr val="231F20"/>
                </a:solidFill>
                <a:latin typeface="Arial"/>
                <a:cs typeface="Arial"/>
              </a:rPr>
              <a:t> </a:t>
            </a:r>
            <a:r>
              <a:rPr sz="1100" dirty="0">
                <a:solidFill>
                  <a:srgbClr val="231F20"/>
                </a:solidFill>
                <a:latin typeface="Arial"/>
                <a:cs typeface="Arial"/>
              </a:rPr>
              <a:t>in</a:t>
            </a:r>
            <a:r>
              <a:rPr sz="1100" spc="-10" dirty="0">
                <a:solidFill>
                  <a:srgbClr val="231F20"/>
                </a:solidFill>
                <a:latin typeface="Arial"/>
                <a:cs typeface="Arial"/>
              </a:rPr>
              <a:t> </a:t>
            </a:r>
            <a:r>
              <a:rPr sz="1100" spc="50" dirty="0">
                <a:solidFill>
                  <a:srgbClr val="231F20"/>
                </a:solidFill>
                <a:latin typeface="Arial"/>
                <a:cs typeface="Arial"/>
              </a:rPr>
              <a:t>the</a:t>
            </a:r>
            <a:r>
              <a:rPr sz="1100" spc="-15" dirty="0">
                <a:solidFill>
                  <a:srgbClr val="231F20"/>
                </a:solidFill>
                <a:latin typeface="Arial"/>
                <a:cs typeface="Arial"/>
              </a:rPr>
              <a:t> </a:t>
            </a:r>
            <a:r>
              <a:rPr sz="1100" spc="95" dirty="0">
                <a:solidFill>
                  <a:srgbClr val="231F20"/>
                </a:solidFill>
                <a:latin typeface="Arial"/>
                <a:cs typeface="Arial"/>
              </a:rPr>
              <a:t>memo</a:t>
            </a:r>
            <a:r>
              <a:rPr sz="1100" spc="-15" dirty="0">
                <a:solidFill>
                  <a:srgbClr val="231F20"/>
                </a:solidFill>
                <a:latin typeface="Arial"/>
                <a:cs typeface="Arial"/>
              </a:rPr>
              <a:t> </a:t>
            </a:r>
            <a:r>
              <a:rPr sz="1100" spc="-10" dirty="0">
                <a:solidFill>
                  <a:srgbClr val="231F20"/>
                </a:solidFill>
                <a:latin typeface="Arial"/>
                <a:cs typeface="Arial"/>
              </a:rPr>
              <a:t>line. </a:t>
            </a:r>
            <a:r>
              <a:rPr sz="1100" dirty="0">
                <a:solidFill>
                  <a:srgbClr val="231F20"/>
                </a:solidFill>
                <a:latin typeface="Arial"/>
                <a:cs typeface="Arial"/>
              </a:rPr>
              <a:t>Checks</a:t>
            </a:r>
            <a:r>
              <a:rPr sz="1100" spc="-10" dirty="0">
                <a:solidFill>
                  <a:srgbClr val="231F20"/>
                </a:solidFill>
                <a:latin typeface="Arial"/>
                <a:cs typeface="Arial"/>
              </a:rPr>
              <a:t> </a:t>
            </a:r>
            <a:r>
              <a:rPr sz="1100" spc="110" dirty="0">
                <a:solidFill>
                  <a:srgbClr val="231F20"/>
                </a:solidFill>
                <a:latin typeface="Arial"/>
                <a:cs typeface="Arial"/>
              </a:rPr>
              <a:t>or</a:t>
            </a:r>
            <a:r>
              <a:rPr sz="1100" spc="-10" dirty="0">
                <a:solidFill>
                  <a:srgbClr val="231F20"/>
                </a:solidFill>
                <a:latin typeface="Arial"/>
                <a:cs typeface="Arial"/>
              </a:rPr>
              <a:t> </a:t>
            </a:r>
            <a:r>
              <a:rPr sz="1100" spc="50" dirty="0">
                <a:solidFill>
                  <a:srgbClr val="231F20"/>
                </a:solidFill>
                <a:latin typeface="Arial"/>
                <a:cs typeface="Arial"/>
              </a:rPr>
              <a:t>cash</a:t>
            </a:r>
            <a:r>
              <a:rPr sz="1100" spc="-10" dirty="0">
                <a:solidFill>
                  <a:srgbClr val="231F20"/>
                </a:solidFill>
                <a:latin typeface="Arial"/>
                <a:cs typeface="Arial"/>
              </a:rPr>
              <a:t> </a:t>
            </a:r>
            <a:r>
              <a:rPr sz="1100" spc="70" dirty="0">
                <a:solidFill>
                  <a:srgbClr val="231F20"/>
                </a:solidFill>
                <a:latin typeface="Arial"/>
                <a:cs typeface="Arial"/>
              </a:rPr>
              <a:t>can</a:t>
            </a:r>
            <a:r>
              <a:rPr sz="1100" spc="-10" dirty="0">
                <a:solidFill>
                  <a:srgbClr val="231F20"/>
                </a:solidFill>
                <a:latin typeface="Arial"/>
                <a:cs typeface="Arial"/>
              </a:rPr>
              <a:t> </a:t>
            </a:r>
            <a:r>
              <a:rPr sz="1100" spc="75" dirty="0">
                <a:solidFill>
                  <a:srgbClr val="231F20"/>
                </a:solidFill>
                <a:latin typeface="Arial"/>
                <a:cs typeface="Arial"/>
              </a:rPr>
              <a:t>be</a:t>
            </a:r>
            <a:r>
              <a:rPr sz="1100" spc="-10" dirty="0">
                <a:solidFill>
                  <a:srgbClr val="231F20"/>
                </a:solidFill>
                <a:latin typeface="Arial"/>
                <a:cs typeface="Arial"/>
              </a:rPr>
              <a:t> </a:t>
            </a:r>
            <a:r>
              <a:rPr sz="1100" spc="95" dirty="0">
                <a:solidFill>
                  <a:srgbClr val="231F20"/>
                </a:solidFill>
                <a:latin typeface="Arial"/>
                <a:cs typeface="Arial"/>
              </a:rPr>
              <a:t>made</a:t>
            </a:r>
            <a:r>
              <a:rPr sz="1100" spc="-10" dirty="0">
                <a:solidFill>
                  <a:srgbClr val="231F20"/>
                </a:solidFill>
                <a:latin typeface="Arial"/>
                <a:cs typeface="Arial"/>
              </a:rPr>
              <a:t> </a:t>
            </a:r>
            <a:r>
              <a:rPr sz="1100" spc="70" dirty="0">
                <a:solidFill>
                  <a:srgbClr val="231F20"/>
                </a:solidFill>
                <a:latin typeface="Arial"/>
                <a:cs typeface="Arial"/>
              </a:rPr>
              <a:t>payable</a:t>
            </a:r>
            <a:r>
              <a:rPr sz="1100" spc="-10" dirty="0">
                <a:solidFill>
                  <a:srgbClr val="231F20"/>
                </a:solidFill>
                <a:latin typeface="Arial"/>
                <a:cs typeface="Arial"/>
              </a:rPr>
              <a:t> </a:t>
            </a:r>
            <a:r>
              <a:rPr sz="1100" spc="45" dirty="0">
                <a:solidFill>
                  <a:srgbClr val="231F20"/>
                </a:solidFill>
                <a:latin typeface="Arial"/>
                <a:cs typeface="Arial"/>
              </a:rPr>
              <a:t>to </a:t>
            </a:r>
            <a:r>
              <a:rPr sz="1100" dirty="0">
                <a:solidFill>
                  <a:srgbClr val="231F20"/>
                </a:solidFill>
                <a:latin typeface="Arial"/>
                <a:cs typeface="Arial"/>
              </a:rPr>
              <a:t>Classroom</a:t>
            </a:r>
            <a:r>
              <a:rPr sz="1100" spc="140" dirty="0">
                <a:solidFill>
                  <a:srgbClr val="231F20"/>
                </a:solidFill>
                <a:latin typeface="Arial"/>
                <a:cs typeface="Arial"/>
              </a:rPr>
              <a:t> </a:t>
            </a:r>
            <a:r>
              <a:rPr sz="1100" dirty="0">
                <a:solidFill>
                  <a:srgbClr val="231F20"/>
                </a:solidFill>
                <a:latin typeface="Arial"/>
                <a:cs typeface="Arial"/>
              </a:rPr>
              <a:t>Central</a:t>
            </a:r>
            <a:r>
              <a:rPr sz="1100" spc="145" dirty="0">
                <a:solidFill>
                  <a:srgbClr val="231F20"/>
                </a:solidFill>
                <a:latin typeface="Arial"/>
                <a:cs typeface="Arial"/>
              </a:rPr>
              <a:t> </a:t>
            </a:r>
            <a:r>
              <a:rPr sz="1100" spc="90" dirty="0">
                <a:solidFill>
                  <a:srgbClr val="231F20"/>
                </a:solidFill>
                <a:latin typeface="Arial"/>
                <a:cs typeface="Arial"/>
              </a:rPr>
              <a:t>and</a:t>
            </a:r>
            <a:r>
              <a:rPr sz="1100" spc="145" dirty="0">
                <a:solidFill>
                  <a:srgbClr val="231F20"/>
                </a:solidFill>
                <a:latin typeface="Arial"/>
                <a:cs typeface="Arial"/>
              </a:rPr>
              <a:t> </a:t>
            </a:r>
            <a:r>
              <a:rPr sz="1100" spc="70" dirty="0">
                <a:solidFill>
                  <a:srgbClr val="231F20"/>
                </a:solidFill>
                <a:latin typeface="Arial"/>
                <a:cs typeface="Arial"/>
              </a:rPr>
              <a:t>mailed</a:t>
            </a:r>
            <a:r>
              <a:rPr sz="1100" spc="145" dirty="0">
                <a:solidFill>
                  <a:srgbClr val="231F20"/>
                </a:solidFill>
                <a:latin typeface="Arial"/>
                <a:cs typeface="Arial"/>
              </a:rPr>
              <a:t> </a:t>
            </a:r>
            <a:r>
              <a:rPr sz="1100" spc="45" dirty="0">
                <a:solidFill>
                  <a:srgbClr val="231F20"/>
                </a:solidFill>
                <a:latin typeface="Arial"/>
                <a:cs typeface="Arial"/>
              </a:rPr>
              <a:t>to</a:t>
            </a:r>
            <a:endParaRPr sz="1100" dirty="0">
              <a:latin typeface="Arial"/>
              <a:cs typeface="Arial"/>
            </a:endParaRPr>
          </a:p>
          <a:p>
            <a:pPr marL="160655">
              <a:lnSpc>
                <a:spcPct val="100000"/>
              </a:lnSpc>
              <a:spcBef>
                <a:spcPts val="180"/>
              </a:spcBef>
            </a:pPr>
            <a:r>
              <a:rPr sz="1100" spc="-145" dirty="0">
                <a:solidFill>
                  <a:srgbClr val="231F20"/>
                </a:solidFill>
                <a:latin typeface="Arial"/>
                <a:cs typeface="Arial"/>
              </a:rPr>
              <a:t>2116</a:t>
            </a:r>
            <a:r>
              <a:rPr sz="1100" spc="25" dirty="0">
                <a:solidFill>
                  <a:srgbClr val="231F20"/>
                </a:solidFill>
                <a:latin typeface="Arial"/>
                <a:cs typeface="Arial"/>
              </a:rPr>
              <a:t> </a:t>
            </a:r>
            <a:r>
              <a:rPr sz="1100" spc="50" dirty="0">
                <a:solidFill>
                  <a:srgbClr val="231F20"/>
                </a:solidFill>
                <a:latin typeface="Arial"/>
                <a:cs typeface="Arial"/>
              </a:rPr>
              <a:t>Wilkinson</a:t>
            </a:r>
            <a:r>
              <a:rPr sz="1100" spc="45" dirty="0">
                <a:solidFill>
                  <a:srgbClr val="231F20"/>
                </a:solidFill>
                <a:latin typeface="Arial"/>
                <a:cs typeface="Arial"/>
              </a:rPr>
              <a:t> </a:t>
            </a:r>
            <a:r>
              <a:rPr sz="1100" dirty="0">
                <a:solidFill>
                  <a:srgbClr val="231F20"/>
                </a:solidFill>
                <a:latin typeface="Arial"/>
                <a:cs typeface="Arial"/>
              </a:rPr>
              <a:t>Blvd.,</a:t>
            </a:r>
            <a:r>
              <a:rPr sz="1100" spc="50" dirty="0">
                <a:solidFill>
                  <a:srgbClr val="231F20"/>
                </a:solidFill>
                <a:latin typeface="Arial"/>
                <a:cs typeface="Arial"/>
              </a:rPr>
              <a:t> </a:t>
            </a:r>
            <a:r>
              <a:rPr sz="1100" dirty="0">
                <a:solidFill>
                  <a:srgbClr val="231F20"/>
                </a:solidFill>
                <a:latin typeface="Arial"/>
                <a:cs typeface="Arial"/>
              </a:rPr>
              <a:t>Charlotte,</a:t>
            </a:r>
            <a:r>
              <a:rPr sz="1100" spc="45" dirty="0">
                <a:solidFill>
                  <a:srgbClr val="231F20"/>
                </a:solidFill>
                <a:latin typeface="Arial"/>
                <a:cs typeface="Arial"/>
              </a:rPr>
              <a:t> </a:t>
            </a:r>
            <a:r>
              <a:rPr sz="1100" dirty="0">
                <a:solidFill>
                  <a:srgbClr val="231F20"/>
                </a:solidFill>
                <a:latin typeface="Arial"/>
                <a:cs typeface="Arial"/>
              </a:rPr>
              <a:t>NC</a:t>
            </a:r>
            <a:r>
              <a:rPr sz="1100" spc="45" dirty="0">
                <a:solidFill>
                  <a:srgbClr val="231F20"/>
                </a:solidFill>
                <a:latin typeface="Arial"/>
                <a:cs typeface="Arial"/>
              </a:rPr>
              <a:t> </a:t>
            </a:r>
            <a:r>
              <a:rPr sz="1100" spc="-10" dirty="0">
                <a:solidFill>
                  <a:srgbClr val="231F20"/>
                </a:solidFill>
                <a:latin typeface="Arial"/>
                <a:cs typeface="Arial"/>
              </a:rPr>
              <a:t>28208.</a:t>
            </a:r>
            <a:endParaRPr sz="1100" dirty="0">
              <a:latin typeface="Arial"/>
              <a:cs typeface="Arial"/>
            </a:endParaRPr>
          </a:p>
          <a:p>
            <a:pPr>
              <a:lnSpc>
                <a:spcPct val="100000"/>
              </a:lnSpc>
              <a:spcBef>
                <a:spcPts val="25"/>
              </a:spcBef>
            </a:pPr>
            <a:endParaRPr sz="1350" dirty="0">
              <a:latin typeface="Arial"/>
              <a:cs typeface="Arial"/>
            </a:endParaRPr>
          </a:p>
          <a:p>
            <a:pPr marL="38100">
              <a:lnSpc>
                <a:spcPct val="100000"/>
              </a:lnSpc>
              <a:spcBef>
                <a:spcPts val="5"/>
              </a:spcBef>
            </a:pPr>
            <a:r>
              <a:rPr sz="1100" spc="60" dirty="0">
                <a:solidFill>
                  <a:srgbClr val="231F20"/>
                </a:solidFill>
                <a:latin typeface="Arial"/>
                <a:cs typeface="Arial"/>
              </a:rPr>
              <a:t>Credit</a:t>
            </a:r>
            <a:r>
              <a:rPr sz="1100" spc="-30" dirty="0">
                <a:solidFill>
                  <a:srgbClr val="231F20"/>
                </a:solidFill>
                <a:latin typeface="Arial"/>
                <a:cs typeface="Arial"/>
              </a:rPr>
              <a:t> </a:t>
            </a:r>
            <a:r>
              <a:rPr sz="1100" spc="-10" dirty="0">
                <a:solidFill>
                  <a:srgbClr val="231F20"/>
                </a:solidFill>
                <a:latin typeface="Arial"/>
                <a:cs typeface="Arial"/>
              </a:rPr>
              <a:t>Cards:</a:t>
            </a:r>
            <a:endParaRPr sz="1100" dirty="0">
              <a:latin typeface="Arial"/>
              <a:cs typeface="Arial"/>
            </a:endParaRPr>
          </a:p>
          <a:p>
            <a:pPr marL="127000" indent="-114300">
              <a:lnSpc>
                <a:spcPct val="100000"/>
              </a:lnSpc>
              <a:spcBef>
                <a:spcPts val="175"/>
              </a:spcBef>
              <a:buChar char="•"/>
              <a:tabLst>
                <a:tab pos="127000" algn="l"/>
              </a:tabLst>
            </a:pPr>
            <a:r>
              <a:rPr sz="1100" spc="60" dirty="0">
                <a:solidFill>
                  <a:srgbClr val="231F20"/>
                </a:solidFill>
                <a:latin typeface="Arial"/>
                <a:cs typeface="Arial"/>
              </a:rPr>
              <a:t>Make</a:t>
            </a:r>
            <a:r>
              <a:rPr sz="1100" dirty="0">
                <a:solidFill>
                  <a:srgbClr val="231F20"/>
                </a:solidFill>
                <a:latin typeface="Arial"/>
                <a:cs typeface="Arial"/>
              </a:rPr>
              <a:t> </a:t>
            </a:r>
            <a:r>
              <a:rPr sz="1100" spc="55" dirty="0">
                <a:solidFill>
                  <a:srgbClr val="231F20"/>
                </a:solidFill>
                <a:latin typeface="Arial"/>
                <a:cs typeface="Arial"/>
              </a:rPr>
              <a:t>credit</a:t>
            </a:r>
            <a:r>
              <a:rPr sz="1100" spc="5" dirty="0">
                <a:solidFill>
                  <a:srgbClr val="231F20"/>
                </a:solidFill>
                <a:latin typeface="Arial"/>
                <a:cs typeface="Arial"/>
              </a:rPr>
              <a:t> </a:t>
            </a:r>
            <a:r>
              <a:rPr sz="1100" spc="80" dirty="0">
                <a:solidFill>
                  <a:srgbClr val="231F20"/>
                </a:solidFill>
                <a:latin typeface="Arial"/>
                <a:cs typeface="Arial"/>
              </a:rPr>
              <a:t>card</a:t>
            </a:r>
            <a:r>
              <a:rPr sz="1100" dirty="0">
                <a:solidFill>
                  <a:srgbClr val="231F20"/>
                </a:solidFill>
                <a:latin typeface="Arial"/>
                <a:cs typeface="Arial"/>
              </a:rPr>
              <a:t> </a:t>
            </a:r>
            <a:r>
              <a:rPr sz="1100" spc="60" dirty="0">
                <a:solidFill>
                  <a:srgbClr val="231F20"/>
                </a:solidFill>
                <a:latin typeface="Arial"/>
                <a:cs typeface="Arial"/>
              </a:rPr>
              <a:t>donations</a:t>
            </a:r>
            <a:r>
              <a:rPr sz="1100" spc="5" dirty="0">
                <a:solidFill>
                  <a:srgbClr val="231F20"/>
                </a:solidFill>
                <a:latin typeface="Arial"/>
                <a:cs typeface="Arial"/>
              </a:rPr>
              <a:t> </a:t>
            </a:r>
            <a:r>
              <a:rPr sz="1100" spc="50" dirty="0">
                <a:solidFill>
                  <a:srgbClr val="231F20"/>
                </a:solidFill>
                <a:latin typeface="Arial"/>
                <a:cs typeface="Arial"/>
              </a:rPr>
              <a:t>online</a:t>
            </a:r>
            <a:r>
              <a:rPr sz="1100" spc="5" dirty="0">
                <a:solidFill>
                  <a:srgbClr val="231F20"/>
                </a:solidFill>
                <a:latin typeface="Arial"/>
                <a:cs typeface="Arial"/>
              </a:rPr>
              <a:t> </a:t>
            </a:r>
            <a:r>
              <a:rPr sz="1100" spc="55" dirty="0">
                <a:solidFill>
                  <a:srgbClr val="231F20"/>
                </a:solidFill>
                <a:latin typeface="Arial"/>
                <a:cs typeface="Arial"/>
              </a:rPr>
              <a:t>via</a:t>
            </a:r>
            <a:r>
              <a:rPr sz="1100" dirty="0">
                <a:solidFill>
                  <a:srgbClr val="231F20"/>
                </a:solidFill>
                <a:latin typeface="Arial"/>
                <a:cs typeface="Arial"/>
              </a:rPr>
              <a:t> </a:t>
            </a:r>
            <a:r>
              <a:rPr sz="1100" spc="95" dirty="0">
                <a:solidFill>
                  <a:srgbClr val="231F20"/>
                </a:solidFill>
                <a:latin typeface="Arial"/>
                <a:cs typeface="Arial"/>
              </a:rPr>
              <a:t>our</a:t>
            </a:r>
            <a:r>
              <a:rPr sz="1100" spc="5" dirty="0">
                <a:solidFill>
                  <a:srgbClr val="231F20"/>
                </a:solidFill>
                <a:latin typeface="Arial"/>
                <a:cs typeface="Arial"/>
              </a:rPr>
              <a:t> </a:t>
            </a:r>
            <a:r>
              <a:rPr sz="1100" spc="45" dirty="0">
                <a:solidFill>
                  <a:srgbClr val="231F20"/>
                </a:solidFill>
                <a:latin typeface="Arial"/>
                <a:cs typeface="Arial"/>
              </a:rPr>
              <a:t>website</a:t>
            </a:r>
            <a:r>
              <a:rPr sz="1100" spc="5" dirty="0">
                <a:solidFill>
                  <a:srgbClr val="231F20"/>
                </a:solidFill>
                <a:latin typeface="Arial"/>
                <a:cs typeface="Arial"/>
              </a:rPr>
              <a:t> </a:t>
            </a:r>
            <a:r>
              <a:rPr sz="1100" spc="75" dirty="0">
                <a:solidFill>
                  <a:srgbClr val="231F20"/>
                </a:solidFill>
                <a:latin typeface="Arial"/>
                <a:cs typeface="Arial"/>
              </a:rPr>
              <a:t>at</a:t>
            </a:r>
            <a:r>
              <a:rPr sz="1100" dirty="0">
                <a:solidFill>
                  <a:srgbClr val="231F20"/>
                </a:solidFill>
                <a:latin typeface="Arial"/>
                <a:cs typeface="Arial"/>
              </a:rPr>
              <a:t> </a:t>
            </a:r>
            <a:r>
              <a:rPr sz="1100" spc="-10" dirty="0">
                <a:solidFill>
                  <a:srgbClr val="231F20"/>
                </a:solidFill>
                <a:latin typeface="Arial"/>
                <a:cs typeface="Arial"/>
              </a:rPr>
              <a:t>ClassroomCentral.org.</a:t>
            </a:r>
            <a:endParaRPr sz="1100" dirty="0">
              <a:latin typeface="Arial"/>
              <a:cs typeface="Arial"/>
            </a:endParaRPr>
          </a:p>
          <a:p>
            <a:pPr marL="127000" marR="5080">
              <a:lnSpc>
                <a:spcPct val="113700"/>
              </a:lnSpc>
            </a:pPr>
            <a:r>
              <a:rPr sz="1100" spc="-10" dirty="0">
                <a:solidFill>
                  <a:srgbClr val="231F20"/>
                </a:solidFill>
                <a:latin typeface="Arial"/>
                <a:cs typeface="Arial"/>
              </a:rPr>
              <a:t>To</a:t>
            </a:r>
            <a:r>
              <a:rPr sz="1100" spc="10" dirty="0">
                <a:solidFill>
                  <a:srgbClr val="231F20"/>
                </a:solidFill>
                <a:latin typeface="Arial"/>
                <a:cs typeface="Arial"/>
              </a:rPr>
              <a:t> </a:t>
            </a:r>
            <a:r>
              <a:rPr sz="1100" dirty="0">
                <a:solidFill>
                  <a:srgbClr val="231F20"/>
                </a:solidFill>
                <a:latin typeface="Arial"/>
                <a:cs typeface="Arial"/>
              </a:rPr>
              <a:t>ensure</a:t>
            </a:r>
            <a:r>
              <a:rPr sz="1100" spc="20" dirty="0">
                <a:solidFill>
                  <a:srgbClr val="231F20"/>
                </a:solidFill>
                <a:latin typeface="Arial"/>
                <a:cs typeface="Arial"/>
              </a:rPr>
              <a:t> </a:t>
            </a:r>
            <a:r>
              <a:rPr sz="1100" spc="60" dirty="0">
                <a:solidFill>
                  <a:srgbClr val="231F20"/>
                </a:solidFill>
                <a:latin typeface="Arial"/>
                <a:cs typeface="Arial"/>
              </a:rPr>
              <a:t>donations</a:t>
            </a:r>
            <a:r>
              <a:rPr sz="1100" spc="20" dirty="0">
                <a:solidFill>
                  <a:srgbClr val="231F20"/>
                </a:solidFill>
                <a:latin typeface="Arial"/>
                <a:cs typeface="Arial"/>
              </a:rPr>
              <a:t> </a:t>
            </a:r>
            <a:r>
              <a:rPr sz="1100" spc="70" dirty="0">
                <a:solidFill>
                  <a:srgbClr val="231F20"/>
                </a:solidFill>
                <a:latin typeface="Arial"/>
                <a:cs typeface="Arial"/>
              </a:rPr>
              <a:t>are</a:t>
            </a:r>
            <a:r>
              <a:rPr sz="1100" spc="20" dirty="0">
                <a:solidFill>
                  <a:srgbClr val="231F20"/>
                </a:solidFill>
                <a:latin typeface="Arial"/>
                <a:cs typeface="Arial"/>
              </a:rPr>
              <a:t> </a:t>
            </a:r>
            <a:r>
              <a:rPr sz="1100" spc="60" dirty="0">
                <a:solidFill>
                  <a:srgbClr val="231F20"/>
                </a:solidFill>
                <a:latin typeface="Arial"/>
                <a:cs typeface="Arial"/>
              </a:rPr>
              <a:t>credited</a:t>
            </a:r>
            <a:r>
              <a:rPr sz="1100" spc="20" dirty="0">
                <a:solidFill>
                  <a:srgbClr val="231F20"/>
                </a:solidFill>
                <a:latin typeface="Arial"/>
                <a:cs typeface="Arial"/>
              </a:rPr>
              <a:t> </a:t>
            </a:r>
            <a:r>
              <a:rPr sz="1100" spc="70" dirty="0">
                <a:solidFill>
                  <a:srgbClr val="231F20"/>
                </a:solidFill>
                <a:latin typeface="Arial"/>
                <a:cs typeface="Arial"/>
              </a:rPr>
              <a:t>to</a:t>
            </a:r>
            <a:r>
              <a:rPr sz="1100" spc="20" dirty="0">
                <a:solidFill>
                  <a:srgbClr val="231F20"/>
                </a:solidFill>
                <a:latin typeface="Arial"/>
                <a:cs typeface="Arial"/>
              </a:rPr>
              <a:t> </a:t>
            </a:r>
            <a:r>
              <a:rPr sz="1100" spc="75" dirty="0">
                <a:solidFill>
                  <a:srgbClr val="231F20"/>
                </a:solidFill>
                <a:latin typeface="Arial"/>
                <a:cs typeface="Arial"/>
              </a:rPr>
              <a:t>your</a:t>
            </a:r>
            <a:r>
              <a:rPr sz="1100" spc="20" dirty="0">
                <a:solidFill>
                  <a:srgbClr val="231F20"/>
                </a:solidFill>
                <a:latin typeface="Arial"/>
                <a:cs typeface="Arial"/>
              </a:rPr>
              <a:t> </a:t>
            </a:r>
            <a:r>
              <a:rPr sz="1100" spc="55" dirty="0">
                <a:solidFill>
                  <a:srgbClr val="231F20"/>
                </a:solidFill>
                <a:latin typeface="Arial"/>
                <a:cs typeface="Arial"/>
              </a:rPr>
              <a:t>company’s</a:t>
            </a:r>
            <a:r>
              <a:rPr sz="1100" spc="20" dirty="0">
                <a:solidFill>
                  <a:srgbClr val="231F20"/>
                </a:solidFill>
                <a:latin typeface="Arial"/>
                <a:cs typeface="Arial"/>
              </a:rPr>
              <a:t> </a:t>
            </a:r>
            <a:r>
              <a:rPr sz="1100" spc="50" dirty="0">
                <a:solidFill>
                  <a:srgbClr val="231F20"/>
                </a:solidFill>
                <a:latin typeface="Arial"/>
                <a:cs typeface="Arial"/>
              </a:rPr>
              <a:t>supply</a:t>
            </a:r>
            <a:r>
              <a:rPr sz="1100" spc="20" dirty="0">
                <a:solidFill>
                  <a:srgbClr val="231F20"/>
                </a:solidFill>
                <a:latin typeface="Arial"/>
                <a:cs typeface="Arial"/>
              </a:rPr>
              <a:t> </a:t>
            </a:r>
            <a:r>
              <a:rPr sz="1100" spc="60" dirty="0">
                <a:solidFill>
                  <a:srgbClr val="231F20"/>
                </a:solidFill>
                <a:latin typeface="Arial"/>
                <a:cs typeface="Arial"/>
              </a:rPr>
              <a:t>drive</a:t>
            </a:r>
            <a:r>
              <a:rPr sz="1100" spc="20" dirty="0">
                <a:solidFill>
                  <a:srgbClr val="231F20"/>
                </a:solidFill>
                <a:latin typeface="Arial"/>
                <a:cs typeface="Arial"/>
              </a:rPr>
              <a:t> </a:t>
            </a:r>
            <a:r>
              <a:rPr sz="1100" dirty="0">
                <a:solidFill>
                  <a:srgbClr val="231F20"/>
                </a:solidFill>
                <a:latin typeface="Arial"/>
                <a:cs typeface="Arial"/>
              </a:rPr>
              <a:t>total,</a:t>
            </a:r>
            <a:r>
              <a:rPr sz="1100" spc="20" dirty="0">
                <a:solidFill>
                  <a:srgbClr val="231F20"/>
                </a:solidFill>
                <a:latin typeface="Arial"/>
                <a:cs typeface="Arial"/>
              </a:rPr>
              <a:t> </a:t>
            </a:r>
            <a:r>
              <a:rPr sz="1100" spc="-10" dirty="0">
                <a:solidFill>
                  <a:srgbClr val="231F20"/>
                </a:solidFill>
                <a:latin typeface="Arial"/>
                <a:cs typeface="Arial"/>
              </a:rPr>
              <a:t>please </a:t>
            </a:r>
            <a:r>
              <a:rPr sz="1100" spc="55" dirty="0">
                <a:solidFill>
                  <a:srgbClr val="231F20"/>
                </a:solidFill>
                <a:latin typeface="Arial"/>
                <a:cs typeface="Arial"/>
              </a:rPr>
              <a:t>type</a:t>
            </a:r>
            <a:r>
              <a:rPr sz="1100" spc="5" dirty="0">
                <a:solidFill>
                  <a:srgbClr val="231F20"/>
                </a:solidFill>
                <a:latin typeface="Arial"/>
                <a:cs typeface="Arial"/>
              </a:rPr>
              <a:t> </a:t>
            </a:r>
            <a:r>
              <a:rPr sz="1100" dirty="0">
                <a:solidFill>
                  <a:srgbClr val="231F20"/>
                </a:solidFill>
                <a:latin typeface="Arial"/>
                <a:cs typeface="Arial"/>
              </a:rPr>
              <a:t>“</a:t>
            </a:r>
            <a:r>
              <a:rPr lang="en-US" sz="1100" dirty="0">
                <a:solidFill>
                  <a:srgbClr val="231F20"/>
                </a:solidFill>
                <a:latin typeface="Arial"/>
                <a:cs typeface="Arial"/>
              </a:rPr>
              <a:t>School Supply Drive Name</a:t>
            </a:r>
            <a:r>
              <a:rPr sz="1100" dirty="0">
                <a:solidFill>
                  <a:srgbClr val="231F20"/>
                </a:solidFill>
                <a:latin typeface="Arial"/>
                <a:cs typeface="Arial"/>
              </a:rPr>
              <a:t>”</a:t>
            </a:r>
            <a:r>
              <a:rPr sz="1100" spc="10" dirty="0">
                <a:solidFill>
                  <a:srgbClr val="231F20"/>
                </a:solidFill>
                <a:latin typeface="Arial"/>
                <a:cs typeface="Arial"/>
              </a:rPr>
              <a:t> </a:t>
            </a:r>
            <a:r>
              <a:rPr sz="1100" spc="80" dirty="0">
                <a:solidFill>
                  <a:srgbClr val="231F20"/>
                </a:solidFill>
                <a:latin typeface="Arial"/>
                <a:cs typeface="Arial"/>
              </a:rPr>
              <a:t>along</a:t>
            </a:r>
            <a:r>
              <a:rPr sz="1100" spc="5" dirty="0">
                <a:solidFill>
                  <a:srgbClr val="231F20"/>
                </a:solidFill>
                <a:latin typeface="Arial"/>
                <a:cs typeface="Arial"/>
              </a:rPr>
              <a:t> </a:t>
            </a:r>
            <a:r>
              <a:rPr sz="1100" spc="65" dirty="0">
                <a:solidFill>
                  <a:srgbClr val="231F20"/>
                </a:solidFill>
                <a:latin typeface="Arial"/>
                <a:cs typeface="Arial"/>
              </a:rPr>
              <a:t>with</a:t>
            </a:r>
            <a:r>
              <a:rPr sz="1100" spc="5" dirty="0">
                <a:solidFill>
                  <a:srgbClr val="231F20"/>
                </a:solidFill>
                <a:latin typeface="Arial"/>
                <a:cs typeface="Arial"/>
              </a:rPr>
              <a:t> </a:t>
            </a:r>
            <a:r>
              <a:rPr sz="1100" spc="75" dirty="0">
                <a:solidFill>
                  <a:srgbClr val="231F20"/>
                </a:solidFill>
                <a:latin typeface="Arial"/>
                <a:cs typeface="Arial"/>
              </a:rPr>
              <a:t>your</a:t>
            </a:r>
            <a:r>
              <a:rPr sz="1100" spc="10" dirty="0">
                <a:solidFill>
                  <a:srgbClr val="231F20"/>
                </a:solidFill>
                <a:latin typeface="Arial"/>
                <a:cs typeface="Arial"/>
              </a:rPr>
              <a:t> </a:t>
            </a:r>
            <a:r>
              <a:rPr sz="1100" spc="55" dirty="0">
                <a:solidFill>
                  <a:srgbClr val="231F20"/>
                </a:solidFill>
                <a:latin typeface="Arial"/>
                <a:cs typeface="Arial"/>
              </a:rPr>
              <a:t>name,</a:t>
            </a:r>
            <a:r>
              <a:rPr sz="1100" spc="5" dirty="0">
                <a:solidFill>
                  <a:srgbClr val="231F20"/>
                </a:solidFill>
                <a:latin typeface="Arial"/>
                <a:cs typeface="Arial"/>
              </a:rPr>
              <a:t> </a:t>
            </a:r>
            <a:r>
              <a:rPr sz="1100" spc="75" dirty="0">
                <a:solidFill>
                  <a:srgbClr val="231F20"/>
                </a:solidFill>
                <a:latin typeface="Arial"/>
                <a:cs typeface="Arial"/>
              </a:rPr>
              <a:t>company</a:t>
            </a:r>
            <a:r>
              <a:rPr sz="1100" spc="10" dirty="0">
                <a:solidFill>
                  <a:srgbClr val="231F20"/>
                </a:solidFill>
                <a:latin typeface="Arial"/>
                <a:cs typeface="Arial"/>
              </a:rPr>
              <a:t> </a:t>
            </a:r>
            <a:r>
              <a:rPr sz="1100" spc="85" dirty="0">
                <a:solidFill>
                  <a:srgbClr val="231F20"/>
                </a:solidFill>
                <a:latin typeface="Arial"/>
                <a:cs typeface="Arial"/>
              </a:rPr>
              <a:t>name</a:t>
            </a:r>
            <a:r>
              <a:rPr sz="1100" spc="5" dirty="0">
                <a:solidFill>
                  <a:srgbClr val="231F20"/>
                </a:solidFill>
                <a:latin typeface="Arial"/>
                <a:cs typeface="Arial"/>
              </a:rPr>
              <a:t> </a:t>
            </a:r>
            <a:r>
              <a:rPr sz="1100" spc="114" dirty="0">
                <a:solidFill>
                  <a:srgbClr val="231F20"/>
                </a:solidFill>
                <a:latin typeface="Arial"/>
                <a:cs typeface="Arial"/>
              </a:rPr>
              <a:t>and/or</a:t>
            </a:r>
            <a:r>
              <a:rPr sz="1100" spc="5" dirty="0">
                <a:solidFill>
                  <a:srgbClr val="231F20"/>
                </a:solidFill>
                <a:latin typeface="Arial"/>
                <a:cs typeface="Arial"/>
              </a:rPr>
              <a:t> </a:t>
            </a:r>
            <a:r>
              <a:rPr sz="1100" spc="50" dirty="0">
                <a:solidFill>
                  <a:srgbClr val="231F20"/>
                </a:solidFill>
                <a:latin typeface="Arial"/>
                <a:cs typeface="Arial"/>
              </a:rPr>
              <a:t>supply</a:t>
            </a:r>
            <a:r>
              <a:rPr sz="1100" spc="10" dirty="0">
                <a:solidFill>
                  <a:srgbClr val="231F20"/>
                </a:solidFill>
                <a:latin typeface="Arial"/>
                <a:cs typeface="Arial"/>
              </a:rPr>
              <a:t> </a:t>
            </a:r>
            <a:r>
              <a:rPr sz="1100" spc="50" dirty="0">
                <a:solidFill>
                  <a:srgbClr val="231F20"/>
                </a:solidFill>
                <a:latin typeface="Arial"/>
                <a:cs typeface="Arial"/>
              </a:rPr>
              <a:t>drive </a:t>
            </a:r>
            <a:r>
              <a:rPr sz="1100" spc="60" dirty="0">
                <a:solidFill>
                  <a:srgbClr val="231F20"/>
                </a:solidFill>
                <a:latin typeface="Arial"/>
                <a:cs typeface="Arial"/>
              </a:rPr>
              <a:t>location</a:t>
            </a:r>
            <a:r>
              <a:rPr sz="1100" spc="25" dirty="0">
                <a:solidFill>
                  <a:srgbClr val="231F20"/>
                </a:solidFill>
                <a:latin typeface="Arial"/>
                <a:cs typeface="Arial"/>
              </a:rPr>
              <a:t> </a:t>
            </a:r>
            <a:r>
              <a:rPr sz="1100" dirty="0">
                <a:solidFill>
                  <a:srgbClr val="231F20"/>
                </a:solidFill>
                <a:latin typeface="Arial"/>
                <a:cs typeface="Arial"/>
              </a:rPr>
              <a:t>in</a:t>
            </a:r>
            <a:r>
              <a:rPr sz="1100" spc="30" dirty="0">
                <a:solidFill>
                  <a:srgbClr val="231F20"/>
                </a:solidFill>
                <a:latin typeface="Arial"/>
                <a:cs typeface="Arial"/>
              </a:rPr>
              <a:t> </a:t>
            </a:r>
            <a:r>
              <a:rPr sz="1100" spc="50" dirty="0">
                <a:solidFill>
                  <a:srgbClr val="231F20"/>
                </a:solidFill>
                <a:latin typeface="Arial"/>
                <a:cs typeface="Arial"/>
              </a:rPr>
              <a:t>the</a:t>
            </a:r>
            <a:r>
              <a:rPr sz="1100" spc="30" dirty="0">
                <a:solidFill>
                  <a:srgbClr val="231F20"/>
                </a:solidFill>
                <a:latin typeface="Arial"/>
                <a:cs typeface="Arial"/>
              </a:rPr>
              <a:t> </a:t>
            </a:r>
            <a:r>
              <a:rPr sz="1100" dirty="0">
                <a:solidFill>
                  <a:srgbClr val="231F20"/>
                </a:solidFill>
                <a:latin typeface="Arial"/>
                <a:cs typeface="Arial"/>
              </a:rPr>
              <a:t>“Share</a:t>
            </a:r>
            <a:r>
              <a:rPr sz="1100" spc="30" dirty="0">
                <a:solidFill>
                  <a:srgbClr val="231F20"/>
                </a:solidFill>
                <a:latin typeface="Arial"/>
                <a:cs typeface="Arial"/>
              </a:rPr>
              <a:t> </a:t>
            </a:r>
            <a:r>
              <a:rPr sz="1100" spc="75" dirty="0">
                <a:solidFill>
                  <a:srgbClr val="231F20"/>
                </a:solidFill>
                <a:latin typeface="Arial"/>
                <a:cs typeface="Arial"/>
              </a:rPr>
              <a:t>your</a:t>
            </a:r>
            <a:r>
              <a:rPr sz="1100" spc="30" dirty="0">
                <a:solidFill>
                  <a:srgbClr val="231F20"/>
                </a:solidFill>
                <a:latin typeface="Arial"/>
                <a:cs typeface="Arial"/>
              </a:rPr>
              <a:t> </a:t>
            </a:r>
            <a:r>
              <a:rPr sz="1100" spc="55" dirty="0">
                <a:solidFill>
                  <a:srgbClr val="231F20"/>
                </a:solidFill>
                <a:latin typeface="Arial"/>
                <a:cs typeface="Arial"/>
              </a:rPr>
              <a:t>comments”</a:t>
            </a:r>
            <a:r>
              <a:rPr sz="1100" spc="30" dirty="0">
                <a:solidFill>
                  <a:srgbClr val="231F20"/>
                </a:solidFill>
                <a:latin typeface="Arial"/>
                <a:cs typeface="Arial"/>
              </a:rPr>
              <a:t> </a:t>
            </a:r>
            <a:r>
              <a:rPr sz="1100" spc="-20" dirty="0">
                <a:solidFill>
                  <a:srgbClr val="231F20"/>
                </a:solidFill>
                <a:latin typeface="Arial"/>
                <a:cs typeface="Arial"/>
              </a:rPr>
              <a:t>box.</a:t>
            </a:r>
            <a:endParaRPr sz="1100" dirty="0">
              <a:latin typeface="Arial"/>
              <a:cs typeface="Arial"/>
            </a:endParaRPr>
          </a:p>
        </p:txBody>
      </p:sp>
      <p:sp>
        <p:nvSpPr>
          <p:cNvPr id="5" name="object 5"/>
          <p:cNvSpPr txBox="1"/>
          <p:nvPr/>
        </p:nvSpPr>
        <p:spPr>
          <a:xfrm>
            <a:off x="444500" y="4793158"/>
            <a:ext cx="5290820" cy="1890395"/>
          </a:xfrm>
          <a:prstGeom prst="rect">
            <a:avLst/>
          </a:prstGeom>
        </p:spPr>
        <p:txBody>
          <a:bodyPr vert="horz" wrap="square" lIns="0" tIns="248920" rIns="0" bIns="0" rtlCol="0">
            <a:spAutoFit/>
          </a:bodyPr>
          <a:lstStyle/>
          <a:p>
            <a:pPr marL="12700">
              <a:lnSpc>
                <a:spcPct val="100000"/>
              </a:lnSpc>
              <a:spcBef>
                <a:spcPts val="1960"/>
              </a:spcBef>
            </a:pPr>
            <a:r>
              <a:rPr sz="2700" b="1" dirty="0">
                <a:solidFill>
                  <a:srgbClr val="19455C"/>
                </a:solidFill>
                <a:latin typeface="Arial"/>
                <a:cs typeface="Arial"/>
              </a:rPr>
              <a:t>Matching</a:t>
            </a:r>
            <a:r>
              <a:rPr sz="2700" b="1" spc="190" dirty="0">
                <a:solidFill>
                  <a:srgbClr val="19455C"/>
                </a:solidFill>
                <a:latin typeface="Arial"/>
                <a:cs typeface="Arial"/>
              </a:rPr>
              <a:t> </a:t>
            </a:r>
            <a:r>
              <a:rPr sz="2700" b="1" spc="195" dirty="0">
                <a:solidFill>
                  <a:srgbClr val="08A6DE"/>
                </a:solidFill>
                <a:latin typeface="Calibri"/>
                <a:cs typeface="Calibri"/>
              </a:rPr>
              <a:t>Gifts</a:t>
            </a:r>
            <a:endParaRPr sz="2700" dirty="0">
              <a:latin typeface="Calibri"/>
              <a:cs typeface="Calibri"/>
            </a:endParaRPr>
          </a:p>
          <a:p>
            <a:pPr marL="126364" marR="106045" indent="-114300">
              <a:lnSpc>
                <a:spcPct val="113700"/>
              </a:lnSpc>
              <a:spcBef>
                <a:spcPts val="580"/>
              </a:spcBef>
              <a:buChar char="•"/>
              <a:tabLst>
                <a:tab pos="127000" algn="l"/>
              </a:tabLst>
            </a:pPr>
            <a:r>
              <a:rPr sz="1100" dirty="0">
                <a:solidFill>
                  <a:srgbClr val="231F20"/>
                </a:solidFill>
                <a:latin typeface="Arial"/>
                <a:cs typeface="Arial"/>
              </a:rPr>
              <a:t>If</a:t>
            </a:r>
            <a:r>
              <a:rPr sz="1100" spc="-20" dirty="0">
                <a:solidFill>
                  <a:srgbClr val="231F20"/>
                </a:solidFill>
                <a:latin typeface="Arial"/>
                <a:cs typeface="Arial"/>
              </a:rPr>
              <a:t> </a:t>
            </a:r>
            <a:r>
              <a:rPr sz="1100" spc="75" dirty="0">
                <a:solidFill>
                  <a:srgbClr val="231F20"/>
                </a:solidFill>
                <a:latin typeface="Arial"/>
                <a:cs typeface="Arial"/>
              </a:rPr>
              <a:t>your</a:t>
            </a:r>
            <a:r>
              <a:rPr sz="1100" spc="-15" dirty="0">
                <a:solidFill>
                  <a:srgbClr val="231F20"/>
                </a:solidFill>
                <a:latin typeface="Arial"/>
                <a:cs typeface="Arial"/>
              </a:rPr>
              <a:t> </a:t>
            </a:r>
            <a:r>
              <a:rPr sz="1100" spc="75" dirty="0">
                <a:solidFill>
                  <a:srgbClr val="231F20"/>
                </a:solidFill>
                <a:latin typeface="Arial"/>
                <a:cs typeface="Arial"/>
              </a:rPr>
              <a:t>company</a:t>
            </a:r>
            <a:r>
              <a:rPr sz="1100" spc="-15" dirty="0">
                <a:solidFill>
                  <a:srgbClr val="231F20"/>
                </a:solidFill>
                <a:latin typeface="Arial"/>
                <a:cs typeface="Arial"/>
              </a:rPr>
              <a:t> </a:t>
            </a:r>
            <a:r>
              <a:rPr sz="1100" spc="55" dirty="0">
                <a:solidFill>
                  <a:srgbClr val="231F20"/>
                </a:solidFill>
                <a:latin typeface="Arial"/>
                <a:cs typeface="Arial"/>
              </a:rPr>
              <a:t>has</a:t>
            </a:r>
            <a:r>
              <a:rPr sz="1100" spc="-15" dirty="0">
                <a:solidFill>
                  <a:srgbClr val="231F20"/>
                </a:solidFill>
                <a:latin typeface="Arial"/>
                <a:cs typeface="Arial"/>
              </a:rPr>
              <a:t> </a:t>
            </a:r>
            <a:r>
              <a:rPr sz="1100" spc="110" dirty="0">
                <a:solidFill>
                  <a:srgbClr val="231F20"/>
                </a:solidFill>
                <a:latin typeface="Arial"/>
                <a:cs typeface="Arial"/>
              </a:rPr>
              <a:t>a</a:t>
            </a:r>
            <a:r>
              <a:rPr sz="1100" spc="-15" dirty="0">
                <a:solidFill>
                  <a:srgbClr val="231F20"/>
                </a:solidFill>
                <a:latin typeface="Arial"/>
                <a:cs typeface="Arial"/>
              </a:rPr>
              <a:t> </a:t>
            </a:r>
            <a:r>
              <a:rPr sz="1100" spc="70" dirty="0">
                <a:solidFill>
                  <a:srgbClr val="231F20"/>
                </a:solidFill>
                <a:latin typeface="Arial"/>
                <a:cs typeface="Arial"/>
              </a:rPr>
              <a:t>matching</a:t>
            </a:r>
            <a:r>
              <a:rPr sz="1100" spc="-15" dirty="0">
                <a:solidFill>
                  <a:srgbClr val="231F20"/>
                </a:solidFill>
                <a:latin typeface="Arial"/>
                <a:cs typeface="Arial"/>
              </a:rPr>
              <a:t> </a:t>
            </a:r>
            <a:r>
              <a:rPr sz="1100" spc="55" dirty="0">
                <a:solidFill>
                  <a:srgbClr val="231F20"/>
                </a:solidFill>
                <a:latin typeface="Arial"/>
                <a:cs typeface="Arial"/>
              </a:rPr>
              <a:t>gift</a:t>
            </a:r>
            <a:r>
              <a:rPr sz="1100" spc="-15" dirty="0">
                <a:solidFill>
                  <a:srgbClr val="231F20"/>
                </a:solidFill>
                <a:latin typeface="Arial"/>
                <a:cs typeface="Arial"/>
              </a:rPr>
              <a:t> </a:t>
            </a:r>
            <a:r>
              <a:rPr sz="1100" spc="95" dirty="0">
                <a:solidFill>
                  <a:srgbClr val="231F20"/>
                </a:solidFill>
                <a:latin typeface="Arial"/>
                <a:cs typeface="Arial"/>
              </a:rPr>
              <a:t>program</a:t>
            </a:r>
            <a:r>
              <a:rPr sz="1100" spc="-15" dirty="0">
                <a:solidFill>
                  <a:srgbClr val="231F20"/>
                </a:solidFill>
                <a:latin typeface="Arial"/>
                <a:cs typeface="Arial"/>
              </a:rPr>
              <a:t> </a:t>
            </a:r>
            <a:r>
              <a:rPr sz="1100" spc="-50" dirty="0">
                <a:solidFill>
                  <a:srgbClr val="231F20"/>
                </a:solidFill>
                <a:latin typeface="Arial"/>
                <a:cs typeface="Arial"/>
              </a:rPr>
              <a:t>—</a:t>
            </a:r>
            <a:r>
              <a:rPr sz="1100" spc="-15" dirty="0">
                <a:solidFill>
                  <a:srgbClr val="231F20"/>
                </a:solidFill>
                <a:latin typeface="Arial"/>
                <a:cs typeface="Arial"/>
              </a:rPr>
              <a:t> </a:t>
            </a:r>
            <a:r>
              <a:rPr sz="1100" spc="75" dirty="0">
                <a:solidFill>
                  <a:srgbClr val="231F20"/>
                </a:solidFill>
                <a:latin typeface="Arial"/>
                <a:cs typeface="Arial"/>
              </a:rPr>
              <a:t>make</a:t>
            </a:r>
            <a:r>
              <a:rPr sz="1100" spc="-15" dirty="0">
                <a:solidFill>
                  <a:srgbClr val="231F20"/>
                </a:solidFill>
                <a:latin typeface="Arial"/>
                <a:cs typeface="Arial"/>
              </a:rPr>
              <a:t> </a:t>
            </a:r>
            <a:r>
              <a:rPr sz="1100" dirty="0">
                <a:solidFill>
                  <a:srgbClr val="231F20"/>
                </a:solidFill>
                <a:latin typeface="Arial"/>
                <a:cs typeface="Arial"/>
              </a:rPr>
              <a:t>sure</a:t>
            </a:r>
            <a:r>
              <a:rPr sz="1100" spc="-15" dirty="0">
                <a:solidFill>
                  <a:srgbClr val="231F20"/>
                </a:solidFill>
                <a:latin typeface="Arial"/>
                <a:cs typeface="Arial"/>
              </a:rPr>
              <a:t> </a:t>
            </a:r>
            <a:r>
              <a:rPr sz="1100" spc="70" dirty="0">
                <a:solidFill>
                  <a:srgbClr val="231F20"/>
                </a:solidFill>
                <a:latin typeface="Arial"/>
                <a:cs typeface="Arial"/>
              </a:rPr>
              <a:t>to</a:t>
            </a:r>
            <a:r>
              <a:rPr sz="1100" spc="-15" dirty="0">
                <a:solidFill>
                  <a:srgbClr val="231F20"/>
                </a:solidFill>
                <a:latin typeface="Arial"/>
                <a:cs typeface="Arial"/>
              </a:rPr>
              <a:t> </a:t>
            </a:r>
            <a:r>
              <a:rPr sz="1100" spc="75" dirty="0">
                <a:solidFill>
                  <a:srgbClr val="231F20"/>
                </a:solidFill>
                <a:latin typeface="Arial"/>
                <a:cs typeface="Arial"/>
              </a:rPr>
              <a:t>remind</a:t>
            </a:r>
            <a:r>
              <a:rPr sz="1100" spc="-15" dirty="0">
                <a:solidFill>
                  <a:srgbClr val="231F20"/>
                </a:solidFill>
                <a:latin typeface="Arial"/>
                <a:cs typeface="Arial"/>
              </a:rPr>
              <a:t> </a:t>
            </a:r>
            <a:r>
              <a:rPr sz="1100" spc="55" dirty="0">
                <a:solidFill>
                  <a:srgbClr val="231F20"/>
                </a:solidFill>
                <a:latin typeface="Arial"/>
                <a:cs typeface="Arial"/>
              </a:rPr>
              <a:t>your employees</a:t>
            </a:r>
            <a:r>
              <a:rPr sz="1100" spc="-25" dirty="0">
                <a:solidFill>
                  <a:srgbClr val="231F20"/>
                </a:solidFill>
                <a:latin typeface="Arial"/>
                <a:cs typeface="Arial"/>
              </a:rPr>
              <a:t> </a:t>
            </a:r>
            <a:r>
              <a:rPr sz="1100" spc="70" dirty="0">
                <a:solidFill>
                  <a:srgbClr val="231F20"/>
                </a:solidFill>
                <a:latin typeface="Arial"/>
                <a:cs typeface="Arial"/>
              </a:rPr>
              <a:t>to</a:t>
            </a:r>
            <a:r>
              <a:rPr sz="1100" spc="-25" dirty="0">
                <a:solidFill>
                  <a:srgbClr val="231F20"/>
                </a:solidFill>
                <a:latin typeface="Arial"/>
                <a:cs typeface="Arial"/>
              </a:rPr>
              <a:t> </a:t>
            </a:r>
            <a:r>
              <a:rPr sz="1100" spc="60" dirty="0">
                <a:solidFill>
                  <a:srgbClr val="231F20"/>
                </a:solidFill>
                <a:latin typeface="Arial"/>
                <a:cs typeface="Arial"/>
              </a:rPr>
              <a:t>complete</a:t>
            </a:r>
            <a:r>
              <a:rPr sz="1100" spc="-25" dirty="0">
                <a:solidFill>
                  <a:srgbClr val="231F20"/>
                </a:solidFill>
                <a:latin typeface="Arial"/>
                <a:cs typeface="Arial"/>
              </a:rPr>
              <a:t> </a:t>
            </a:r>
            <a:r>
              <a:rPr sz="1100" spc="50" dirty="0">
                <a:solidFill>
                  <a:srgbClr val="231F20"/>
                </a:solidFill>
                <a:latin typeface="Arial"/>
                <a:cs typeface="Arial"/>
              </a:rPr>
              <a:t>the</a:t>
            </a:r>
            <a:r>
              <a:rPr sz="1100" spc="-25" dirty="0">
                <a:solidFill>
                  <a:srgbClr val="231F20"/>
                </a:solidFill>
                <a:latin typeface="Arial"/>
                <a:cs typeface="Arial"/>
              </a:rPr>
              <a:t> </a:t>
            </a:r>
            <a:r>
              <a:rPr sz="1100" spc="45" dirty="0">
                <a:solidFill>
                  <a:srgbClr val="231F20"/>
                </a:solidFill>
                <a:latin typeface="Arial"/>
                <a:cs typeface="Arial"/>
              </a:rPr>
              <a:t>necessary</a:t>
            </a:r>
            <a:r>
              <a:rPr sz="1100" spc="-25" dirty="0">
                <a:solidFill>
                  <a:srgbClr val="231F20"/>
                </a:solidFill>
                <a:latin typeface="Arial"/>
                <a:cs typeface="Arial"/>
              </a:rPr>
              <a:t> </a:t>
            </a:r>
            <a:r>
              <a:rPr sz="1100" spc="65" dirty="0">
                <a:solidFill>
                  <a:srgbClr val="231F20"/>
                </a:solidFill>
                <a:latin typeface="Arial"/>
                <a:cs typeface="Arial"/>
              </a:rPr>
              <a:t>paperwork.</a:t>
            </a:r>
            <a:endParaRPr sz="1100" dirty="0">
              <a:latin typeface="Arial"/>
              <a:cs typeface="Arial"/>
            </a:endParaRPr>
          </a:p>
          <a:p>
            <a:pPr>
              <a:lnSpc>
                <a:spcPct val="100000"/>
              </a:lnSpc>
              <a:spcBef>
                <a:spcPts val="5"/>
              </a:spcBef>
              <a:buClr>
                <a:srgbClr val="231F20"/>
              </a:buClr>
              <a:buFont typeface="Arial"/>
              <a:buChar char="•"/>
            </a:pPr>
            <a:endParaRPr sz="1300" dirty="0">
              <a:latin typeface="Arial"/>
              <a:cs typeface="Arial"/>
            </a:endParaRPr>
          </a:p>
          <a:p>
            <a:pPr marL="126364" marR="5080" indent="-114300">
              <a:lnSpc>
                <a:spcPct val="113700"/>
              </a:lnSpc>
              <a:buChar char="•"/>
              <a:tabLst>
                <a:tab pos="127000" algn="l"/>
              </a:tabLst>
            </a:pPr>
            <a:r>
              <a:rPr sz="1100" dirty="0">
                <a:solidFill>
                  <a:srgbClr val="231F20"/>
                </a:solidFill>
                <a:latin typeface="Arial"/>
                <a:cs typeface="Arial"/>
              </a:rPr>
              <a:t>If</a:t>
            </a:r>
            <a:r>
              <a:rPr sz="1100" spc="10" dirty="0">
                <a:solidFill>
                  <a:srgbClr val="231F20"/>
                </a:solidFill>
                <a:latin typeface="Arial"/>
                <a:cs typeface="Arial"/>
              </a:rPr>
              <a:t> </a:t>
            </a:r>
            <a:r>
              <a:rPr sz="1100" dirty="0">
                <a:solidFill>
                  <a:srgbClr val="231F20"/>
                </a:solidFill>
                <a:latin typeface="Arial"/>
                <a:cs typeface="Arial"/>
              </a:rPr>
              <a:t>you’re</a:t>
            </a:r>
            <a:r>
              <a:rPr sz="1100" spc="15" dirty="0">
                <a:solidFill>
                  <a:srgbClr val="231F20"/>
                </a:solidFill>
                <a:latin typeface="Arial"/>
                <a:cs typeface="Arial"/>
              </a:rPr>
              <a:t> </a:t>
            </a:r>
            <a:r>
              <a:rPr sz="1100" spc="60" dirty="0">
                <a:solidFill>
                  <a:srgbClr val="231F20"/>
                </a:solidFill>
                <a:latin typeface="Arial"/>
                <a:cs typeface="Arial"/>
              </a:rPr>
              <a:t>hosting</a:t>
            </a:r>
            <a:r>
              <a:rPr sz="1100" spc="15" dirty="0">
                <a:solidFill>
                  <a:srgbClr val="231F20"/>
                </a:solidFill>
                <a:latin typeface="Arial"/>
                <a:cs typeface="Arial"/>
              </a:rPr>
              <a:t> </a:t>
            </a:r>
            <a:r>
              <a:rPr sz="1100" spc="110" dirty="0">
                <a:solidFill>
                  <a:srgbClr val="231F20"/>
                </a:solidFill>
                <a:latin typeface="Arial"/>
                <a:cs typeface="Arial"/>
              </a:rPr>
              <a:t>a</a:t>
            </a:r>
            <a:r>
              <a:rPr sz="1100" spc="15" dirty="0">
                <a:solidFill>
                  <a:srgbClr val="231F20"/>
                </a:solidFill>
                <a:latin typeface="Arial"/>
                <a:cs typeface="Arial"/>
              </a:rPr>
              <a:t> </a:t>
            </a:r>
            <a:r>
              <a:rPr sz="1100" spc="60" dirty="0">
                <a:solidFill>
                  <a:srgbClr val="231F20"/>
                </a:solidFill>
                <a:latin typeface="Arial"/>
                <a:cs typeface="Arial"/>
              </a:rPr>
              <a:t>virtual</a:t>
            </a:r>
            <a:r>
              <a:rPr sz="1100" spc="10" dirty="0">
                <a:solidFill>
                  <a:srgbClr val="231F20"/>
                </a:solidFill>
                <a:latin typeface="Arial"/>
                <a:cs typeface="Arial"/>
              </a:rPr>
              <a:t> </a:t>
            </a:r>
            <a:r>
              <a:rPr sz="1100" spc="50" dirty="0">
                <a:solidFill>
                  <a:srgbClr val="231F20"/>
                </a:solidFill>
                <a:latin typeface="Arial"/>
                <a:cs typeface="Arial"/>
              </a:rPr>
              <a:t>supply</a:t>
            </a:r>
            <a:r>
              <a:rPr sz="1100" spc="15" dirty="0">
                <a:solidFill>
                  <a:srgbClr val="231F20"/>
                </a:solidFill>
                <a:latin typeface="Arial"/>
                <a:cs typeface="Arial"/>
              </a:rPr>
              <a:t> </a:t>
            </a:r>
            <a:r>
              <a:rPr sz="1100" dirty="0">
                <a:solidFill>
                  <a:srgbClr val="231F20"/>
                </a:solidFill>
                <a:latin typeface="Arial"/>
                <a:cs typeface="Arial"/>
              </a:rPr>
              <a:t>drive,</a:t>
            </a:r>
            <a:r>
              <a:rPr sz="1100" spc="15" dirty="0">
                <a:solidFill>
                  <a:srgbClr val="231F20"/>
                </a:solidFill>
                <a:latin typeface="Arial"/>
                <a:cs typeface="Arial"/>
              </a:rPr>
              <a:t> </a:t>
            </a:r>
            <a:r>
              <a:rPr sz="1100" spc="70" dirty="0">
                <a:solidFill>
                  <a:srgbClr val="231F20"/>
                </a:solidFill>
                <a:latin typeface="Arial"/>
                <a:cs typeface="Arial"/>
              </a:rPr>
              <a:t>encourage</a:t>
            </a:r>
            <a:r>
              <a:rPr sz="1100" spc="15" dirty="0">
                <a:solidFill>
                  <a:srgbClr val="231F20"/>
                </a:solidFill>
                <a:latin typeface="Arial"/>
                <a:cs typeface="Arial"/>
              </a:rPr>
              <a:t> </a:t>
            </a:r>
            <a:r>
              <a:rPr sz="1100" spc="75" dirty="0">
                <a:solidFill>
                  <a:srgbClr val="231F20"/>
                </a:solidFill>
                <a:latin typeface="Arial"/>
                <a:cs typeface="Arial"/>
              </a:rPr>
              <a:t>your</a:t>
            </a:r>
            <a:r>
              <a:rPr sz="1100" spc="10" dirty="0">
                <a:solidFill>
                  <a:srgbClr val="231F20"/>
                </a:solidFill>
                <a:latin typeface="Arial"/>
                <a:cs typeface="Arial"/>
              </a:rPr>
              <a:t> </a:t>
            </a:r>
            <a:r>
              <a:rPr sz="1100" spc="75" dirty="0">
                <a:solidFill>
                  <a:srgbClr val="231F20"/>
                </a:solidFill>
                <a:latin typeface="Arial"/>
                <a:cs typeface="Arial"/>
              </a:rPr>
              <a:t>donors</a:t>
            </a:r>
            <a:r>
              <a:rPr sz="1100" spc="15" dirty="0">
                <a:solidFill>
                  <a:srgbClr val="231F20"/>
                </a:solidFill>
                <a:latin typeface="Arial"/>
                <a:cs typeface="Arial"/>
              </a:rPr>
              <a:t> </a:t>
            </a:r>
            <a:r>
              <a:rPr sz="1100" spc="70" dirty="0">
                <a:solidFill>
                  <a:srgbClr val="231F20"/>
                </a:solidFill>
                <a:latin typeface="Arial"/>
                <a:cs typeface="Arial"/>
              </a:rPr>
              <a:t>to</a:t>
            </a:r>
            <a:r>
              <a:rPr sz="1100" spc="15" dirty="0">
                <a:solidFill>
                  <a:srgbClr val="231F20"/>
                </a:solidFill>
                <a:latin typeface="Arial"/>
                <a:cs typeface="Arial"/>
              </a:rPr>
              <a:t> </a:t>
            </a:r>
            <a:r>
              <a:rPr sz="1100" spc="75" dirty="0">
                <a:solidFill>
                  <a:srgbClr val="231F20"/>
                </a:solidFill>
                <a:latin typeface="Arial"/>
                <a:cs typeface="Arial"/>
              </a:rPr>
              <a:t>look</a:t>
            </a:r>
            <a:r>
              <a:rPr sz="1100" spc="15" dirty="0">
                <a:solidFill>
                  <a:srgbClr val="231F20"/>
                </a:solidFill>
                <a:latin typeface="Arial"/>
                <a:cs typeface="Arial"/>
              </a:rPr>
              <a:t> </a:t>
            </a:r>
            <a:r>
              <a:rPr sz="1100" spc="55" dirty="0">
                <a:solidFill>
                  <a:srgbClr val="231F20"/>
                </a:solidFill>
                <a:latin typeface="Arial"/>
                <a:cs typeface="Arial"/>
              </a:rPr>
              <a:t>for</a:t>
            </a:r>
            <a:r>
              <a:rPr sz="1100" spc="500" dirty="0">
                <a:solidFill>
                  <a:srgbClr val="231F20"/>
                </a:solidFill>
                <a:latin typeface="Arial"/>
                <a:cs typeface="Arial"/>
              </a:rPr>
              <a:t> </a:t>
            </a:r>
            <a:r>
              <a:rPr sz="1100" spc="50" dirty="0">
                <a:solidFill>
                  <a:srgbClr val="231F20"/>
                </a:solidFill>
                <a:latin typeface="Arial"/>
                <a:cs typeface="Arial"/>
              </a:rPr>
              <a:t>the</a:t>
            </a:r>
            <a:r>
              <a:rPr sz="1100" spc="-10" dirty="0">
                <a:solidFill>
                  <a:srgbClr val="231F20"/>
                </a:solidFill>
                <a:latin typeface="Arial"/>
                <a:cs typeface="Arial"/>
              </a:rPr>
              <a:t> </a:t>
            </a:r>
            <a:r>
              <a:rPr sz="1100" spc="60" dirty="0">
                <a:solidFill>
                  <a:srgbClr val="231F20"/>
                </a:solidFill>
                <a:latin typeface="Arial"/>
                <a:cs typeface="Arial"/>
              </a:rPr>
              <a:t>checkbox</a:t>
            </a:r>
            <a:r>
              <a:rPr sz="1100" spc="-5" dirty="0">
                <a:solidFill>
                  <a:srgbClr val="231F20"/>
                </a:solidFill>
                <a:latin typeface="Arial"/>
                <a:cs typeface="Arial"/>
              </a:rPr>
              <a:t> </a:t>
            </a:r>
            <a:r>
              <a:rPr sz="1100" spc="80" dirty="0">
                <a:solidFill>
                  <a:srgbClr val="231F20"/>
                </a:solidFill>
                <a:latin typeface="Arial"/>
                <a:cs typeface="Arial"/>
              </a:rPr>
              <a:t>during</a:t>
            </a:r>
            <a:r>
              <a:rPr sz="1100" spc="-10" dirty="0">
                <a:solidFill>
                  <a:srgbClr val="231F20"/>
                </a:solidFill>
                <a:latin typeface="Arial"/>
                <a:cs typeface="Arial"/>
              </a:rPr>
              <a:t> </a:t>
            </a:r>
            <a:r>
              <a:rPr sz="1100" spc="50" dirty="0">
                <a:solidFill>
                  <a:srgbClr val="231F20"/>
                </a:solidFill>
                <a:latin typeface="Arial"/>
                <a:cs typeface="Arial"/>
              </a:rPr>
              <a:t>the</a:t>
            </a:r>
            <a:r>
              <a:rPr sz="1100" spc="-5" dirty="0">
                <a:solidFill>
                  <a:srgbClr val="231F20"/>
                </a:solidFill>
                <a:latin typeface="Arial"/>
                <a:cs typeface="Arial"/>
              </a:rPr>
              <a:t> </a:t>
            </a:r>
            <a:r>
              <a:rPr sz="1100" spc="70" dirty="0">
                <a:solidFill>
                  <a:srgbClr val="231F20"/>
                </a:solidFill>
                <a:latin typeface="Arial"/>
                <a:cs typeface="Arial"/>
              </a:rPr>
              <a:t>donation</a:t>
            </a:r>
            <a:r>
              <a:rPr sz="1100" spc="-5" dirty="0">
                <a:solidFill>
                  <a:srgbClr val="231F20"/>
                </a:solidFill>
                <a:latin typeface="Arial"/>
                <a:cs typeface="Arial"/>
              </a:rPr>
              <a:t> </a:t>
            </a:r>
            <a:r>
              <a:rPr sz="1100" spc="45" dirty="0">
                <a:solidFill>
                  <a:srgbClr val="231F20"/>
                </a:solidFill>
                <a:latin typeface="Arial"/>
                <a:cs typeface="Arial"/>
              </a:rPr>
              <a:t>process</a:t>
            </a:r>
            <a:r>
              <a:rPr sz="1100" spc="-10" dirty="0">
                <a:solidFill>
                  <a:srgbClr val="231F20"/>
                </a:solidFill>
                <a:latin typeface="Arial"/>
                <a:cs typeface="Arial"/>
              </a:rPr>
              <a:t> </a:t>
            </a:r>
            <a:r>
              <a:rPr sz="1100" spc="65" dirty="0">
                <a:solidFill>
                  <a:srgbClr val="231F20"/>
                </a:solidFill>
                <a:latin typeface="Arial"/>
                <a:cs typeface="Arial"/>
              </a:rPr>
              <a:t>that</a:t>
            </a:r>
            <a:r>
              <a:rPr sz="1100" spc="-5" dirty="0">
                <a:solidFill>
                  <a:srgbClr val="231F20"/>
                </a:solidFill>
                <a:latin typeface="Arial"/>
                <a:cs typeface="Arial"/>
              </a:rPr>
              <a:t> </a:t>
            </a:r>
            <a:r>
              <a:rPr sz="1100" dirty="0">
                <a:solidFill>
                  <a:srgbClr val="231F20"/>
                </a:solidFill>
                <a:latin typeface="Arial"/>
                <a:cs typeface="Arial"/>
              </a:rPr>
              <a:t>states,</a:t>
            </a:r>
            <a:r>
              <a:rPr sz="1100" spc="-5" dirty="0">
                <a:solidFill>
                  <a:srgbClr val="231F20"/>
                </a:solidFill>
                <a:latin typeface="Arial"/>
                <a:cs typeface="Arial"/>
              </a:rPr>
              <a:t> </a:t>
            </a:r>
            <a:r>
              <a:rPr sz="1100" dirty="0">
                <a:solidFill>
                  <a:srgbClr val="231F20"/>
                </a:solidFill>
                <a:latin typeface="Arial"/>
                <a:cs typeface="Arial"/>
              </a:rPr>
              <a:t>“This</a:t>
            </a:r>
            <a:r>
              <a:rPr sz="1100" spc="-10" dirty="0">
                <a:solidFill>
                  <a:srgbClr val="231F20"/>
                </a:solidFill>
                <a:latin typeface="Arial"/>
                <a:cs typeface="Arial"/>
              </a:rPr>
              <a:t> </a:t>
            </a:r>
            <a:r>
              <a:rPr sz="1100" spc="70" dirty="0">
                <a:solidFill>
                  <a:srgbClr val="231F20"/>
                </a:solidFill>
                <a:latin typeface="Arial"/>
                <a:cs typeface="Arial"/>
              </a:rPr>
              <a:t>donation</a:t>
            </a:r>
            <a:r>
              <a:rPr sz="1100" spc="-5" dirty="0">
                <a:solidFill>
                  <a:srgbClr val="231F20"/>
                </a:solidFill>
                <a:latin typeface="Arial"/>
                <a:cs typeface="Arial"/>
              </a:rPr>
              <a:t> </a:t>
            </a:r>
            <a:r>
              <a:rPr sz="1100" spc="70" dirty="0">
                <a:solidFill>
                  <a:srgbClr val="231F20"/>
                </a:solidFill>
                <a:latin typeface="Arial"/>
                <a:cs typeface="Arial"/>
              </a:rPr>
              <a:t>can</a:t>
            </a:r>
            <a:r>
              <a:rPr sz="1100" spc="-5" dirty="0">
                <a:solidFill>
                  <a:srgbClr val="231F20"/>
                </a:solidFill>
                <a:latin typeface="Arial"/>
                <a:cs typeface="Arial"/>
              </a:rPr>
              <a:t> </a:t>
            </a:r>
            <a:r>
              <a:rPr sz="1100" spc="45" dirty="0">
                <a:solidFill>
                  <a:srgbClr val="231F20"/>
                </a:solidFill>
                <a:latin typeface="Arial"/>
                <a:cs typeface="Arial"/>
              </a:rPr>
              <a:t>be </a:t>
            </a:r>
            <a:r>
              <a:rPr sz="1100" spc="40" dirty="0">
                <a:solidFill>
                  <a:srgbClr val="231F20"/>
                </a:solidFill>
                <a:latin typeface="Arial"/>
                <a:cs typeface="Arial"/>
              </a:rPr>
              <a:t>matched.”</a:t>
            </a:r>
            <a:endParaRPr sz="1100" dirty="0">
              <a:latin typeface="Arial"/>
              <a:cs typeface="Arial"/>
            </a:endParaRPr>
          </a:p>
        </p:txBody>
      </p:sp>
      <p:sp>
        <p:nvSpPr>
          <p:cNvPr id="6" name="object 6"/>
          <p:cNvSpPr/>
          <p:nvPr/>
        </p:nvSpPr>
        <p:spPr>
          <a:xfrm>
            <a:off x="3657600" y="0"/>
            <a:ext cx="4114800" cy="3434715"/>
          </a:xfrm>
          <a:custGeom>
            <a:avLst/>
            <a:gdLst/>
            <a:ahLst/>
            <a:cxnLst/>
            <a:rect l="l" t="t" r="r" b="b"/>
            <a:pathLst>
              <a:path w="4114800" h="3434715">
                <a:moveTo>
                  <a:pt x="106451" y="0"/>
                </a:moveTo>
                <a:lnTo>
                  <a:pt x="91832" y="52041"/>
                </a:lnTo>
                <a:lnTo>
                  <a:pt x="80228" y="96743"/>
                </a:lnTo>
                <a:lnTo>
                  <a:pt x="69376" y="141743"/>
                </a:lnTo>
                <a:lnTo>
                  <a:pt x="59283" y="187035"/>
                </a:lnTo>
                <a:lnTo>
                  <a:pt x="49957" y="232610"/>
                </a:lnTo>
                <a:lnTo>
                  <a:pt x="41405" y="278462"/>
                </a:lnTo>
                <a:lnTo>
                  <a:pt x="33634" y="324585"/>
                </a:lnTo>
                <a:lnTo>
                  <a:pt x="26651" y="370970"/>
                </a:lnTo>
                <a:lnTo>
                  <a:pt x="20462" y="417611"/>
                </a:lnTo>
                <a:lnTo>
                  <a:pt x="15076" y="464500"/>
                </a:lnTo>
                <a:lnTo>
                  <a:pt x="10499" y="511631"/>
                </a:lnTo>
                <a:lnTo>
                  <a:pt x="6738" y="558996"/>
                </a:lnTo>
                <a:lnTo>
                  <a:pt x="3801" y="606589"/>
                </a:lnTo>
                <a:lnTo>
                  <a:pt x="1694" y="654402"/>
                </a:lnTo>
                <a:lnTo>
                  <a:pt x="424" y="702428"/>
                </a:lnTo>
                <a:lnTo>
                  <a:pt x="0" y="750660"/>
                </a:lnTo>
                <a:lnTo>
                  <a:pt x="424" y="798892"/>
                </a:lnTo>
                <a:lnTo>
                  <a:pt x="1694" y="846918"/>
                </a:lnTo>
                <a:lnTo>
                  <a:pt x="3801" y="894731"/>
                </a:lnTo>
                <a:lnTo>
                  <a:pt x="6738" y="942324"/>
                </a:lnTo>
                <a:lnTo>
                  <a:pt x="10499" y="989689"/>
                </a:lnTo>
                <a:lnTo>
                  <a:pt x="15076" y="1036820"/>
                </a:lnTo>
                <a:lnTo>
                  <a:pt x="20462" y="1083709"/>
                </a:lnTo>
                <a:lnTo>
                  <a:pt x="26651" y="1130350"/>
                </a:lnTo>
                <a:lnTo>
                  <a:pt x="33634" y="1176735"/>
                </a:lnTo>
                <a:lnTo>
                  <a:pt x="41405" y="1222858"/>
                </a:lnTo>
                <a:lnTo>
                  <a:pt x="49957" y="1268710"/>
                </a:lnTo>
                <a:lnTo>
                  <a:pt x="59283" y="1314285"/>
                </a:lnTo>
                <a:lnTo>
                  <a:pt x="69376" y="1359577"/>
                </a:lnTo>
                <a:lnTo>
                  <a:pt x="80228" y="1404577"/>
                </a:lnTo>
                <a:lnTo>
                  <a:pt x="91832" y="1449278"/>
                </a:lnTo>
                <a:lnTo>
                  <a:pt x="104182" y="1493675"/>
                </a:lnTo>
                <a:lnTo>
                  <a:pt x="117270" y="1537759"/>
                </a:lnTo>
                <a:lnTo>
                  <a:pt x="131089" y="1581523"/>
                </a:lnTo>
                <a:lnTo>
                  <a:pt x="145632" y="1624961"/>
                </a:lnTo>
                <a:lnTo>
                  <a:pt x="160892" y="1668065"/>
                </a:lnTo>
                <a:lnTo>
                  <a:pt x="176862" y="1710828"/>
                </a:lnTo>
                <a:lnTo>
                  <a:pt x="193534" y="1753243"/>
                </a:lnTo>
                <a:lnTo>
                  <a:pt x="210903" y="1795303"/>
                </a:lnTo>
                <a:lnTo>
                  <a:pt x="228960" y="1837001"/>
                </a:lnTo>
                <a:lnTo>
                  <a:pt x="247698" y="1878330"/>
                </a:lnTo>
                <a:lnTo>
                  <a:pt x="267111" y="1919282"/>
                </a:lnTo>
                <a:lnTo>
                  <a:pt x="287191" y="1959851"/>
                </a:lnTo>
                <a:lnTo>
                  <a:pt x="307931" y="2000029"/>
                </a:lnTo>
                <a:lnTo>
                  <a:pt x="329324" y="2039810"/>
                </a:lnTo>
                <a:lnTo>
                  <a:pt x="351363" y="2079186"/>
                </a:lnTo>
                <a:lnTo>
                  <a:pt x="374041" y="2118150"/>
                </a:lnTo>
                <a:lnTo>
                  <a:pt x="397351" y="2156695"/>
                </a:lnTo>
                <a:lnTo>
                  <a:pt x="421286" y="2194814"/>
                </a:lnTo>
                <a:lnTo>
                  <a:pt x="445838" y="2232501"/>
                </a:lnTo>
                <a:lnTo>
                  <a:pt x="471001" y="2269746"/>
                </a:lnTo>
                <a:lnTo>
                  <a:pt x="496767" y="2306545"/>
                </a:lnTo>
                <a:lnTo>
                  <a:pt x="523129" y="2342889"/>
                </a:lnTo>
                <a:lnTo>
                  <a:pt x="550081" y="2378772"/>
                </a:lnTo>
                <a:lnTo>
                  <a:pt x="577615" y="2414186"/>
                </a:lnTo>
                <a:lnTo>
                  <a:pt x="605724" y="2449125"/>
                </a:lnTo>
                <a:lnTo>
                  <a:pt x="634400" y="2483580"/>
                </a:lnTo>
                <a:lnTo>
                  <a:pt x="663638" y="2517546"/>
                </a:lnTo>
                <a:lnTo>
                  <a:pt x="693429" y="2551015"/>
                </a:lnTo>
                <a:lnTo>
                  <a:pt x="723767" y="2583980"/>
                </a:lnTo>
                <a:lnTo>
                  <a:pt x="754645" y="2616433"/>
                </a:lnTo>
                <a:lnTo>
                  <a:pt x="786055" y="2648369"/>
                </a:lnTo>
                <a:lnTo>
                  <a:pt x="817990" y="2679779"/>
                </a:lnTo>
                <a:lnTo>
                  <a:pt x="850444" y="2710656"/>
                </a:lnTo>
                <a:lnTo>
                  <a:pt x="883409" y="2740994"/>
                </a:lnTo>
                <a:lnTo>
                  <a:pt x="916877" y="2770785"/>
                </a:lnTo>
                <a:lnTo>
                  <a:pt x="950843" y="2800023"/>
                </a:lnTo>
                <a:lnTo>
                  <a:pt x="985299" y="2828700"/>
                </a:lnTo>
                <a:lnTo>
                  <a:pt x="1020237" y="2856809"/>
                </a:lnTo>
                <a:lnTo>
                  <a:pt x="1055651" y="2884342"/>
                </a:lnTo>
                <a:lnTo>
                  <a:pt x="1091534" y="2911294"/>
                </a:lnTo>
                <a:lnTo>
                  <a:pt x="1127878" y="2937656"/>
                </a:lnTo>
                <a:lnTo>
                  <a:pt x="1164677" y="2963423"/>
                </a:lnTo>
                <a:lnTo>
                  <a:pt x="1201923" y="2988585"/>
                </a:lnTo>
                <a:lnTo>
                  <a:pt x="1239609" y="3013138"/>
                </a:lnTo>
                <a:lnTo>
                  <a:pt x="1277728" y="3037072"/>
                </a:lnTo>
                <a:lnTo>
                  <a:pt x="1316274" y="3060382"/>
                </a:lnTo>
                <a:lnTo>
                  <a:pt x="1355238" y="3083060"/>
                </a:lnTo>
                <a:lnTo>
                  <a:pt x="1394614" y="3105099"/>
                </a:lnTo>
                <a:lnTo>
                  <a:pt x="1434394" y="3126493"/>
                </a:lnTo>
                <a:lnTo>
                  <a:pt x="1474573" y="3147233"/>
                </a:lnTo>
                <a:lnTo>
                  <a:pt x="1515142" y="3167313"/>
                </a:lnTo>
                <a:lnTo>
                  <a:pt x="1556094" y="3186726"/>
                </a:lnTo>
                <a:lnTo>
                  <a:pt x="1597423" y="3205464"/>
                </a:lnTo>
                <a:lnTo>
                  <a:pt x="1639120" y="3223521"/>
                </a:lnTo>
                <a:lnTo>
                  <a:pt x="1681180" y="3240889"/>
                </a:lnTo>
                <a:lnTo>
                  <a:pt x="1723596" y="3257562"/>
                </a:lnTo>
                <a:lnTo>
                  <a:pt x="1766359" y="3273532"/>
                </a:lnTo>
                <a:lnTo>
                  <a:pt x="1809463" y="3288792"/>
                </a:lnTo>
                <a:lnTo>
                  <a:pt x="1852900" y="3303335"/>
                </a:lnTo>
                <a:lnTo>
                  <a:pt x="1896665" y="3317154"/>
                </a:lnTo>
                <a:lnTo>
                  <a:pt x="1940749" y="3330242"/>
                </a:lnTo>
                <a:lnTo>
                  <a:pt x="1985145" y="3342592"/>
                </a:lnTo>
                <a:lnTo>
                  <a:pt x="2029847" y="3354196"/>
                </a:lnTo>
                <a:lnTo>
                  <a:pt x="2074847" y="3365048"/>
                </a:lnTo>
                <a:lnTo>
                  <a:pt x="2120138" y="3375140"/>
                </a:lnTo>
                <a:lnTo>
                  <a:pt x="2165714" y="3384466"/>
                </a:lnTo>
                <a:lnTo>
                  <a:pt x="2211566" y="3393018"/>
                </a:lnTo>
                <a:lnTo>
                  <a:pt x="2257688" y="3400790"/>
                </a:lnTo>
                <a:lnTo>
                  <a:pt x="2304073" y="3407773"/>
                </a:lnTo>
                <a:lnTo>
                  <a:pt x="2350714" y="3413961"/>
                </a:lnTo>
                <a:lnTo>
                  <a:pt x="2397603" y="3419348"/>
                </a:lnTo>
                <a:lnTo>
                  <a:pt x="2444734" y="3423925"/>
                </a:lnTo>
                <a:lnTo>
                  <a:pt x="2492100" y="3427686"/>
                </a:lnTo>
                <a:lnTo>
                  <a:pt x="2539692" y="3430623"/>
                </a:lnTo>
                <a:lnTo>
                  <a:pt x="2587505" y="3432730"/>
                </a:lnTo>
                <a:lnTo>
                  <a:pt x="2635531" y="3433999"/>
                </a:lnTo>
                <a:lnTo>
                  <a:pt x="2683764" y="3434424"/>
                </a:lnTo>
                <a:lnTo>
                  <a:pt x="2731996" y="3433999"/>
                </a:lnTo>
                <a:lnTo>
                  <a:pt x="2780022" y="3432730"/>
                </a:lnTo>
                <a:lnTo>
                  <a:pt x="2827835" y="3430623"/>
                </a:lnTo>
                <a:lnTo>
                  <a:pt x="2875427" y="3427686"/>
                </a:lnTo>
                <a:lnTo>
                  <a:pt x="2922793" y="3423925"/>
                </a:lnTo>
                <a:lnTo>
                  <a:pt x="2969924" y="3419348"/>
                </a:lnTo>
                <a:lnTo>
                  <a:pt x="3016813" y="3413961"/>
                </a:lnTo>
                <a:lnTo>
                  <a:pt x="3063454" y="3407773"/>
                </a:lnTo>
                <a:lnTo>
                  <a:pt x="3109839" y="3400790"/>
                </a:lnTo>
                <a:lnTo>
                  <a:pt x="3155961" y="3393018"/>
                </a:lnTo>
                <a:lnTo>
                  <a:pt x="3201813" y="3384466"/>
                </a:lnTo>
                <a:lnTo>
                  <a:pt x="3247389" y="3375140"/>
                </a:lnTo>
                <a:lnTo>
                  <a:pt x="3292680" y="3365048"/>
                </a:lnTo>
                <a:lnTo>
                  <a:pt x="3337680" y="3354196"/>
                </a:lnTo>
                <a:lnTo>
                  <a:pt x="3382382" y="3342592"/>
                </a:lnTo>
                <a:lnTo>
                  <a:pt x="3426778" y="3330242"/>
                </a:lnTo>
                <a:lnTo>
                  <a:pt x="3470862" y="3317154"/>
                </a:lnTo>
                <a:lnTo>
                  <a:pt x="3514627" y="3303335"/>
                </a:lnTo>
                <a:lnTo>
                  <a:pt x="3558064" y="3288792"/>
                </a:lnTo>
                <a:lnTo>
                  <a:pt x="3601168" y="3273532"/>
                </a:lnTo>
                <a:lnTo>
                  <a:pt x="3643931" y="3257562"/>
                </a:lnTo>
                <a:lnTo>
                  <a:pt x="3686347" y="3240889"/>
                </a:lnTo>
                <a:lnTo>
                  <a:pt x="3728407" y="3223521"/>
                </a:lnTo>
                <a:lnTo>
                  <a:pt x="3770104" y="3205464"/>
                </a:lnTo>
                <a:lnTo>
                  <a:pt x="3811433" y="3186726"/>
                </a:lnTo>
                <a:lnTo>
                  <a:pt x="3852385" y="3167313"/>
                </a:lnTo>
                <a:lnTo>
                  <a:pt x="3892954" y="3147233"/>
                </a:lnTo>
                <a:lnTo>
                  <a:pt x="3933133" y="3126493"/>
                </a:lnTo>
                <a:lnTo>
                  <a:pt x="3972913" y="3105099"/>
                </a:lnTo>
                <a:lnTo>
                  <a:pt x="4012289" y="3083060"/>
                </a:lnTo>
                <a:lnTo>
                  <a:pt x="4051253" y="3060382"/>
                </a:lnTo>
                <a:lnTo>
                  <a:pt x="4089799" y="3037072"/>
                </a:lnTo>
                <a:lnTo>
                  <a:pt x="4114799" y="3021375"/>
                </a:lnTo>
                <a:lnTo>
                  <a:pt x="106451" y="0"/>
                </a:lnTo>
                <a:close/>
              </a:path>
            </a:pathLst>
          </a:custGeom>
          <a:solidFill>
            <a:srgbClr val="00B0F0"/>
          </a:solidFill>
        </p:spPr>
        <p:txBody>
          <a:bodyPr wrap="square" lIns="0" tIns="0" rIns="0" bIns="0" rtlCol="0"/>
          <a:lstStyle/>
          <a:p>
            <a:endParaRPr/>
          </a:p>
        </p:txBody>
      </p:sp>
      <p:sp>
        <p:nvSpPr>
          <p:cNvPr id="7" name="object 7"/>
          <p:cNvSpPr txBox="1">
            <a:spLocks noGrp="1"/>
          </p:cNvSpPr>
          <p:nvPr>
            <p:ph type="title"/>
          </p:nvPr>
        </p:nvSpPr>
        <p:spPr>
          <a:xfrm>
            <a:off x="4867550" y="1147764"/>
            <a:ext cx="1837055" cy="804545"/>
          </a:xfrm>
          <a:prstGeom prst="rect">
            <a:avLst/>
          </a:prstGeom>
        </p:spPr>
        <p:txBody>
          <a:bodyPr vert="horz" wrap="square" lIns="0" tIns="13335" rIns="0" bIns="0" rtlCol="0">
            <a:spAutoFit/>
          </a:bodyPr>
          <a:lstStyle/>
          <a:p>
            <a:pPr marL="329565">
              <a:lnSpc>
                <a:spcPct val="100000"/>
              </a:lnSpc>
              <a:spcBef>
                <a:spcPts val="105"/>
              </a:spcBef>
            </a:pPr>
            <a:r>
              <a:rPr sz="2550" spc="90" dirty="0">
                <a:solidFill>
                  <a:srgbClr val="FFFFFF"/>
                </a:solidFill>
              </a:rPr>
              <a:t>Donat</a:t>
            </a:r>
            <a:r>
              <a:rPr lang="en-US" sz="2550" spc="90" dirty="0">
                <a:solidFill>
                  <a:srgbClr val="FFFFFF"/>
                </a:solidFill>
              </a:rPr>
              <a:t>e</a:t>
            </a:r>
            <a:endParaRPr sz="2550" dirty="0"/>
          </a:p>
          <a:p>
            <a:pPr marL="12700">
              <a:lnSpc>
                <a:spcPct val="100000"/>
              </a:lnSpc>
              <a:spcBef>
                <a:spcPts val="5"/>
              </a:spcBef>
            </a:pPr>
            <a:r>
              <a:rPr sz="2550" spc="-10" dirty="0">
                <a:solidFill>
                  <a:srgbClr val="FECF00"/>
                </a:solidFill>
                <a:latin typeface="Tahoma"/>
                <a:cs typeface="Tahoma"/>
              </a:rPr>
              <a:t>Financially</a:t>
            </a:r>
            <a:endParaRPr sz="2550" dirty="0">
              <a:latin typeface="Tahoma"/>
              <a:cs typeface="Tahoma"/>
            </a:endParaRPr>
          </a:p>
        </p:txBody>
      </p:sp>
      <p:grpSp>
        <p:nvGrpSpPr>
          <p:cNvPr id="8" name="object 8"/>
          <p:cNvGrpSpPr/>
          <p:nvPr/>
        </p:nvGrpSpPr>
        <p:grpSpPr>
          <a:xfrm>
            <a:off x="0" y="2821710"/>
            <a:ext cx="7772400" cy="5198110"/>
            <a:chOff x="0" y="2821710"/>
            <a:chExt cx="7772400" cy="5198110"/>
          </a:xfrm>
        </p:grpSpPr>
        <p:sp>
          <p:nvSpPr>
            <p:cNvPr id="9" name="object 9"/>
            <p:cNvSpPr/>
            <p:nvPr/>
          </p:nvSpPr>
          <p:spPr>
            <a:xfrm>
              <a:off x="6383577" y="2896591"/>
              <a:ext cx="521334" cy="798830"/>
            </a:xfrm>
            <a:custGeom>
              <a:avLst/>
              <a:gdLst/>
              <a:ahLst/>
              <a:cxnLst/>
              <a:rect l="l" t="t" r="r" b="b"/>
              <a:pathLst>
                <a:path w="521334" h="798829">
                  <a:moveTo>
                    <a:pt x="227514" y="0"/>
                  </a:moveTo>
                  <a:lnTo>
                    <a:pt x="17202" y="118872"/>
                  </a:lnTo>
                  <a:lnTo>
                    <a:pt x="5044" y="221919"/>
                  </a:lnTo>
                  <a:lnTo>
                    <a:pt x="0" y="280265"/>
                  </a:lnTo>
                  <a:lnTo>
                    <a:pt x="1175" y="315505"/>
                  </a:lnTo>
                  <a:lnTo>
                    <a:pt x="70748" y="489344"/>
                  </a:lnTo>
                  <a:lnTo>
                    <a:pt x="173843" y="635987"/>
                  </a:lnTo>
                  <a:lnTo>
                    <a:pt x="270081" y="751555"/>
                  </a:lnTo>
                  <a:lnTo>
                    <a:pt x="312578" y="798436"/>
                  </a:lnTo>
                  <a:lnTo>
                    <a:pt x="510597" y="720712"/>
                  </a:lnTo>
                  <a:lnTo>
                    <a:pt x="520890" y="437938"/>
                  </a:lnTo>
                  <a:lnTo>
                    <a:pt x="507215" y="280179"/>
                  </a:lnTo>
                  <a:lnTo>
                    <a:pt x="454179" y="190283"/>
                  </a:lnTo>
                  <a:lnTo>
                    <a:pt x="346386" y="111099"/>
                  </a:lnTo>
                  <a:lnTo>
                    <a:pt x="309327" y="81497"/>
                  </a:lnTo>
                  <a:lnTo>
                    <a:pt x="270519" y="44667"/>
                  </a:lnTo>
                  <a:lnTo>
                    <a:pt x="239926" y="13278"/>
                  </a:lnTo>
                  <a:lnTo>
                    <a:pt x="227514" y="0"/>
                  </a:lnTo>
                  <a:close/>
                </a:path>
              </a:pathLst>
            </a:custGeom>
            <a:solidFill>
              <a:srgbClr val="FFFFFF"/>
            </a:solidFill>
          </p:spPr>
          <p:txBody>
            <a:bodyPr wrap="square" lIns="0" tIns="0" rIns="0" bIns="0" rtlCol="0"/>
            <a:lstStyle/>
            <a:p>
              <a:endParaRPr/>
            </a:p>
          </p:txBody>
        </p:sp>
        <p:sp>
          <p:nvSpPr>
            <p:cNvPr id="10" name="object 10"/>
            <p:cNvSpPr/>
            <p:nvPr/>
          </p:nvSpPr>
          <p:spPr>
            <a:xfrm>
              <a:off x="6449475" y="3294479"/>
              <a:ext cx="563880" cy="484505"/>
            </a:xfrm>
            <a:custGeom>
              <a:avLst/>
              <a:gdLst/>
              <a:ahLst/>
              <a:cxnLst/>
              <a:rect l="l" t="t" r="r" b="b"/>
              <a:pathLst>
                <a:path w="563879" h="484504">
                  <a:moveTo>
                    <a:pt x="273748" y="61887"/>
                  </a:moveTo>
                  <a:lnTo>
                    <a:pt x="187274" y="97396"/>
                  </a:lnTo>
                  <a:lnTo>
                    <a:pt x="231419" y="204914"/>
                  </a:lnTo>
                  <a:lnTo>
                    <a:pt x="362508" y="401078"/>
                  </a:lnTo>
                  <a:lnTo>
                    <a:pt x="317893" y="169405"/>
                  </a:lnTo>
                  <a:lnTo>
                    <a:pt x="273748" y="61887"/>
                  </a:lnTo>
                  <a:close/>
                </a:path>
                <a:path w="563879" h="484504">
                  <a:moveTo>
                    <a:pt x="424446" y="0"/>
                  </a:moveTo>
                  <a:lnTo>
                    <a:pt x="434987" y="151257"/>
                  </a:lnTo>
                  <a:lnTo>
                    <a:pt x="487857" y="177812"/>
                  </a:lnTo>
                  <a:lnTo>
                    <a:pt x="563651" y="319328"/>
                  </a:lnTo>
                  <a:lnTo>
                    <a:pt x="549757" y="74726"/>
                  </a:lnTo>
                  <a:lnTo>
                    <a:pt x="424446" y="0"/>
                  </a:lnTo>
                  <a:close/>
                </a:path>
                <a:path w="563879" h="484504">
                  <a:moveTo>
                    <a:pt x="36639" y="159258"/>
                  </a:moveTo>
                  <a:lnTo>
                    <a:pt x="0" y="300469"/>
                  </a:lnTo>
                  <a:lnTo>
                    <a:pt x="162001" y="484251"/>
                  </a:lnTo>
                  <a:lnTo>
                    <a:pt x="116484" y="330314"/>
                  </a:lnTo>
                  <a:lnTo>
                    <a:pt x="135420" y="274269"/>
                  </a:lnTo>
                  <a:lnTo>
                    <a:pt x="36639" y="159258"/>
                  </a:lnTo>
                  <a:close/>
                </a:path>
              </a:pathLst>
            </a:custGeom>
            <a:solidFill>
              <a:srgbClr val="14A4DE"/>
            </a:solidFill>
          </p:spPr>
          <p:txBody>
            <a:bodyPr wrap="square" lIns="0" tIns="0" rIns="0" bIns="0" rtlCol="0"/>
            <a:lstStyle/>
            <a:p>
              <a:endParaRPr/>
            </a:p>
          </p:txBody>
        </p:sp>
        <p:pic>
          <p:nvPicPr>
            <p:cNvPr id="11" name="object 11"/>
            <p:cNvPicPr/>
            <p:nvPr/>
          </p:nvPicPr>
          <p:blipFill>
            <a:blip r:embed="rId4" cstate="print"/>
            <a:stretch>
              <a:fillRect/>
            </a:stretch>
          </p:blipFill>
          <p:spPr>
            <a:xfrm>
              <a:off x="6505902" y="3070345"/>
              <a:ext cx="167466" cy="167461"/>
            </a:xfrm>
            <a:prstGeom prst="rect">
              <a:avLst/>
            </a:prstGeom>
          </p:spPr>
        </p:pic>
        <p:pic>
          <p:nvPicPr>
            <p:cNvPr id="12" name="object 12"/>
            <p:cNvPicPr/>
            <p:nvPr/>
          </p:nvPicPr>
          <p:blipFill>
            <a:blip r:embed="rId5" cstate="print"/>
            <a:stretch>
              <a:fillRect/>
            </a:stretch>
          </p:blipFill>
          <p:spPr>
            <a:xfrm>
              <a:off x="6391470" y="2843042"/>
              <a:ext cx="235750" cy="165670"/>
            </a:xfrm>
            <a:prstGeom prst="rect">
              <a:avLst/>
            </a:prstGeom>
          </p:spPr>
        </p:pic>
        <p:sp>
          <p:nvSpPr>
            <p:cNvPr id="13" name="object 13"/>
            <p:cNvSpPr/>
            <p:nvPr/>
          </p:nvSpPr>
          <p:spPr>
            <a:xfrm>
              <a:off x="6701265" y="3630665"/>
              <a:ext cx="269875" cy="313690"/>
            </a:xfrm>
            <a:custGeom>
              <a:avLst/>
              <a:gdLst/>
              <a:ahLst/>
              <a:cxnLst/>
              <a:rect l="l" t="t" r="r" b="b"/>
              <a:pathLst>
                <a:path w="269875" h="313689">
                  <a:moveTo>
                    <a:pt x="202247" y="0"/>
                  </a:moveTo>
                  <a:lnTo>
                    <a:pt x="0" y="83045"/>
                  </a:lnTo>
                  <a:lnTo>
                    <a:pt x="4522" y="121666"/>
                  </a:lnTo>
                  <a:lnTo>
                    <a:pt x="16065" y="163745"/>
                  </a:lnTo>
                  <a:lnTo>
                    <a:pt x="32475" y="202394"/>
                  </a:lnTo>
                  <a:lnTo>
                    <a:pt x="51600" y="230720"/>
                  </a:lnTo>
                  <a:lnTo>
                    <a:pt x="59357" y="219736"/>
                  </a:lnTo>
                  <a:lnTo>
                    <a:pt x="65859" y="208937"/>
                  </a:lnTo>
                  <a:lnTo>
                    <a:pt x="70841" y="199295"/>
                  </a:lnTo>
                  <a:lnTo>
                    <a:pt x="74041" y="191782"/>
                  </a:lnTo>
                  <a:lnTo>
                    <a:pt x="98508" y="231173"/>
                  </a:lnTo>
                  <a:lnTo>
                    <a:pt x="133462" y="267777"/>
                  </a:lnTo>
                  <a:lnTo>
                    <a:pt x="173376" y="296769"/>
                  </a:lnTo>
                  <a:lnTo>
                    <a:pt x="212725" y="313321"/>
                  </a:lnTo>
                  <a:lnTo>
                    <a:pt x="229084" y="273893"/>
                  </a:lnTo>
                  <a:lnTo>
                    <a:pt x="237109" y="225218"/>
                  </a:lnTo>
                  <a:lnTo>
                    <a:pt x="236256" y="174615"/>
                  </a:lnTo>
                  <a:lnTo>
                    <a:pt x="225983" y="129400"/>
                  </a:lnTo>
                  <a:lnTo>
                    <a:pt x="233536" y="132486"/>
                  </a:lnTo>
                  <a:lnTo>
                    <a:pt x="243857" y="135843"/>
                  </a:lnTo>
                  <a:lnTo>
                    <a:pt x="256071" y="138960"/>
                  </a:lnTo>
                  <a:lnTo>
                    <a:pt x="269303" y="141325"/>
                  </a:lnTo>
                  <a:lnTo>
                    <a:pt x="260461" y="102268"/>
                  </a:lnTo>
                  <a:lnTo>
                    <a:pt x="240738" y="54132"/>
                  </a:lnTo>
                  <a:lnTo>
                    <a:pt x="218532" y="14261"/>
                  </a:lnTo>
                  <a:lnTo>
                    <a:pt x="202247" y="0"/>
                  </a:lnTo>
                  <a:close/>
                </a:path>
              </a:pathLst>
            </a:custGeom>
            <a:solidFill>
              <a:srgbClr val="FECF00"/>
            </a:solidFill>
          </p:spPr>
          <p:txBody>
            <a:bodyPr wrap="square" lIns="0" tIns="0" rIns="0" bIns="0" rtlCol="0"/>
            <a:lstStyle/>
            <a:p>
              <a:endParaRPr/>
            </a:p>
          </p:txBody>
        </p:sp>
        <p:pic>
          <p:nvPicPr>
            <p:cNvPr id="14" name="object 14"/>
            <p:cNvPicPr/>
            <p:nvPr/>
          </p:nvPicPr>
          <p:blipFill>
            <a:blip r:embed="rId6" cstate="print"/>
            <a:stretch>
              <a:fillRect/>
            </a:stretch>
          </p:blipFill>
          <p:spPr>
            <a:xfrm>
              <a:off x="6505102" y="3069543"/>
              <a:ext cx="169063" cy="169068"/>
            </a:xfrm>
            <a:prstGeom prst="rect">
              <a:avLst/>
            </a:prstGeom>
          </p:spPr>
        </p:pic>
        <p:sp>
          <p:nvSpPr>
            <p:cNvPr id="15" name="object 15"/>
            <p:cNvSpPr/>
            <p:nvPr/>
          </p:nvSpPr>
          <p:spPr>
            <a:xfrm>
              <a:off x="6364004" y="2821710"/>
              <a:ext cx="665480" cy="974090"/>
            </a:xfrm>
            <a:custGeom>
              <a:avLst/>
              <a:gdLst/>
              <a:ahLst/>
              <a:cxnLst/>
              <a:rect l="l" t="t" r="r" b="b"/>
              <a:pathLst>
                <a:path w="665479" h="974089">
                  <a:moveTo>
                    <a:pt x="104982" y="666749"/>
                  </a:moveTo>
                  <a:lnTo>
                    <a:pt x="96575" y="671829"/>
                  </a:lnTo>
                  <a:lnTo>
                    <a:pt x="94390" y="680719"/>
                  </a:lnTo>
                  <a:lnTo>
                    <a:pt x="69244" y="774699"/>
                  </a:lnTo>
                  <a:lnTo>
                    <a:pt x="70807" y="781049"/>
                  </a:lnTo>
                  <a:lnTo>
                    <a:pt x="74324" y="784859"/>
                  </a:lnTo>
                  <a:lnTo>
                    <a:pt x="241622" y="974089"/>
                  </a:lnTo>
                  <a:lnTo>
                    <a:pt x="251299" y="974089"/>
                  </a:lnTo>
                  <a:lnTo>
                    <a:pt x="262399" y="965199"/>
                  </a:lnTo>
                  <a:lnTo>
                    <a:pt x="263897" y="958849"/>
                  </a:lnTo>
                  <a:lnTo>
                    <a:pt x="261929" y="952499"/>
                  </a:lnTo>
                  <a:lnTo>
                    <a:pt x="244989" y="895349"/>
                  </a:lnTo>
                  <a:lnTo>
                    <a:pt x="213161" y="895349"/>
                  </a:lnTo>
                  <a:lnTo>
                    <a:pt x="102366" y="769619"/>
                  </a:lnTo>
                  <a:lnTo>
                    <a:pt x="123981" y="688339"/>
                  </a:lnTo>
                  <a:lnTo>
                    <a:pt x="126166" y="680719"/>
                  </a:lnTo>
                  <a:lnTo>
                    <a:pt x="121314" y="671829"/>
                  </a:lnTo>
                  <a:lnTo>
                    <a:pt x="104982" y="666749"/>
                  </a:lnTo>
                  <a:close/>
                </a:path>
                <a:path w="665479" h="974089">
                  <a:moveTo>
                    <a:pt x="8310" y="242569"/>
                  </a:moveTo>
                  <a:lnTo>
                    <a:pt x="1134" y="248919"/>
                  </a:lnTo>
                  <a:lnTo>
                    <a:pt x="703" y="257809"/>
                  </a:lnTo>
                  <a:lnTo>
                    <a:pt x="0" y="303529"/>
                  </a:lnTo>
                  <a:lnTo>
                    <a:pt x="2574" y="350519"/>
                  </a:lnTo>
                  <a:lnTo>
                    <a:pt x="8680" y="397509"/>
                  </a:lnTo>
                  <a:lnTo>
                    <a:pt x="18571" y="445769"/>
                  </a:lnTo>
                  <a:lnTo>
                    <a:pt x="47415" y="528319"/>
                  </a:lnTo>
                  <a:lnTo>
                    <a:pt x="70343" y="574039"/>
                  </a:lnTo>
                  <a:lnTo>
                    <a:pt x="97078" y="617219"/>
                  </a:lnTo>
                  <a:lnTo>
                    <a:pt x="126828" y="657859"/>
                  </a:lnTo>
                  <a:lnTo>
                    <a:pt x="158800" y="697229"/>
                  </a:lnTo>
                  <a:lnTo>
                    <a:pt x="192202" y="736599"/>
                  </a:lnTo>
                  <a:lnTo>
                    <a:pt x="260125" y="810259"/>
                  </a:lnTo>
                  <a:lnTo>
                    <a:pt x="287545" y="840739"/>
                  </a:lnTo>
                  <a:lnTo>
                    <a:pt x="324006" y="888999"/>
                  </a:lnTo>
                  <a:lnTo>
                    <a:pt x="328096" y="895349"/>
                  </a:lnTo>
                  <a:lnTo>
                    <a:pt x="335462" y="896619"/>
                  </a:lnTo>
                  <a:lnTo>
                    <a:pt x="421187" y="862329"/>
                  </a:lnTo>
                  <a:lnTo>
                    <a:pt x="461244" y="862329"/>
                  </a:lnTo>
                  <a:lnTo>
                    <a:pt x="460992" y="861059"/>
                  </a:lnTo>
                  <a:lnTo>
                    <a:pt x="341393" y="861059"/>
                  </a:lnTo>
                  <a:lnTo>
                    <a:pt x="321111" y="834389"/>
                  </a:lnTo>
                  <a:lnTo>
                    <a:pt x="369739" y="815339"/>
                  </a:lnTo>
                  <a:lnTo>
                    <a:pt x="371960" y="810259"/>
                  </a:lnTo>
                  <a:lnTo>
                    <a:pt x="300638" y="810259"/>
                  </a:lnTo>
                  <a:lnTo>
                    <a:pt x="296472" y="805179"/>
                  </a:lnTo>
                  <a:lnTo>
                    <a:pt x="249921" y="754379"/>
                  </a:lnTo>
                  <a:lnTo>
                    <a:pt x="216908" y="717549"/>
                  </a:lnTo>
                  <a:lnTo>
                    <a:pt x="184438" y="680719"/>
                  </a:lnTo>
                  <a:lnTo>
                    <a:pt x="153311" y="642619"/>
                  </a:lnTo>
                  <a:lnTo>
                    <a:pt x="124323" y="601979"/>
                  </a:lnTo>
                  <a:lnTo>
                    <a:pt x="98274" y="561339"/>
                  </a:lnTo>
                  <a:lnTo>
                    <a:pt x="75961" y="518159"/>
                  </a:lnTo>
                  <a:lnTo>
                    <a:pt x="58183" y="472439"/>
                  </a:lnTo>
                  <a:lnTo>
                    <a:pt x="52906" y="454659"/>
                  </a:lnTo>
                  <a:lnTo>
                    <a:pt x="50496" y="447039"/>
                  </a:lnTo>
                  <a:lnTo>
                    <a:pt x="48239" y="438149"/>
                  </a:lnTo>
                  <a:lnTo>
                    <a:pt x="38814" y="392429"/>
                  </a:lnTo>
                  <a:lnTo>
                    <a:pt x="32994" y="347979"/>
                  </a:lnTo>
                  <a:lnTo>
                    <a:pt x="30538" y="303529"/>
                  </a:lnTo>
                  <a:lnTo>
                    <a:pt x="31189" y="260349"/>
                  </a:lnTo>
                  <a:lnTo>
                    <a:pt x="31270" y="257809"/>
                  </a:lnTo>
                  <a:lnTo>
                    <a:pt x="31640" y="250189"/>
                  </a:lnTo>
                  <a:lnTo>
                    <a:pt x="25163" y="243839"/>
                  </a:lnTo>
                  <a:lnTo>
                    <a:pt x="8310" y="242569"/>
                  </a:lnTo>
                  <a:close/>
                </a:path>
                <a:path w="665479" h="974089">
                  <a:moveTo>
                    <a:pt x="204753" y="764539"/>
                  </a:moveTo>
                  <a:lnTo>
                    <a:pt x="196244" y="769619"/>
                  </a:lnTo>
                  <a:lnTo>
                    <a:pt x="193831" y="777239"/>
                  </a:lnTo>
                  <a:lnTo>
                    <a:pt x="187469" y="798829"/>
                  </a:lnTo>
                  <a:lnTo>
                    <a:pt x="186491" y="801369"/>
                  </a:lnTo>
                  <a:lnTo>
                    <a:pt x="186351" y="805179"/>
                  </a:lnTo>
                  <a:lnTo>
                    <a:pt x="213161" y="895349"/>
                  </a:lnTo>
                  <a:lnTo>
                    <a:pt x="244989" y="895349"/>
                  </a:lnTo>
                  <a:lnTo>
                    <a:pt x="217885" y="803909"/>
                  </a:lnTo>
                  <a:lnTo>
                    <a:pt x="223118" y="786129"/>
                  </a:lnTo>
                  <a:lnTo>
                    <a:pt x="225531" y="777239"/>
                  </a:lnTo>
                  <a:lnTo>
                    <a:pt x="220921" y="769619"/>
                  </a:lnTo>
                  <a:lnTo>
                    <a:pt x="204753" y="764539"/>
                  </a:lnTo>
                  <a:close/>
                </a:path>
                <a:path w="665479" h="974089">
                  <a:moveTo>
                    <a:pt x="461244" y="862329"/>
                  </a:moveTo>
                  <a:lnTo>
                    <a:pt x="421187" y="862329"/>
                  </a:lnTo>
                  <a:lnTo>
                    <a:pt x="439932" y="890269"/>
                  </a:lnTo>
                  <a:lnTo>
                    <a:pt x="449432" y="891539"/>
                  </a:lnTo>
                  <a:lnTo>
                    <a:pt x="461751" y="883919"/>
                  </a:lnTo>
                  <a:lnTo>
                    <a:pt x="463668" y="876299"/>
                  </a:lnTo>
                  <a:lnTo>
                    <a:pt x="463008" y="871219"/>
                  </a:lnTo>
                  <a:lnTo>
                    <a:pt x="461244" y="862329"/>
                  </a:lnTo>
                  <a:close/>
                </a:path>
                <a:path w="665479" h="974089">
                  <a:moveTo>
                    <a:pt x="361217" y="518159"/>
                  </a:moveTo>
                  <a:lnTo>
                    <a:pt x="259148" y="560069"/>
                  </a:lnTo>
                  <a:lnTo>
                    <a:pt x="255439" y="568959"/>
                  </a:lnTo>
                  <a:lnTo>
                    <a:pt x="258627" y="576579"/>
                  </a:lnTo>
                  <a:lnTo>
                    <a:pt x="303636" y="685799"/>
                  </a:lnTo>
                  <a:lnTo>
                    <a:pt x="303877" y="685799"/>
                  </a:lnTo>
                  <a:lnTo>
                    <a:pt x="304169" y="687069"/>
                  </a:lnTo>
                  <a:lnTo>
                    <a:pt x="403877" y="835659"/>
                  </a:lnTo>
                  <a:lnTo>
                    <a:pt x="341393" y="861059"/>
                  </a:lnTo>
                  <a:lnTo>
                    <a:pt x="460992" y="861059"/>
                  </a:lnTo>
                  <a:lnTo>
                    <a:pt x="458220" y="847089"/>
                  </a:lnTo>
                  <a:lnTo>
                    <a:pt x="530540" y="816609"/>
                  </a:lnTo>
                  <a:lnTo>
                    <a:pt x="452327" y="816609"/>
                  </a:lnTo>
                  <a:lnTo>
                    <a:pt x="449640" y="802639"/>
                  </a:lnTo>
                  <a:lnTo>
                    <a:pt x="418621" y="802639"/>
                  </a:lnTo>
                  <a:lnTo>
                    <a:pt x="330356" y="670559"/>
                  </a:lnTo>
                  <a:lnTo>
                    <a:pt x="292663" y="579119"/>
                  </a:lnTo>
                  <a:lnTo>
                    <a:pt x="350905" y="554989"/>
                  </a:lnTo>
                  <a:lnTo>
                    <a:pt x="383678" y="554989"/>
                  </a:lnTo>
                  <a:lnTo>
                    <a:pt x="370133" y="521969"/>
                  </a:lnTo>
                  <a:lnTo>
                    <a:pt x="361217" y="518159"/>
                  </a:lnTo>
                  <a:close/>
                </a:path>
                <a:path w="665479" h="974089">
                  <a:moveTo>
                    <a:pt x="540854" y="755649"/>
                  </a:moveTo>
                  <a:lnTo>
                    <a:pt x="510074" y="755649"/>
                  </a:lnTo>
                  <a:lnTo>
                    <a:pt x="514811" y="789939"/>
                  </a:lnTo>
                  <a:lnTo>
                    <a:pt x="452327" y="816609"/>
                  </a:lnTo>
                  <a:lnTo>
                    <a:pt x="530540" y="816609"/>
                  </a:lnTo>
                  <a:lnTo>
                    <a:pt x="536566" y="814069"/>
                  </a:lnTo>
                  <a:lnTo>
                    <a:pt x="543310" y="812799"/>
                  </a:lnTo>
                  <a:lnTo>
                    <a:pt x="547704" y="805179"/>
                  </a:lnTo>
                  <a:lnTo>
                    <a:pt x="540854" y="755649"/>
                  </a:lnTo>
                  <a:close/>
                </a:path>
                <a:path w="665479" h="974089">
                  <a:moveTo>
                    <a:pt x="358576" y="787399"/>
                  </a:moveTo>
                  <a:lnTo>
                    <a:pt x="300638" y="810259"/>
                  </a:lnTo>
                  <a:lnTo>
                    <a:pt x="371960" y="810259"/>
                  </a:lnTo>
                  <a:lnTo>
                    <a:pt x="373625" y="806449"/>
                  </a:lnTo>
                  <a:lnTo>
                    <a:pt x="367466" y="791209"/>
                  </a:lnTo>
                  <a:lnTo>
                    <a:pt x="358576" y="787399"/>
                  </a:lnTo>
                  <a:close/>
                </a:path>
                <a:path w="665479" h="974089">
                  <a:moveTo>
                    <a:pt x="557928" y="624839"/>
                  </a:moveTo>
                  <a:lnTo>
                    <a:pt x="548606" y="627379"/>
                  </a:lnTo>
                  <a:lnTo>
                    <a:pt x="540313" y="642619"/>
                  </a:lnTo>
                  <a:lnTo>
                    <a:pt x="542904" y="651509"/>
                  </a:lnTo>
                  <a:lnTo>
                    <a:pt x="561903" y="662939"/>
                  </a:lnTo>
                  <a:lnTo>
                    <a:pt x="638382" y="805179"/>
                  </a:lnTo>
                  <a:lnTo>
                    <a:pt x="643856" y="807719"/>
                  </a:lnTo>
                  <a:lnTo>
                    <a:pt x="658397" y="807719"/>
                  </a:lnTo>
                  <a:lnTo>
                    <a:pt x="664862" y="800099"/>
                  </a:lnTo>
                  <a:lnTo>
                    <a:pt x="660521" y="723899"/>
                  </a:lnTo>
                  <a:lnTo>
                    <a:pt x="629937" y="723899"/>
                  </a:lnTo>
                  <a:lnTo>
                    <a:pt x="586808" y="643889"/>
                  </a:lnTo>
                  <a:lnTo>
                    <a:pt x="585245" y="641349"/>
                  </a:lnTo>
                  <a:lnTo>
                    <a:pt x="582896" y="638809"/>
                  </a:lnTo>
                  <a:lnTo>
                    <a:pt x="580178" y="637539"/>
                  </a:lnTo>
                  <a:lnTo>
                    <a:pt x="557928" y="624839"/>
                  </a:lnTo>
                  <a:close/>
                </a:path>
                <a:path w="665479" h="974089">
                  <a:moveTo>
                    <a:pt x="383678" y="554989"/>
                  </a:moveTo>
                  <a:lnTo>
                    <a:pt x="350905" y="554989"/>
                  </a:lnTo>
                  <a:lnTo>
                    <a:pt x="388573" y="646429"/>
                  </a:lnTo>
                  <a:lnTo>
                    <a:pt x="418621" y="802639"/>
                  </a:lnTo>
                  <a:lnTo>
                    <a:pt x="449640" y="802639"/>
                  </a:lnTo>
                  <a:lnTo>
                    <a:pt x="418126" y="638809"/>
                  </a:lnTo>
                  <a:lnTo>
                    <a:pt x="417644" y="637539"/>
                  </a:lnTo>
                  <a:lnTo>
                    <a:pt x="417021" y="636269"/>
                  </a:lnTo>
                  <a:lnTo>
                    <a:pt x="383678" y="554989"/>
                  </a:lnTo>
                  <a:close/>
                </a:path>
                <a:path w="665479" h="974089">
                  <a:moveTo>
                    <a:pt x="308876" y="105409"/>
                  </a:moveTo>
                  <a:lnTo>
                    <a:pt x="303040" y="106679"/>
                  </a:lnTo>
                  <a:lnTo>
                    <a:pt x="298022" y="110489"/>
                  </a:lnTo>
                  <a:lnTo>
                    <a:pt x="294955" y="116839"/>
                  </a:lnTo>
                  <a:lnTo>
                    <a:pt x="294361" y="121919"/>
                  </a:lnTo>
                  <a:lnTo>
                    <a:pt x="296097" y="128269"/>
                  </a:lnTo>
                  <a:lnTo>
                    <a:pt x="300016" y="133349"/>
                  </a:lnTo>
                  <a:lnTo>
                    <a:pt x="306411" y="138429"/>
                  </a:lnTo>
                  <a:lnTo>
                    <a:pt x="312886" y="144779"/>
                  </a:lnTo>
                  <a:lnTo>
                    <a:pt x="326051" y="157479"/>
                  </a:lnTo>
                  <a:lnTo>
                    <a:pt x="332753" y="163829"/>
                  </a:lnTo>
                  <a:lnTo>
                    <a:pt x="339270" y="170179"/>
                  </a:lnTo>
                  <a:lnTo>
                    <a:pt x="345595" y="176529"/>
                  </a:lnTo>
                  <a:lnTo>
                    <a:pt x="351718" y="184149"/>
                  </a:lnTo>
                  <a:lnTo>
                    <a:pt x="386957" y="226059"/>
                  </a:lnTo>
                  <a:lnTo>
                    <a:pt x="416087" y="267969"/>
                  </a:lnTo>
                  <a:lnTo>
                    <a:pt x="439732" y="309879"/>
                  </a:lnTo>
                  <a:lnTo>
                    <a:pt x="458514" y="353059"/>
                  </a:lnTo>
                  <a:lnTo>
                    <a:pt x="473057" y="396239"/>
                  </a:lnTo>
                  <a:lnTo>
                    <a:pt x="483985" y="441959"/>
                  </a:lnTo>
                  <a:lnTo>
                    <a:pt x="491921" y="487679"/>
                  </a:lnTo>
                  <a:lnTo>
                    <a:pt x="497488" y="537209"/>
                  </a:lnTo>
                  <a:lnTo>
                    <a:pt x="501310" y="588009"/>
                  </a:lnTo>
                  <a:lnTo>
                    <a:pt x="504011" y="641349"/>
                  </a:lnTo>
                  <a:lnTo>
                    <a:pt x="506213" y="698499"/>
                  </a:lnTo>
                  <a:lnTo>
                    <a:pt x="507217" y="723899"/>
                  </a:lnTo>
                  <a:lnTo>
                    <a:pt x="449635" y="746759"/>
                  </a:lnTo>
                  <a:lnTo>
                    <a:pt x="445787" y="755649"/>
                  </a:lnTo>
                  <a:lnTo>
                    <a:pt x="451984" y="772159"/>
                  </a:lnTo>
                  <a:lnTo>
                    <a:pt x="460862" y="775969"/>
                  </a:lnTo>
                  <a:lnTo>
                    <a:pt x="510074" y="755649"/>
                  </a:lnTo>
                  <a:lnTo>
                    <a:pt x="540854" y="755649"/>
                  </a:lnTo>
                  <a:lnTo>
                    <a:pt x="538395" y="737869"/>
                  </a:lnTo>
                  <a:lnTo>
                    <a:pt x="538069" y="730249"/>
                  </a:lnTo>
                  <a:lnTo>
                    <a:pt x="536833" y="697229"/>
                  </a:lnTo>
                  <a:lnTo>
                    <a:pt x="534718" y="643889"/>
                  </a:lnTo>
                  <a:lnTo>
                    <a:pt x="532107" y="593089"/>
                  </a:lnTo>
                  <a:lnTo>
                    <a:pt x="528526" y="543559"/>
                  </a:lnTo>
                  <a:lnTo>
                    <a:pt x="523500" y="497839"/>
                  </a:lnTo>
                  <a:lnTo>
                    <a:pt x="516553" y="452119"/>
                  </a:lnTo>
                  <a:lnTo>
                    <a:pt x="507212" y="407669"/>
                  </a:lnTo>
                  <a:lnTo>
                    <a:pt x="495000" y="365759"/>
                  </a:lnTo>
                  <a:lnTo>
                    <a:pt x="479444" y="323849"/>
                  </a:lnTo>
                  <a:lnTo>
                    <a:pt x="460068" y="283209"/>
                  </a:lnTo>
                  <a:lnTo>
                    <a:pt x="436398" y="242569"/>
                  </a:lnTo>
                  <a:lnTo>
                    <a:pt x="407957" y="203199"/>
                  </a:lnTo>
                  <a:lnTo>
                    <a:pt x="374273" y="162559"/>
                  </a:lnTo>
                  <a:lnTo>
                    <a:pt x="367465" y="156209"/>
                  </a:lnTo>
                  <a:lnTo>
                    <a:pt x="360721" y="148589"/>
                  </a:lnTo>
                  <a:lnTo>
                    <a:pt x="354040" y="142239"/>
                  </a:lnTo>
                  <a:lnTo>
                    <a:pt x="347425" y="134619"/>
                  </a:lnTo>
                  <a:lnTo>
                    <a:pt x="340852" y="128269"/>
                  </a:lnTo>
                  <a:lnTo>
                    <a:pt x="334111" y="123189"/>
                  </a:lnTo>
                  <a:lnTo>
                    <a:pt x="327210" y="116839"/>
                  </a:lnTo>
                  <a:lnTo>
                    <a:pt x="320158" y="110489"/>
                  </a:lnTo>
                  <a:lnTo>
                    <a:pt x="314819" y="106679"/>
                  </a:lnTo>
                  <a:lnTo>
                    <a:pt x="308876" y="105409"/>
                  </a:lnTo>
                  <a:close/>
                </a:path>
                <a:path w="665479" h="974089">
                  <a:moveTo>
                    <a:pt x="560493" y="481329"/>
                  </a:moveTo>
                  <a:lnTo>
                    <a:pt x="551019" y="483869"/>
                  </a:lnTo>
                  <a:lnTo>
                    <a:pt x="541913" y="497839"/>
                  </a:lnTo>
                  <a:lnTo>
                    <a:pt x="543983" y="507999"/>
                  </a:lnTo>
                  <a:lnTo>
                    <a:pt x="551108" y="511809"/>
                  </a:lnTo>
                  <a:lnTo>
                    <a:pt x="620412" y="556259"/>
                  </a:lnTo>
                  <a:lnTo>
                    <a:pt x="629937" y="723899"/>
                  </a:lnTo>
                  <a:lnTo>
                    <a:pt x="660521" y="723899"/>
                  </a:lnTo>
                  <a:lnTo>
                    <a:pt x="650536" y="548639"/>
                  </a:lnTo>
                  <a:lnTo>
                    <a:pt x="650498" y="543559"/>
                  </a:lnTo>
                  <a:lnTo>
                    <a:pt x="648009" y="538479"/>
                  </a:lnTo>
                  <a:lnTo>
                    <a:pt x="643475" y="534669"/>
                  </a:lnTo>
                  <a:lnTo>
                    <a:pt x="567618" y="486409"/>
                  </a:lnTo>
                  <a:lnTo>
                    <a:pt x="560493" y="481329"/>
                  </a:lnTo>
                  <a:close/>
                </a:path>
                <a:path w="665479" h="974089">
                  <a:moveTo>
                    <a:pt x="231385" y="233679"/>
                  </a:moveTo>
                  <a:lnTo>
                    <a:pt x="173392" y="248919"/>
                  </a:lnTo>
                  <a:lnTo>
                    <a:pt x="134268" y="294639"/>
                  </a:lnTo>
                  <a:lnTo>
                    <a:pt x="126607" y="332739"/>
                  </a:lnTo>
                  <a:lnTo>
                    <a:pt x="134062" y="370839"/>
                  </a:lnTo>
                  <a:lnTo>
                    <a:pt x="154914" y="402589"/>
                  </a:lnTo>
                  <a:lnTo>
                    <a:pt x="187443" y="424179"/>
                  </a:lnTo>
                  <a:lnTo>
                    <a:pt x="234344" y="431799"/>
                  </a:lnTo>
                  <a:lnTo>
                    <a:pt x="277601" y="416559"/>
                  </a:lnTo>
                  <a:lnTo>
                    <a:pt x="293170" y="401319"/>
                  </a:lnTo>
                  <a:lnTo>
                    <a:pt x="231726" y="401319"/>
                  </a:lnTo>
                  <a:lnTo>
                    <a:pt x="199280" y="396239"/>
                  </a:lnTo>
                  <a:lnTo>
                    <a:pt x="176785" y="380999"/>
                  </a:lnTo>
                  <a:lnTo>
                    <a:pt x="162366" y="359409"/>
                  </a:lnTo>
                  <a:lnTo>
                    <a:pt x="157212" y="332739"/>
                  </a:lnTo>
                  <a:lnTo>
                    <a:pt x="162513" y="306069"/>
                  </a:lnTo>
                  <a:lnTo>
                    <a:pt x="173660" y="288289"/>
                  </a:lnTo>
                  <a:lnTo>
                    <a:pt x="189509" y="275589"/>
                  </a:lnTo>
                  <a:lnTo>
                    <a:pt x="208617" y="266699"/>
                  </a:lnTo>
                  <a:lnTo>
                    <a:pt x="229544" y="264159"/>
                  </a:lnTo>
                  <a:lnTo>
                    <a:pt x="295132" y="264159"/>
                  </a:lnTo>
                  <a:lnTo>
                    <a:pt x="292077" y="260349"/>
                  </a:lnTo>
                  <a:lnTo>
                    <a:pt x="264358" y="242569"/>
                  </a:lnTo>
                  <a:lnTo>
                    <a:pt x="231385" y="233679"/>
                  </a:lnTo>
                  <a:close/>
                </a:path>
                <a:path w="665479" h="974089">
                  <a:moveTo>
                    <a:pt x="295132" y="264159"/>
                  </a:moveTo>
                  <a:lnTo>
                    <a:pt x="229544" y="264159"/>
                  </a:lnTo>
                  <a:lnTo>
                    <a:pt x="252338" y="270509"/>
                  </a:lnTo>
                  <a:lnTo>
                    <a:pt x="271533" y="281939"/>
                  </a:lnTo>
                  <a:lnTo>
                    <a:pt x="285647" y="299719"/>
                  </a:lnTo>
                  <a:lnTo>
                    <a:pt x="293196" y="322579"/>
                  </a:lnTo>
                  <a:lnTo>
                    <a:pt x="294022" y="326389"/>
                  </a:lnTo>
                  <a:lnTo>
                    <a:pt x="294263" y="331469"/>
                  </a:lnTo>
                  <a:lnTo>
                    <a:pt x="293984" y="336549"/>
                  </a:lnTo>
                  <a:lnTo>
                    <a:pt x="284012" y="368299"/>
                  </a:lnTo>
                  <a:lnTo>
                    <a:pt x="261615" y="391159"/>
                  </a:lnTo>
                  <a:lnTo>
                    <a:pt x="231726" y="401319"/>
                  </a:lnTo>
                  <a:lnTo>
                    <a:pt x="293170" y="401319"/>
                  </a:lnTo>
                  <a:lnTo>
                    <a:pt x="310037" y="384809"/>
                  </a:lnTo>
                  <a:lnTo>
                    <a:pt x="324476" y="339089"/>
                  </a:lnTo>
                  <a:lnTo>
                    <a:pt x="324895" y="331469"/>
                  </a:lnTo>
                  <a:lnTo>
                    <a:pt x="324527" y="323849"/>
                  </a:lnTo>
                  <a:lnTo>
                    <a:pt x="323346" y="317499"/>
                  </a:lnTo>
                  <a:lnTo>
                    <a:pt x="312440" y="285749"/>
                  </a:lnTo>
                  <a:lnTo>
                    <a:pt x="295132" y="264159"/>
                  </a:lnTo>
                  <a:close/>
                </a:path>
                <a:path w="665479" h="974089">
                  <a:moveTo>
                    <a:pt x="92054" y="0"/>
                  </a:moveTo>
                  <a:lnTo>
                    <a:pt x="55673" y="39369"/>
                  </a:lnTo>
                  <a:lnTo>
                    <a:pt x="33646" y="81279"/>
                  </a:lnTo>
                  <a:lnTo>
                    <a:pt x="18317" y="129539"/>
                  </a:lnTo>
                  <a:lnTo>
                    <a:pt x="8513" y="185419"/>
                  </a:lnTo>
                  <a:lnTo>
                    <a:pt x="9416" y="193039"/>
                  </a:lnTo>
                  <a:lnTo>
                    <a:pt x="13730" y="198119"/>
                  </a:lnTo>
                  <a:lnTo>
                    <a:pt x="20229" y="200659"/>
                  </a:lnTo>
                  <a:lnTo>
                    <a:pt x="27690" y="201929"/>
                  </a:lnTo>
                  <a:lnTo>
                    <a:pt x="51447" y="203199"/>
                  </a:lnTo>
                  <a:lnTo>
                    <a:pt x="75682" y="201929"/>
                  </a:lnTo>
                  <a:lnTo>
                    <a:pt x="100162" y="198119"/>
                  </a:lnTo>
                  <a:lnTo>
                    <a:pt x="124655" y="193039"/>
                  </a:lnTo>
                  <a:lnTo>
                    <a:pt x="131208" y="190499"/>
                  </a:lnTo>
                  <a:lnTo>
                    <a:pt x="137596" y="189229"/>
                  </a:lnTo>
                  <a:lnTo>
                    <a:pt x="143768" y="186689"/>
                  </a:lnTo>
                  <a:lnTo>
                    <a:pt x="172977" y="175259"/>
                  </a:lnTo>
                  <a:lnTo>
                    <a:pt x="178069" y="172719"/>
                  </a:lnTo>
                  <a:lnTo>
                    <a:pt x="41139" y="172719"/>
                  </a:lnTo>
                  <a:lnTo>
                    <a:pt x="45008" y="149859"/>
                  </a:lnTo>
                  <a:lnTo>
                    <a:pt x="55359" y="110489"/>
                  </a:lnTo>
                  <a:lnTo>
                    <a:pt x="79312" y="59689"/>
                  </a:lnTo>
                  <a:lnTo>
                    <a:pt x="101731" y="31749"/>
                  </a:lnTo>
                  <a:lnTo>
                    <a:pt x="209257" y="31749"/>
                  </a:lnTo>
                  <a:lnTo>
                    <a:pt x="204917" y="29209"/>
                  </a:lnTo>
                  <a:lnTo>
                    <a:pt x="171813" y="15239"/>
                  </a:lnTo>
                  <a:lnTo>
                    <a:pt x="140606" y="5079"/>
                  </a:lnTo>
                  <a:lnTo>
                    <a:pt x="129600" y="3809"/>
                  </a:lnTo>
                  <a:lnTo>
                    <a:pt x="118479" y="1269"/>
                  </a:lnTo>
                  <a:lnTo>
                    <a:pt x="96067" y="1269"/>
                  </a:lnTo>
                  <a:lnTo>
                    <a:pt x="92054" y="0"/>
                  </a:lnTo>
                  <a:close/>
                </a:path>
                <a:path w="665479" h="974089">
                  <a:moveTo>
                    <a:pt x="209257" y="31749"/>
                  </a:moveTo>
                  <a:lnTo>
                    <a:pt x="109842" y="31749"/>
                  </a:lnTo>
                  <a:lnTo>
                    <a:pt x="133913" y="35559"/>
                  </a:lnTo>
                  <a:lnTo>
                    <a:pt x="159239" y="43179"/>
                  </a:lnTo>
                  <a:lnTo>
                    <a:pt x="186145" y="54609"/>
                  </a:lnTo>
                  <a:lnTo>
                    <a:pt x="214455" y="69849"/>
                  </a:lnTo>
                  <a:lnTo>
                    <a:pt x="243996" y="88899"/>
                  </a:lnTo>
                  <a:lnTo>
                    <a:pt x="240059" y="93979"/>
                  </a:lnTo>
                  <a:lnTo>
                    <a:pt x="205577" y="121919"/>
                  </a:lnTo>
                  <a:lnTo>
                    <a:pt x="147768" y="152399"/>
                  </a:lnTo>
                  <a:lnTo>
                    <a:pt x="97623" y="167639"/>
                  </a:lnTo>
                  <a:lnTo>
                    <a:pt x="59734" y="172719"/>
                  </a:lnTo>
                  <a:lnTo>
                    <a:pt x="178069" y="172719"/>
                  </a:lnTo>
                  <a:lnTo>
                    <a:pt x="227391" y="143509"/>
                  </a:lnTo>
                  <a:lnTo>
                    <a:pt x="265993" y="110489"/>
                  </a:lnTo>
                  <a:lnTo>
                    <a:pt x="273144" y="102869"/>
                  </a:lnTo>
                  <a:lnTo>
                    <a:pt x="279764" y="93979"/>
                  </a:lnTo>
                  <a:lnTo>
                    <a:pt x="281925" y="85089"/>
                  </a:lnTo>
                  <a:lnTo>
                    <a:pt x="275696" y="74929"/>
                  </a:lnTo>
                  <a:lnTo>
                    <a:pt x="239638" y="49529"/>
                  </a:lnTo>
                  <a:lnTo>
                    <a:pt x="209257" y="31749"/>
                  </a:lnTo>
                  <a:close/>
                </a:path>
              </a:pathLst>
            </a:custGeom>
            <a:solidFill>
              <a:srgbClr val="231F20"/>
            </a:solidFill>
          </p:spPr>
          <p:txBody>
            <a:bodyPr wrap="square" lIns="0" tIns="0" rIns="0" bIns="0" rtlCol="0"/>
            <a:lstStyle/>
            <a:p>
              <a:endParaRPr/>
            </a:p>
          </p:txBody>
        </p:sp>
        <p:pic>
          <p:nvPicPr>
            <p:cNvPr id="16" name="object 16"/>
            <p:cNvPicPr/>
            <p:nvPr/>
          </p:nvPicPr>
          <p:blipFill>
            <a:blip r:embed="rId7" cstate="print"/>
            <a:stretch>
              <a:fillRect/>
            </a:stretch>
          </p:blipFill>
          <p:spPr>
            <a:xfrm>
              <a:off x="0" y="7040880"/>
              <a:ext cx="7772400" cy="978408"/>
            </a:xfrm>
            <a:prstGeom prst="rect">
              <a:avLst/>
            </a:prstGeom>
          </p:spPr>
        </p:pic>
      </p:grpSp>
      <p:sp>
        <p:nvSpPr>
          <p:cNvPr id="17" name="object 17"/>
          <p:cNvSpPr txBox="1"/>
          <p:nvPr/>
        </p:nvSpPr>
        <p:spPr>
          <a:xfrm>
            <a:off x="444500" y="7184742"/>
            <a:ext cx="6803390" cy="647700"/>
          </a:xfrm>
          <a:prstGeom prst="rect">
            <a:avLst/>
          </a:prstGeom>
        </p:spPr>
        <p:txBody>
          <a:bodyPr vert="horz" wrap="square" lIns="0" tIns="12700" rIns="0" bIns="0" rtlCol="0">
            <a:spAutoFit/>
          </a:bodyPr>
          <a:lstStyle/>
          <a:p>
            <a:pPr marL="12700">
              <a:lnSpc>
                <a:spcPts val="2510"/>
              </a:lnSpc>
              <a:spcBef>
                <a:spcPts val="100"/>
              </a:spcBef>
            </a:pPr>
            <a:r>
              <a:rPr sz="2100" b="1" dirty="0">
                <a:solidFill>
                  <a:srgbClr val="FECF00"/>
                </a:solidFill>
                <a:latin typeface="Arial"/>
                <a:cs typeface="Arial"/>
              </a:rPr>
              <a:t>Classroom</a:t>
            </a:r>
            <a:r>
              <a:rPr sz="2100" b="1" spc="5" dirty="0">
                <a:solidFill>
                  <a:srgbClr val="FECF00"/>
                </a:solidFill>
                <a:latin typeface="Arial"/>
                <a:cs typeface="Arial"/>
              </a:rPr>
              <a:t> </a:t>
            </a:r>
            <a:r>
              <a:rPr sz="2100" b="1" spc="65" dirty="0">
                <a:solidFill>
                  <a:srgbClr val="FECF00"/>
                </a:solidFill>
                <a:latin typeface="Arial"/>
                <a:cs typeface="Arial"/>
              </a:rPr>
              <a:t>Central</a:t>
            </a:r>
            <a:r>
              <a:rPr sz="2100" b="1" spc="10" dirty="0">
                <a:solidFill>
                  <a:srgbClr val="FECF00"/>
                </a:solidFill>
                <a:latin typeface="Arial"/>
                <a:cs typeface="Arial"/>
              </a:rPr>
              <a:t> </a:t>
            </a:r>
            <a:r>
              <a:rPr sz="2100" b="1" dirty="0">
                <a:solidFill>
                  <a:srgbClr val="FECF00"/>
                </a:solidFill>
                <a:latin typeface="Arial"/>
                <a:cs typeface="Arial"/>
              </a:rPr>
              <a:t>turns</a:t>
            </a:r>
            <a:r>
              <a:rPr sz="2100" b="1" spc="10" dirty="0">
                <a:solidFill>
                  <a:srgbClr val="FECF00"/>
                </a:solidFill>
                <a:latin typeface="Arial"/>
                <a:cs typeface="Arial"/>
              </a:rPr>
              <a:t> </a:t>
            </a:r>
            <a:r>
              <a:rPr sz="2100" b="1" dirty="0">
                <a:solidFill>
                  <a:srgbClr val="FECF00"/>
                </a:solidFill>
                <a:latin typeface="Arial"/>
                <a:cs typeface="Arial"/>
              </a:rPr>
              <a:t>every</a:t>
            </a:r>
            <a:r>
              <a:rPr sz="2100" b="1" spc="10" dirty="0">
                <a:solidFill>
                  <a:srgbClr val="FECF00"/>
                </a:solidFill>
                <a:latin typeface="Arial"/>
                <a:cs typeface="Arial"/>
              </a:rPr>
              <a:t> </a:t>
            </a:r>
            <a:r>
              <a:rPr sz="2100" b="1" spc="-140" dirty="0">
                <a:solidFill>
                  <a:srgbClr val="FECF00"/>
                </a:solidFill>
                <a:latin typeface="Arial"/>
                <a:cs typeface="Arial"/>
              </a:rPr>
              <a:t>$1</a:t>
            </a:r>
            <a:r>
              <a:rPr sz="2100" b="1" spc="10" dirty="0">
                <a:solidFill>
                  <a:srgbClr val="FECF00"/>
                </a:solidFill>
                <a:latin typeface="Arial"/>
                <a:cs typeface="Arial"/>
              </a:rPr>
              <a:t> </a:t>
            </a:r>
            <a:r>
              <a:rPr sz="2100" b="1" spc="90" dirty="0">
                <a:solidFill>
                  <a:srgbClr val="FECF00"/>
                </a:solidFill>
                <a:latin typeface="Arial"/>
                <a:cs typeface="Arial"/>
              </a:rPr>
              <a:t>donated</a:t>
            </a:r>
            <a:endParaRPr sz="2100">
              <a:latin typeface="Arial"/>
              <a:cs typeface="Arial"/>
            </a:endParaRPr>
          </a:p>
          <a:p>
            <a:pPr marL="12700">
              <a:lnSpc>
                <a:spcPts val="2390"/>
              </a:lnSpc>
            </a:pPr>
            <a:r>
              <a:rPr sz="2000" b="1" spc="70" dirty="0">
                <a:solidFill>
                  <a:srgbClr val="FFFFFF"/>
                </a:solidFill>
                <a:latin typeface="Arial"/>
                <a:cs typeface="Arial"/>
              </a:rPr>
              <a:t>into</a:t>
            </a:r>
            <a:r>
              <a:rPr sz="2000" b="1" spc="-55" dirty="0">
                <a:solidFill>
                  <a:srgbClr val="FFFFFF"/>
                </a:solidFill>
                <a:latin typeface="Arial"/>
                <a:cs typeface="Arial"/>
              </a:rPr>
              <a:t> </a:t>
            </a:r>
            <a:r>
              <a:rPr sz="2000" b="1" spc="75" dirty="0">
                <a:solidFill>
                  <a:srgbClr val="FFFFFF"/>
                </a:solidFill>
                <a:latin typeface="Arial"/>
                <a:cs typeface="Arial"/>
              </a:rPr>
              <a:t>$9</a:t>
            </a:r>
            <a:r>
              <a:rPr sz="2000" b="1" spc="-55" dirty="0">
                <a:solidFill>
                  <a:srgbClr val="FFFFFF"/>
                </a:solidFill>
                <a:latin typeface="Arial"/>
                <a:cs typeface="Arial"/>
              </a:rPr>
              <a:t> </a:t>
            </a:r>
            <a:r>
              <a:rPr sz="2000" b="1" spc="100" dirty="0">
                <a:solidFill>
                  <a:srgbClr val="FFFFFF"/>
                </a:solidFill>
                <a:latin typeface="Arial"/>
                <a:cs typeface="Arial"/>
              </a:rPr>
              <a:t>worth</a:t>
            </a:r>
            <a:r>
              <a:rPr sz="2000" b="1" spc="-50" dirty="0">
                <a:solidFill>
                  <a:srgbClr val="FFFFFF"/>
                </a:solidFill>
                <a:latin typeface="Arial"/>
                <a:cs typeface="Arial"/>
              </a:rPr>
              <a:t> </a:t>
            </a:r>
            <a:r>
              <a:rPr sz="2000" b="1" spc="90" dirty="0">
                <a:solidFill>
                  <a:srgbClr val="FFFFFF"/>
                </a:solidFill>
                <a:latin typeface="Arial"/>
                <a:cs typeface="Arial"/>
              </a:rPr>
              <a:t>of</a:t>
            </a:r>
            <a:r>
              <a:rPr sz="2000" b="1" spc="-55" dirty="0">
                <a:solidFill>
                  <a:srgbClr val="FFFFFF"/>
                </a:solidFill>
                <a:latin typeface="Arial"/>
                <a:cs typeface="Arial"/>
              </a:rPr>
              <a:t> </a:t>
            </a:r>
            <a:r>
              <a:rPr sz="2000" b="1" dirty="0">
                <a:solidFill>
                  <a:srgbClr val="FFFFFF"/>
                </a:solidFill>
                <a:latin typeface="Arial"/>
                <a:cs typeface="Arial"/>
              </a:rPr>
              <a:t>school</a:t>
            </a:r>
            <a:r>
              <a:rPr sz="2000" b="1" spc="-50" dirty="0">
                <a:solidFill>
                  <a:srgbClr val="FFFFFF"/>
                </a:solidFill>
                <a:latin typeface="Arial"/>
                <a:cs typeface="Arial"/>
              </a:rPr>
              <a:t> </a:t>
            </a:r>
            <a:r>
              <a:rPr sz="2000" b="1" dirty="0">
                <a:solidFill>
                  <a:srgbClr val="FFFFFF"/>
                </a:solidFill>
                <a:latin typeface="Arial"/>
                <a:cs typeface="Arial"/>
              </a:rPr>
              <a:t>supplies</a:t>
            </a:r>
            <a:r>
              <a:rPr sz="2000" b="1" spc="-55" dirty="0">
                <a:solidFill>
                  <a:srgbClr val="FFFFFF"/>
                </a:solidFill>
                <a:latin typeface="Arial"/>
                <a:cs typeface="Arial"/>
              </a:rPr>
              <a:t> </a:t>
            </a:r>
            <a:r>
              <a:rPr sz="2000" b="1" spc="85" dirty="0">
                <a:solidFill>
                  <a:srgbClr val="FFFFFF"/>
                </a:solidFill>
                <a:latin typeface="Arial"/>
                <a:cs typeface="Arial"/>
              </a:rPr>
              <a:t>for</a:t>
            </a:r>
            <a:r>
              <a:rPr sz="2000" b="1" spc="-50" dirty="0">
                <a:solidFill>
                  <a:srgbClr val="FFFFFF"/>
                </a:solidFill>
                <a:latin typeface="Arial"/>
                <a:cs typeface="Arial"/>
              </a:rPr>
              <a:t> </a:t>
            </a:r>
            <a:r>
              <a:rPr sz="2000" b="1" spc="55" dirty="0">
                <a:solidFill>
                  <a:srgbClr val="FFFFFF"/>
                </a:solidFill>
                <a:latin typeface="Arial"/>
                <a:cs typeface="Arial"/>
              </a:rPr>
              <a:t>a</a:t>
            </a:r>
            <a:r>
              <a:rPr sz="2000" b="1" spc="-55" dirty="0">
                <a:solidFill>
                  <a:srgbClr val="FFFFFF"/>
                </a:solidFill>
                <a:latin typeface="Arial"/>
                <a:cs typeface="Arial"/>
              </a:rPr>
              <a:t> </a:t>
            </a:r>
            <a:r>
              <a:rPr sz="2000" b="1" spc="80" dirty="0">
                <a:solidFill>
                  <a:srgbClr val="FFFFFF"/>
                </a:solidFill>
                <a:latin typeface="Arial"/>
                <a:cs typeface="Arial"/>
              </a:rPr>
              <a:t>student</a:t>
            </a:r>
            <a:r>
              <a:rPr sz="2000" b="1" spc="-50" dirty="0">
                <a:solidFill>
                  <a:srgbClr val="FFFFFF"/>
                </a:solidFill>
                <a:latin typeface="Arial"/>
                <a:cs typeface="Arial"/>
              </a:rPr>
              <a:t> </a:t>
            </a:r>
            <a:r>
              <a:rPr sz="2000" b="1" dirty="0">
                <a:solidFill>
                  <a:srgbClr val="FFFFFF"/>
                </a:solidFill>
                <a:latin typeface="Arial"/>
                <a:cs typeface="Arial"/>
              </a:rPr>
              <a:t>in</a:t>
            </a:r>
            <a:r>
              <a:rPr sz="2000" b="1" spc="-55" dirty="0">
                <a:solidFill>
                  <a:srgbClr val="FFFFFF"/>
                </a:solidFill>
                <a:latin typeface="Arial"/>
                <a:cs typeface="Arial"/>
              </a:rPr>
              <a:t> </a:t>
            </a:r>
            <a:r>
              <a:rPr sz="2000" b="1" spc="40" dirty="0">
                <a:solidFill>
                  <a:srgbClr val="FFFFFF"/>
                </a:solidFill>
                <a:latin typeface="Arial"/>
                <a:cs typeface="Arial"/>
              </a:rPr>
              <a:t>need.</a:t>
            </a:r>
            <a:endParaRPr sz="2000">
              <a:latin typeface="Arial"/>
              <a:cs typeface="Arial"/>
            </a:endParaRPr>
          </a:p>
        </p:txBody>
      </p:sp>
      <p:sp>
        <p:nvSpPr>
          <p:cNvPr id="18" name="object 18"/>
          <p:cNvSpPr/>
          <p:nvPr/>
        </p:nvSpPr>
        <p:spPr>
          <a:xfrm>
            <a:off x="6370268" y="3983059"/>
            <a:ext cx="936625" cy="3393440"/>
          </a:xfrm>
          <a:custGeom>
            <a:avLst/>
            <a:gdLst/>
            <a:ahLst/>
            <a:cxnLst/>
            <a:rect l="l" t="t" r="r" b="b"/>
            <a:pathLst>
              <a:path w="936625" h="3393440">
                <a:moveTo>
                  <a:pt x="575246" y="0"/>
                </a:moveTo>
                <a:lnTo>
                  <a:pt x="606593" y="24993"/>
                </a:lnTo>
                <a:lnTo>
                  <a:pt x="632664" y="62190"/>
                </a:lnTo>
                <a:lnTo>
                  <a:pt x="653404" y="103089"/>
                </a:lnTo>
                <a:lnTo>
                  <a:pt x="668756" y="139192"/>
                </a:lnTo>
                <a:lnTo>
                  <a:pt x="687121" y="194455"/>
                </a:lnTo>
                <a:lnTo>
                  <a:pt x="696636" y="249137"/>
                </a:lnTo>
                <a:lnTo>
                  <a:pt x="697334" y="303621"/>
                </a:lnTo>
                <a:lnTo>
                  <a:pt x="689254" y="358292"/>
                </a:lnTo>
                <a:lnTo>
                  <a:pt x="676948" y="405607"/>
                </a:lnTo>
                <a:lnTo>
                  <a:pt x="661682" y="452402"/>
                </a:lnTo>
                <a:lnTo>
                  <a:pt x="643613" y="498383"/>
                </a:lnTo>
                <a:lnTo>
                  <a:pt x="622899" y="543256"/>
                </a:lnTo>
                <a:lnTo>
                  <a:pt x="599695" y="586726"/>
                </a:lnTo>
                <a:lnTo>
                  <a:pt x="574159" y="628500"/>
                </a:lnTo>
                <a:lnTo>
                  <a:pt x="546448" y="668283"/>
                </a:lnTo>
                <a:lnTo>
                  <a:pt x="516718" y="705782"/>
                </a:lnTo>
                <a:lnTo>
                  <a:pt x="485127" y="740702"/>
                </a:lnTo>
                <a:lnTo>
                  <a:pt x="454689" y="769506"/>
                </a:lnTo>
                <a:lnTo>
                  <a:pt x="392344" y="803474"/>
                </a:lnTo>
                <a:lnTo>
                  <a:pt x="321459" y="799426"/>
                </a:lnTo>
                <a:lnTo>
                  <a:pt x="273067" y="767636"/>
                </a:lnTo>
                <a:lnTo>
                  <a:pt x="242215" y="716488"/>
                </a:lnTo>
                <a:lnTo>
                  <a:pt x="233060" y="645820"/>
                </a:lnTo>
                <a:lnTo>
                  <a:pt x="240563" y="612000"/>
                </a:lnTo>
                <a:lnTo>
                  <a:pt x="269023" y="575443"/>
                </a:lnTo>
                <a:lnTo>
                  <a:pt x="326592" y="554738"/>
                </a:lnTo>
                <a:lnTo>
                  <a:pt x="376558" y="551562"/>
                </a:lnTo>
                <a:lnTo>
                  <a:pt x="430326" y="555362"/>
                </a:lnTo>
                <a:lnTo>
                  <a:pt x="484275" y="564073"/>
                </a:lnTo>
                <a:lnTo>
                  <a:pt x="534783" y="575631"/>
                </a:lnTo>
                <a:lnTo>
                  <a:pt x="578230" y="587973"/>
                </a:lnTo>
                <a:lnTo>
                  <a:pt x="663300" y="619971"/>
                </a:lnTo>
                <a:lnTo>
                  <a:pt x="709727" y="642814"/>
                </a:lnTo>
                <a:lnTo>
                  <a:pt x="751181" y="669462"/>
                </a:lnTo>
                <a:lnTo>
                  <a:pt x="788565" y="701817"/>
                </a:lnTo>
                <a:lnTo>
                  <a:pt x="822782" y="741781"/>
                </a:lnTo>
                <a:lnTo>
                  <a:pt x="848393" y="779397"/>
                </a:lnTo>
                <a:lnTo>
                  <a:pt x="870703" y="818778"/>
                </a:lnTo>
                <a:lnTo>
                  <a:pt x="889748" y="860022"/>
                </a:lnTo>
                <a:lnTo>
                  <a:pt x="905564" y="903230"/>
                </a:lnTo>
                <a:lnTo>
                  <a:pt x="918186" y="948501"/>
                </a:lnTo>
                <a:lnTo>
                  <a:pt x="927652" y="995934"/>
                </a:lnTo>
                <a:lnTo>
                  <a:pt x="933995" y="1045629"/>
                </a:lnTo>
                <a:lnTo>
                  <a:pt x="936536" y="1094986"/>
                </a:lnTo>
                <a:lnTo>
                  <a:pt x="934963" y="1143749"/>
                </a:lnTo>
                <a:lnTo>
                  <a:pt x="929546" y="1191919"/>
                </a:lnTo>
                <a:lnTo>
                  <a:pt x="920553" y="1239496"/>
                </a:lnTo>
                <a:lnTo>
                  <a:pt x="908253" y="1286481"/>
                </a:lnTo>
                <a:lnTo>
                  <a:pt x="892914" y="1332875"/>
                </a:lnTo>
                <a:lnTo>
                  <a:pt x="874806" y="1378680"/>
                </a:lnTo>
                <a:lnTo>
                  <a:pt x="854197" y="1423895"/>
                </a:lnTo>
                <a:lnTo>
                  <a:pt x="831356" y="1468523"/>
                </a:lnTo>
                <a:lnTo>
                  <a:pt x="806550" y="1512563"/>
                </a:lnTo>
                <a:lnTo>
                  <a:pt x="780050" y="1556017"/>
                </a:lnTo>
                <a:lnTo>
                  <a:pt x="752124" y="1598885"/>
                </a:lnTo>
                <a:lnTo>
                  <a:pt x="723040" y="1641168"/>
                </a:lnTo>
                <a:lnTo>
                  <a:pt x="693067" y="1682868"/>
                </a:lnTo>
                <a:lnTo>
                  <a:pt x="662473" y="1723986"/>
                </a:lnTo>
                <a:lnTo>
                  <a:pt x="631528" y="1764521"/>
                </a:lnTo>
                <a:lnTo>
                  <a:pt x="600500" y="1804475"/>
                </a:lnTo>
                <a:lnTo>
                  <a:pt x="569658" y="1843849"/>
                </a:lnTo>
                <a:lnTo>
                  <a:pt x="517266" y="1909963"/>
                </a:lnTo>
                <a:lnTo>
                  <a:pt x="485011" y="1949091"/>
                </a:lnTo>
                <a:lnTo>
                  <a:pt x="452414" y="1987692"/>
                </a:lnTo>
                <a:lnTo>
                  <a:pt x="419735" y="2025774"/>
                </a:lnTo>
                <a:lnTo>
                  <a:pt x="387235" y="2063343"/>
                </a:lnTo>
                <a:lnTo>
                  <a:pt x="365306" y="2088670"/>
                </a:lnTo>
                <a:lnTo>
                  <a:pt x="343376" y="2114089"/>
                </a:lnTo>
                <a:lnTo>
                  <a:pt x="299630" y="2165426"/>
                </a:lnTo>
                <a:lnTo>
                  <a:pt x="268651" y="2203669"/>
                </a:lnTo>
                <a:lnTo>
                  <a:pt x="239031" y="2243204"/>
                </a:lnTo>
                <a:lnTo>
                  <a:pt x="210812" y="2283951"/>
                </a:lnTo>
                <a:lnTo>
                  <a:pt x="184038" y="2325829"/>
                </a:lnTo>
                <a:lnTo>
                  <a:pt x="158753" y="2368757"/>
                </a:lnTo>
                <a:lnTo>
                  <a:pt x="135001" y="2412656"/>
                </a:lnTo>
                <a:lnTo>
                  <a:pt x="112824" y="2457443"/>
                </a:lnTo>
                <a:lnTo>
                  <a:pt x="92266" y="2503039"/>
                </a:lnTo>
                <a:lnTo>
                  <a:pt x="73370" y="2549363"/>
                </a:lnTo>
                <a:lnTo>
                  <a:pt x="56181" y="2596335"/>
                </a:lnTo>
                <a:lnTo>
                  <a:pt x="40741" y="2643873"/>
                </a:lnTo>
                <a:lnTo>
                  <a:pt x="24724" y="2704359"/>
                </a:lnTo>
                <a:lnTo>
                  <a:pt x="13033" y="2765214"/>
                </a:lnTo>
                <a:lnTo>
                  <a:pt x="5275" y="2825970"/>
                </a:lnTo>
                <a:lnTo>
                  <a:pt x="1061" y="2886156"/>
                </a:lnTo>
                <a:lnTo>
                  <a:pt x="0" y="2945306"/>
                </a:lnTo>
                <a:lnTo>
                  <a:pt x="1700" y="3002950"/>
                </a:lnTo>
                <a:lnTo>
                  <a:pt x="5771" y="3058618"/>
                </a:lnTo>
                <a:lnTo>
                  <a:pt x="11823" y="3111844"/>
                </a:lnTo>
                <a:lnTo>
                  <a:pt x="19464" y="3162157"/>
                </a:lnTo>
                <a:lnTo>
                  <a:pt x="28304" y="3209090"/>
                </a:lnTo>
                <a:lnTo>
                  <a:pt x="37952" y="3252173"/>
                </a:lnTo>
                <a:lnTo>
                  <a:pt x="48017" y="3290938"/>
                </a:lnTo>
                <a:lnTo>
                  <a:pt x="67835" y="3353637"/>
                </a:lnTo>
                <a:lnTo>
                  <a:pt x="76807" y="3376635"/>
                </a:lnTo>
                <a:lnTo>
                  <a:pt x="84632" y="3393440"/>
                </a:lnTo>
              </a:path>
            </a:pathLst>
          </a:custGeom>
          <a:ln w="25400">
            <a:solidFill>
              <a:srgbClr val="231F20"/>
            </a:solidFill>
          </a:ln>
        </p:spPr>
        <p:txBody>
          <a:bodyPr wrap="square" lIns="0" tIns="0" rIns="0" bIns="0" rtlCol="0"/>
          <a:lstStyle/>
          <a:p>
            <a:endParaRPr/>
          </a:p>
        </p:txBody>
      </p:sp>
      <p:sp>
        <p:nvSpPr>
          <p:cNvPr id="19" name="object 19"/>
          <p:cNvSpPr txBox="1">
            <a:spLocks noGrp="1"/>
          </p:cNvSpPr>
          <p:nvPr>
            <p:ph type="ftr" sz="quarter" idx="5"/>
          </p:nvPr>
        </p:nvSpPr>
        <p:spPr>
          <a:xfrm>
            <a:off x="317320" y="9587910"/>
            <a:ext cx="5412740" cy="166712"/>
          </a:xfrm>
          <a:prstGeom prst="rect">
            <a:avLst/>
          </a:prstGeom>
        </p:spPr>
        <p:txBody>
          <a:bodyPr vert="horz" wrap="square" lIns="0" tIns="0" rIns="0" bIns="0" rtlCol="0">
            <a:spAutoFit/>
          </a:bodyPr>
          <a:lstStyle/>
          <a:p>
            <a:pPr marL="12700">
              <a:lnSpc>
                <a:spcPts val="1300"/>
              </a:lnSpc>
            </a:pPr>
            <a:r>
              <a:rPr dirty="0"/>
              <a:t>202</a:t>
            </a:r>
            <a:r>
              <a:rPr lang="en-US" dirty="0"/>
              <a:t>3</a:t>
            </a:r>
            <a:r>
              <a:rPr spc="-60" dirty="0"/>
              <a:t> </a:t>
            </a:r>
            <a:r>
              <a:rPr spc="-90" dirty="0"/>
              <a:t>SUPPLY</a:t>
            </a:r>
            <a:r>
              <a:rPr spc="-55" dirty="0"/>
              <a:t> DRIVE </a:t>
            </a:r>
            <a:r>
              <a:rPr spc="-45" dirty="0"/>
              <a:t>COORDINATOR</a:t>
            </a:r>
            <a:r>
              <a:rPr spc="-60" dirty="0"/>
              <a:t> </a:t>
            </a:r>
            <a:r>
              <a:rPr spc="-10" dirty="0"/>
              <a:t>TOOLKIT</a:t>
            </a:r>
            <a:r>
              <a:rPr spc="225" dirty="0"/>
              <a:t> </a:t>
            </a:r>
            <a:r>
              <a:rPr dirty="0"/>
              <a:t>|</a:t>
            </a:r>
            <a:r>
              <a:rPr spc="220" dirty="0"/>
              <a:t> </a:t>
            </a:r>
            <a:r>
              <a:rPr spc="-20" dirty="0"/>
              <a:t>CLASSROOMCENTRAL.ORG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0" y="3453371"/>
            <a:ext cx="7772400" cy="1151737"/>
          </a:xfrm>
          <a:prstGeom prst="rect">
            <a:avLst/>
          </a:prstGeom>
        </p:spPr>
      </p:pic>
      <p:pic>
        <p:nvPicPr>
          <p:cNvPr id="14" name="Picture 13">
            <a:extLst>
              <a:ext uri="{FF2B5EF4-FFF2-40B4-BE49-F238E27FC236}">
                <a16:creationId xmlns:a16="http://schemas.microsoft.com/office/drawing/2014/main" id="{2DA4E8CF-0F44-34FF-ACA2-0F71A053819E}"/>
              </a:ext>
            </a:extLst>
          </p:cNvPr>
          <p:cNvPicPr>
            <a:picLocks noChangeAspect="1"/>
          </p:cNvPicPr>
          <p:nvPr/>
        </p:nvPicPr>
        <p:blipFill>
          <a:blip r:embed="rId3"/>
          <a:stretch>
            <a:fillRect/>
          </a:stretch>
        </p:blipFill>
        <p:spPr>
          <a:xfrm>
            <a:off x="3557014" y="-618832"/>
            <a:ext cx="5586986" cy="5657557"/>
          </a:xfrm>
          <a:prstGeom prst="rect">
            <a:avLst/>
          </a:prstGeom>
        </p:spPr>
      </p:pic>
      <p:sp>
        <p:nvSpPr>
          <p:cNvPr id="2" name="object 2"/>
          <p:cNvSpPr txBox="1"/>
          <p:nvPr/>
        </p:nvSpPr>
        <p:spPr>
          <a:xfrm>
            <a:off x="444500" y="8815838"/>
            <a:ext cx="3881120" cy="407034"/>
          </a:xfrm>
          <a:prstGeom prst="rect">
            <a:avLst/>
          </a:prstGeom>
        </p:spPr>
        <p:txBody>
          <a:bodyPr vert="horz" wrap="square" lIns="0" tIns="35560" rIns="0" bIns="0" rtlCol="0">
            <a:spAutoFit/>
          </a:bodyPr>
          <a:lstStyle/>
          <a:p>
            <a:pPr marL="12700">
              <a:lnSpc>
                <a:spcPct val="100000"/>
              </a:lnSpc>
              <a:spcBef>
                <a:spcPts val="280"/>
              </a:spcBef>
            </a:pPr>
            <a:r>
              <a:rPr sz="1100" spc="75" dirty="0">
                <a:solidFill>
                  <a:srgbClr val="08A6DE"/>
                </a:solidFill>
                <a:latin typeface="Arial"/>
                <a:cs typeface="Arial"/>
              </a:rPr>
              <a:t>Have</a:t>
            </a:r>
            <a:r>
              <a:rPr sz="1100" spc="-30" dirty="0">
                <a:solidFill>
                  <a:srgbClr val="08A6DE"/>
                </a:solidFill>
                <a:latin typeface="Arial"/>
                <a:cs typeface="Arial"/>
              </a:rPr>
              <a:t> </a:t>
            </a:r>
            <a:r>
              <a:rPr sz="1100" spc="70" dirty="0">
                <a:solidFill>
                  <a:srgbClr val="08A6DE"/>
                </a:solidFill>
                <a:latin typeface="Arial"/>
                <a:cs typeface="Arial"/>
              </a:rPr>
              <a:t>questions</a:t>
            </a:r>
            <a:r>
              <a:rPr sz="1100" spc="-30" dirty="0">
                <a:solidFill>
                  <a:srgbClr val="08A6DE"/>
                </a:solidFill>
                <a:latin typeface="Arial"/>
                <a:cs typeface="Arial"/>
              </a:rPr>
              <a:t> </a:t>
            </a:r>
            <a:r>
              <a:rPr sz="1100" spc="125" dirty="0">
                <a:solidFill>
                  <a:srgbClr val="08A6DE"/>
                </a:solidFill>
                <a:latin typeface="Arial"/>
                <a:cs typeface="Arial"/>
              </a:rPr>
              <a:t>or</a:t>
            </a:r>
            <a:r>
              <a:rPr sz="1100" spc="-25" dirty="0">
                <a:solidFill>
                  <a:srgbClr val="08A6DE"/>
                </a:solidFill>
                <a:latin typeface="Arial"/>
                <a:cs typeface="Arial"/>
              </a:rPr>
              <a:t> </a:t>
            </a:r>
            <a:r>
              <a:rPr sz="1100" spc="90" dirty="0">
                <a:solidFill>
                  <a:srgbClr val="08A6DE"/>
                </a:solidFill>
                <a:latin typeface="Arial"/>
                <a:cs typeface="Arial"/>
              </a:rPr>
              <a:t>need</a:t>
            </a:r>
            <a:r>
              <a:rPr sz="1100" spc="-30" dirty="0">
                <a:solidFill>
                  <a:srgbClr val="08A6DE"/>
                </a:solidFill>
                <a:latin typeface="Arial"/>
                <a:cs typeface="Arial"/>
              </a:rPr>
              <a:t> </a:t>
            </a:r>
            <a:r>
              <a:rPr sz="1100" spc="55" dirty="0">
                <a:solidFill>
                  <a:srgbClr val="08A6DE"/>
                </a:solidFill>
                <a:latin typeface="Arial"/>
                <a:cs typeface="Arial"/>
              </a:rPr>
              <a:t>help?</a:t>
            </a:r>
            <a:r>
              <a:rPr sz="1100" spc="-30" dirty="0">
                <a:solidFill>
                  <a:srgbClr val="08A6DE"/>
                </a:solidFill>
                <a:latin typeface="Arial"/>
                <a:cs typeface="Arial"/>
              </a:rPr>
              <a:t> </a:t>
            </a:r>
            <a:r>
              <a:rPr sz="1100" spc="45" dirty="0">
                <a:solidFill>
                  <a:srgbClr val="231F20"/>
                </a:solidFill>
                <a:latin typeface="Arial"/>
                <a:cs typeface="Arial"/>
              </a:rPr>
              <a:t>Contact</a:t>
            </a:r>
            <a:r>
              <a:rPr sz="1100" spc="-20" dirty="0">
                <a:solidFill>
                  <a:srgbClr val="231F20"/>
                </a:solidFill>
                <a:latin typeface="Arial"/>
                <a:cs typeface="Arial"/>
              </a:rPr>
              <a:t> </a:t>
            </a:r>
            <a:r>
              <a:rPr sz="1100" spc="70" dirty="0">
                <a:solidFill>
                  <a:srgbClr val="231F20"/>
                </a:solidFill>
                <a:latin typeface="Arial"/>
                <a:cs typeface="Arial"/>
              </a:rPr>
              <a:t>Darden</a:t>
            </a:r>
            <a:r>
              <a:rPr sz="1100" spc="-25" dirty="0">
                <a:solidFill>
                  <a:srgbClr val="231F20"/>
                </a:solidFill>
                <a:latin typeface="Arial"/>
                <a:cs typeface="Arial"/>
              </a:rPr>
              <a:t> </a:t>
            </a:r>
            <a:r>
              <a:rPr sz="1100" spc="30" dirty="0">
                <a:solidFill>
                  <a:srgbClr val="231F20"/>
                </a:solidFill>
                <a:latin typeface="Arial"/>
                <a:cs typeface="Arial"/>
              </a:rPr>
              <a:t>Blow</a:t>
            </a:r>
            <a:endParaRPr sz="1100">
              <a:latin typeface="Arial"/>
              <a:cs typeface="Arial"/>
            </a:endParaRPr>
          </a:p>
          <a:p>
            <a:pPr marL="12700">
              <a:lnSpc>
                <a:spcPct val="100000"/>
              </a:lnSpc>
              <a:spcBef>
                <a:spcPts val="180"/>
              </a:spcBef>
            </a:pPr>
            <a:r>
              <a:rPr sz="1100" spc="75" dirty="0">
                <a:solidFill>
                  <a:srgbClr val="231F20"/>
                </a:solidFill>
                <a:latin typeface="Arial"/>
                <a:cs typeface="Arial"/>
              </a:rPr>
              <a:t>at</a:t>
            </a:r>
            <a:r>
              <a:rPr sz="1100" spc="-25" dirty="0">
                <a:solidFill>
                  <a:srgbClr val="231F20"/>
                </a:solidFill>
                <a:latin typeface="Arial"/>
                <a:cs typeface="Arial"/>
              </a:rPr>
              <a:t> </a:t>
            </a:r>
            <a:r>
              <a:rPr sz="1100" spc="55" dirty="0">
                <a:solidFill>
                  <a:srgbClr val="231F20"/>
                </a:solidFill>
                <a:latin typeface="Arial"/>
                <a:cs typeface="Arial"/>
                <a:hlinkClick r:id="rId4"/>
              </a:rPr>
              <a:t>darden@classroomcentral.org</a:t>
            </a:r>
            <a:r>
              <a:rPr sz="1100" spc="-20" dirty="0">
                <a:solidFill>
                  <a:srgbClr val="231F20"/>
                </a:solidFill>
                <a:latin typeface="Arial"/>
                <a:cs typeface="Arial"/>
              </a:rPr>
              <a:t> </a:t>
            </a:r>
            <a:r>
              <a:rPr sz="1100" spc="110" dirty="0">
                <a:solidFill>
                  <a:srgbClr val="231F20"/>
                </a:solidFill>
                <a:latin typeface="Arial"/>
                <a:cs typeface="Arial"/>
              </a:rPr>
              <a:t>or</a:t>
            </a:r>
            <a:r>
              <a:rPr sz="1100" spc="-20" dirty="0">
                <a:solidFill>
                  <a:srgbClr val="231F20"/>
                </a:solidFill>
                <a:latin typeface="Arial"/>
                <a:cs typeface="Arial"/>
              </a:rPr>
              <a:t> </a:t>
            </a:r>
            <a:r>
              <a:rPr sz="1100" spc="-45" dirty="0">
                <a:solidFill>
                  <a:srgbClr val="231F20"/>
                </a:solidFill>
                <a:latin typeface="Arial"/>
                <a:cs typeface="Arial"/>
              </a:rPr>
              <a:t>704.377.1740</a:t>
            </a:r>
            <a:r>
              <a:rPr sz="1100" spc="-20" dirty="0">
                <a:solidFill>
                  <a:srgbClr val="231F20"/>
                </a:solidFill>
                <a:latin typeface="Arial"/>
                <a:cs typeface="Arial"/>
              </a:rPr>
              <a:t> </a:t>
            </a:r>
            <a:r>
              <a:rPr sz="1100" dirty="0">
                <a:solidFill>
                  <a:srgbClr val="231F20"/>
                </a:solidFill>
                <a:latin typeface="Arial"/>
                <a:cs typeface="Arial"/>
              </a:rPr>
              <a:t>ext.</a:t>
            </a:r>
            <a:r>
              <a:rPr sz="1100" spc="-20" dirty="0">
                <a:solidFill>
                  <a:srgbClr val="231F20"/>
                </a:solidFill>
                <a:latin typeface="Arial"/>
                <a:cs typeface="Arial"/>
              </a:rPr>
              <a:t> 4120</a:t>
            </a:r>
            <a:endParaRPr sz="1100">
              <a:latin typeface="Arial"/>
              <a:cs typeface="Arial"/>
            </a:endParaRPr>
          </a:p>
        </p:txBody>
      </p:sp>
      <p:sp>
        <p:nvSpPr>
          <p:cNvPr id="3" name="object 3"/>
          <p:cNvSpPr txBox="1">
            <a:spLocks noGrp="1"/>
          </p:cNvSpPr>
          <p:nvPr>
            <p:ph type="body" idx="1"/>
          </p:nvPr>
        </p:nvSpPr>
        <p:spPr>
          <a:xfrm>
            <a:off x="3285036" y="5217046"/>
            <a:ext cx="3979545" cy="2965877"/>
          </a:xfrm>
          <a:prstGeom prst="rect">
            <a:avLst/>
          </a:prstGeom>
        </p:spPr>
        <p:txBody>
          <a:bodyPr vert="horz" wrap="square" lIns="0" tIns="60325" rIns="0" bIns="0" rtlCol="0">
            <a:spAutoFit/>
          </a:bodyPr>
          <a:lstStyle/>
          <a:p>
            <a:pPr marL="12700" marR="796290">
              <a:lnSpc>
                <a:spcPts val="2900"/>
              </a:lnSpc>
              <a:spcBef>
                <a:spcPts val="475"/>
              </a:spcBef>
            </a:pPr>
            <a:r>
              <a:rPr dirty="0">
                <a:solidFill>
                  <a:srgbClr val="19455C"/>
                </a:solidFill>
              </a:rPr>
              <a:t>Directions</a:t>
            </a:r>
            <a:r>
              <a:rPr spc="285" dirty="0">
                <a:solidFill>
                  <a:srgbClr val="19455C"/>
                </a:solidFill>
              </a:rPr>
              <a:t> </a:t>
            </a:r>
            <a:r>
              <a:rPr spc="135" dirty="0">
                <a:solidFill>
                  <a:srgbClr val="19455C"/>
                </a:solidFill>
              </a:rPr>
              <a:t>to </a:t>
            </a:r>
            <a:r>
              <a:rPr dirty="0"/>
              <a:t>Classroom</a:t>
            </a:r>
            <a:r>
              <a:rPr spc="165" dirty="0"/>
              <a:t> </a:t>
            </a:r>
            <a:r>
              <a:rPr spc="75" dirty="0"/>
              <a:t>Central</a:t>
            </a:r>
          </a:p>
          <a:p>
            <a:pPr marL="12700" marR="722630">
              <a:lnSpc>
                <a:spcPct val="113700"/>
              </a:lnSpc>
              <a:spcBef>
                <a:spcPts val="640"/>
              </a:spcBef>
            </a:pPr>
            <a:r>
              <a:rPr sz="1100" b="0" spc="50" dirty="0">
                <a:solidFill>
                  <a:srgbClr val="231F20"/>
                </a:solidFill>
                <a:latin typeface="Arial"/>
                <a:cs typeface="Arial"/>
              </a:rPr>
              <a:t>Once</a:t>
            </a:r>
            <a:r>
              <a:rPr sz="1100" b="0" spc="-25" dirty="0">
                <a:solidFill>
                  <a:srgbClr val="231F20"/>
                </a:solidFill>
                <a:latin typeface="Arial"/>
                <a:cs typeface="Arial"/>
              </a:rPr>
              <a:t> </a:t>
            </a:r>
            <a:r>
              <a:rPr sz="1100" b="0" spc="105" dirty="0">
                <a:solidFill>
                  <a:srgbClr val="231F20"/>
                </a:solidFill>
                <a:latin typeface="Arial"/>
                <a:cs typeface="Arial"/>
              </a:rPr>
              <a:t>your</a:t>
            </a:r>
            <a:r>
              <a:rPr sz="1100" b="0" spc="-20" dirty="0">
                <a:solidFill>
                  <a:srgbClr val="231F20"/>
                </a:solidFill>
                <a:latin typeface="Arial"/>
                <a:cs typeface="Arial"/>
              </a:rPr>
              <a:t> </a:t>
            </a:r>
            <a:r>
              <a:rPr sz="1100" b="0" spc="80" dirty="0">
                <a:solidFill>
                  <a:srgbClr val="231F20"/>
                </a:solidFill>
                <a:latin typeface="Arial"/>
                <a:cs typeface="Arial"/>
              </a:rPr>
              <a:t>supply</a:t>
            </a:r>
            <a:r>
              <a:rPr sz="1100" b="0" spc="-20" dirty="0">
                <a:solidFill>
                  <a:srgbClr val="231F20"/>
                </a:solidFill>
                <a:latin typeface="Arial"/>
                <a:cs typeface="Arial"/>
              </a:rPr>
              <a:t> </a:t>
            </a:r>
            <a:r>
              <a:rPr sz="1100" b="0" spc="100" dirty="0">
                <a:solidFill>
                  <a:srgbClr val="231F20"/>
                </a:solidFill>
                <a:latin typeface="Arial"/>
                <a:cs typeface="Arial"/>
              </a:rPr>
              <a:t>drive</a:t>
            </a:r>
            <a:r>
              <a:rPr sz="1100" b="0" spc="-25" dirty="0">
                <a:solidFill>
                  <a:srgbClr val="231F20"/>
                </a:solidFill>
                <a:latin typeface="Arial"/>
                <a:cs typeface="Arial"/>
              </a:rPr>
              <a:t> </a:t>
            </a:r>
            <a:r>
              <a:rPr sz="1100" b="0" dirty="0">
                <a:solidFill>
                  <a:srgbClr val="231F20"/>
                </a:solidFill>
                <a:latin typeface="Arial"/>
                <a:cs typeface="Arial"/>
              </a:rPr>
              <a:t>is</a:t>
            </a:r>
            <a:r>
              <a:rPr sz="1100" b="0" spc="-20" dirty="0">
                <a:solidFill>
                  <a:srgbClr val="231F20"/>
                </a:solidFill>
                <a:latin typeface="Arial"/>
                <a:cs typeface="Arial"/>
              </a:rPr>
              <a:t> </a:t>
            </a:r>
            <a:r>
              <a:rPr sz="1100" b="0" spc="60" dirty="0">
                <a:solidFill>
                  <a:srgbClr val="231F20"/>
                </a:solidFill>
                <a:latin typeface="Arial"/>
                <a:cs typeface="Arial"/>
              </a:rPr>
              <a:t>complete,</a:t>
            </a:r>
            <a:r>
              <a:rPr sz="1100" b="0" spc="-20" dirty="0">
                <a:solidFill>
                  <a:srgbClr val="231F20"/>
                </a:solidFill>
                <a:latin typeface="Arial"/>
                <a:cs typeface="Arial"/>
              </a:rPr>
              <a:t> </a:t>
            </a:r>
            <a:r>
              <a:rPr sz="1100" b="0" spc="60" dirty="0">
                <a:solidFill>
                  <a:srgbClr val="231F20"/>
                </a:solidFill>
                <a:latin typeface="Arial"/>
                <a:cs typeface="Arial"/>
              </a:rPr>
              <a:t>please </a:t>
            </a:r>
            <a:r>
              <a:rPr sz="1100" b="0" spc="70" dirty="0">
                <a:solidFill>
                  <a:srgbClr val="231F20"/>
                </a:solidFill>
                <a:latin typeface="Arial"/>
                <a:cs typeface="Arial"/>
              </a:rPr>
              <a:t>schedule</a:t>
            </a:r>
            <a:r>
              <a:rPr sz="1100" b="0" spc="-30" dirty="0">
                <a:solidFill>
                  <a:srgbClr val="231F20"/>
                </a:solidFill>
                <a:latin typeface="Arial"/>
                <a:cs typeface="Arial"/>
              </a:rPr>
              <a:t> </a:t>
            </a:r>
            <a:r>
              <a:rPr sz="1100" b="0" spc="105" dirty="0">
                <a:solidFill>
                  <a:srgbClr val="231F20"/>
                </a:solidFill>
                <a:latin typeface="Arial"/>
                <a:cs typeface="Arial"/>
              </a:rPr>
              <a:t>your</a:t>
            </a:r>
            <a:r>
              <a:rPr sz="1100" b="0" spc="-25" dirty="0">
                <a:solidFill>
                  <a:srgbClr val="231F20"/>
                </a:solidFill>
                <a:latin typeface="Arial"/>
                <a:cs typeface="Arial"/>
              </a:rPr>
              <a:t> </a:t>
            </a:r>
            <a:r>
              <a:rPr sz="1100" b="0" spc="90" dirty="0">
                <a:solidFill>
                  <a:srgbClr val="231F20"/>
                </a:solidFill>
                <a:latin typeface="Arial"/>
                <a:cs typeface="Arial"/>
              </a:rPr>
              <a:t>delivery</a:t>
            </a:r>
            <a:r>
              <a:rPr sz="1100" b="0" spc="-30" dirty="0">
                <a:solidFill>
                  <a:srgbClr val="231F20"/>
                </a:solidFill>
                <a:latin typeface="Arial"/>
                <a:cs typeface="Arial"/>
              </a:rPr>
              <a:t> </a:t>
            </a:r>
            <a:r>
              <a:rPr sz="1100" b="0" spc="95" dirty="0">
                <a:solidFill>
                  <a:srgbClr val="231F20"/>
                </a:solidFill>
                <a:latin typeface="Arial"/>
                <a:cs typeface="Arial"/>
              </a:rPr>
              <a:t>appointment</a:t>
            </a:r>
            <a:r>
              <a:rPr sz="1100" b="0" spc="-25" dirty="0">
                <a:solidFill>
                  <a:srgbClr val="231F20"/>
                </a:solidFill>
                <a:latin typeface="Arial"/>
                <a:cs typeface="Arial"/>
              </a:rPr>
              <a:t> </a:t>
            </a:r>
            <a:r>
              <a:rPr lang="en-US" sz="1100" b="0" spc="75" dirty="0">
                <a:solidFill>
                  <a:srgbClr val="231F20"/>
                </a:solidFill>
                <a:latin typeface="Arial"/>
                <a:cs typeface="Arial"/>
              </a:rPr>
              <a:t>with Darden. </a:t>
            </a:r>
            <a:endParaRPr lang="en-US" sz="1100" b="0" spc="25" dirty="0">
              <a:solidFill>
                <a:srgbClr val="231F20"/>
              </a:solidFill>
            </a:endParaRPr>
          </a:p>
          <a:p>
            <a:pPr marL="12700" marR="722630">
              <a:lnSpc>
                <a:spcPct val="113700"/>
              </a:lnSpc>
              <a:spcBef>
                <a:spcPts val="640"/>
              </a:spcBef>
            </a:pPr>
            <a:endParaRPr sz="1000" dirty="0">
              <a:latin typeface="Arial"/>
              <a:cs typeface="Arial"/>
            </a:endParaRPr>
          </a:p>
          <a:p>
            <a:pPr marL="12700">
              <a:lnSpc>
                <a:spcPct val="100000"/>
              </a:lnSpc>
            </a:pPr>
            <a:r>
              <a:rPr sz="1100" b="0" dirty="0">
                <a:solidFill>
                  <a:srgbClr val="231F20"/>
                </a:solidFill>
                <a:latin typeface="Arial"/>
                <a:cs typeface="Arial"/>
              </a:rPr>
              <a:t>Classroom</a:t>
            </a:r>
            <a:r>
              <a:rPr sz="1100" b="0" spc="375" dirty="0">
                <a:solidFill>
                  <a:srgbClr val="231F20"/>
                </a:solidFill>
                <a:latin typeface="Arial"/>
                <a:cs typeface="Arial"/>
              </a:rPr>
              <a:t> </a:t>
            </a:r>
            <a:r>
              <a:rPr sz="1100" b="0" spc="-10" dirty="0">
                <a:solidFill>
                  <a:srgbClr val="231F20"/>
                </a:solidFill>
                <a:latin typeface="Arial"/>
                <a:cs typeface="Arial"/>
              </a:rPr>
              <a:t>Central</a:t>
            </a:r>
            <a:endParaRPr sz="1100" dirty="0">
              <a:latin typeface="Arial"/>
              <a:cs typeface="Arial"/>
            </a:endParaRPr>
          </a:p>
          <a:p>
            <a:pPr marL="12700">
              <a:lnSpc>
                <a:spcPct val="100000"/>
              </a:lnSpc>
              <a:spcBef>
                <a:spcPts val="180"/>
              </a:spcBef>
            </a:pPr>
            <a:r>
              <a:rPr sz="1100" b="0" spc="-145" dirty="0">
                <a:solidFill>
                  <a:srgbClr val="231F20"/>
                </a:solidFill>
                <a:latin typeface="Arial"/>
                <a:cs typeface="Arial"/>
              </a:rPr>
              <a:t>2116</a:t>
            </a:r>
            <a:r>
              <a:rPr sz="1100" b="0" spc="-45" dirty="0">
                <a:solidFill>
                  <a:srgbClr val="231F20"/>
                </a:solidFill>
                <a:latin typeface="Arial"/>
                <a:cs typeface="Arial"/>
              </a:rPr>
              <a:t> </a:t>
            </a:r>
            <a:r>
              <a:rPr sz="1100" b="0" spc="50" dirty="0">
                <a:solidFill>
                  <a:srgbClr val="231F20"/>
                </a:solidFill>
                <a:latin typeface="Arial"/>
                <a:cs typeface="Arial"/>
              </a:rPr>
              <a:t>Wilkinson</a:t>
            </a:r>
            <a:r>
              <a:rPr sz="1100" b="0" spc="-30" dirty="0">
                <a:solidFill>
                  <a:srgbClr val="231F20"/>
                </a:solidFill>
                <a:latin typeface="Arial"/>
                <a:cs typeface="Arial"/>
              </a:rPr>
              <a:t> </a:t>
            </a:r>
            <a:r>
              <a:rPr sz="1100" b="0" spc="45" dirty="0">
                <a:solidFill>
                  <a:srgbClr val="231F20"/>
                </a:solidFill>
                <a:latin typeface="Arial"/>
                <a:cs typeface="Arial"/>
              </a:rPr>
              <a:t>Boulevard</a:t>
            </a:r>
            <a:endParaRPr sz="1100" dirty="0">
              <a:latin typeface="Arial"/>
              <a:cs typeface="Arial"/>
            </a:endParaRPr>
          </a:p>
          <a:p>
            <a:pPr marL="12700">
              <a:lnSpc>
                <a:spcPct val="100000"/>
              </a:lnSpc>
              <a:spcBef>
                <a:spcPts val="180"/>
              </a:spcBef>
            </a:pPr>
            <a:r>
              <a:rPr sz="1100" b="0" dirty="0">
                <a:solidFill>
                  <a:srgbClr val="231F20"/>
                </a:solidFill>
                <a:latin typeface="Arial"/>
                <a:cs typeface="Arial"/>
              </a:rPr>
              <a:t>Charlotte,</a:t>
            </a:r>
            <a:r>
              <a:rPr sz="1100" b="0" spc="175" dirty="0">
                <a:solidFill>
                  <a:srgbClr val="231F20"/>
                </a:solidFill>
                <a:latin typeface="Arial"/>
                <a:cs typeface="Arial"/>
              </a:rPr>
              <a:t> </a:t>
            </a:r>
            <a:r>
              <a:rPr sz="1100" b="0" dirty="0">
                <a:solidFill>
                  <a:srgbClr val="231F20"/>
                </a:solidFill>
                <a:latin typeface="Arial"/>
                <a:cs typeface="Arial"/>
              </a:rPr>
              <a:t>NC</a:t>
            </a:r>
            <a:r>
              <a:rPr sz="1100" b="0" spc="175" dirty="0">
                <a:solidFill>
                  <a:srgbClr val="231F20"/>
                </a:solidFill>
                <a:latin typeface="Arial"/>
                <a:cs typeface="Arial"/>
              </a:rPr>
              <a:t> </a:t>
            </a:r>
            <a:r>
              <a:rPr sz="1100" b="0" spc="-10" dirty="0">
                <a:solidFill>
                  <a:srgbClr val="231F20"/>
                </a:solidFill>
                <a:latin typeface="Arial"/>
                <a:cs typeface="Arial"/>
              </a:rPr>
              <a:t>28208</a:t>
            </a:r>
            <a:endParaRPr sz="1100" dirty="0">
              <a:latin typeface="Arial"/>
              <a:cs typeface="Arial"/>
            </a:endParaRPr>
          </a:p>
          <a:p>
            <a:pPr>
              <a:lnSpc>
                <a:spcPct val="100000"/>
              </a:lnSpc>
              <a:spcBef>
                <a:spcPts val="20"/>
              </a:spcBef>
            </a:pPr>
            <a:endParaRPr sz="850" dirty="0">
              <a:latin typeface="Arial"/>
              <a:cs typeface="Arial"/>
            </a:endParaRPr>
          </a:p>
          <a:p>
            <a:pPr marL="12700" marR="5080">
              <a:lnSpc>
                <a:spcPct val="113700"/>
              </a:lnSpc>
              <a:spcBef>
                <a:spcPts val="5"/>
              </a:spcBef>
            </a:pPr>
            <a:r>
              <a:rPr sz="1100" b="0" spc="55" dirty="0">
                <a:solidFill>
                  <a:srgbClr val="231F20"/>
                </a:solidFill>
                <a:latin typeface="Arial"/>
                <a:cs typeface="Arial"/>
              </a:rPr>
              <a:t>When</a:t>
            </a:r>
            <a:r>
              <a:rPr sz="1100" b="0" spc="-5" dirty="0">
                <a:solidFill>
                  <a:srgbClr val="231F20"/>
                </a:solidFill>
                <a:latin typeface="Arial"/>
                <a:cs typeface="Arial"/>
              </a:rPr>
              <a:t> </a:t>
            </a:r>
            <a:r>
              <a:rPr sz="1100" b="0" spc="65" dirty="0">
                <a:solidFill>
                  <a:srgbClr val="231F20"/>
                </a:solidFill>
                <a:latin typeface="Arial"/>
                <a:cs typeface="Arial"/>
              </a:rPr>
              <a:t>you</a:t>
            </a:r>
            <a:r>
              <a:rPr sz="1100" b="0" spc="-5" dirty="0">
                <a:solidFill>
                  <a:srgbClr val="231F20"/>
                </a:solidFill>
                <a:latin typeface="Arial"/>
                <a:cs typeface="Arial"/>
              </a:rPr>
              <a:t> </a:t>
            </a:r>
            <a:r>
              <a:rPr sz="1100" b="0" spc="50" dirty="0">
                <a:solidFill>
                  <a:srgbClr val="231F20"/>
                </a:solidFill>
                <a:latin typeface="Arial"/>
                <a:cs typeface="Arial"/>
              </a:rPr>
              <a:t>arrive,</a:t>
            </a:r>
            <a:r>
              <a:rPr sz="1100" b="0" dirty="0">
                <a:solidFill>
                  <a:srgbClr val="231F20"/>
                </a:solidFill>
                <a:latin typeface="Arial"/>
                <a:cs typeface="Arial"/>
              </a:rPr>
              <a:t> please</a:t>
            </a:r>
            <a:r>
              <a:rPr sz="1100" b="0" spc="-5" dirty="0">
                <a:solidFill>
                  <a:srgbClr val="231F20"/>
                </a:solidFill>
                <a:latin typeface="Arial"/>
                <a:cs typeface="Arial"/>
              </a:rPr>
              <a:t> </a:t>
            </a:r>
            <a:r>
              <a:rPr sz="1100" b="0" spc="60" dirty="0">
                <a:solidFill>
                  <a:srgbClr val="231F20"/>
                </a:solidFill>
                <a:latin typeface="Arial"/>
                <a:cs typeface="Arial"/>
              </a:rPr>
              <a:t>drive</a:t>
            </a:r>
            <a:r>
              <a:rPr sz="1100" b="0" dirty="0">
                <a:solidFill>
                  <a:srgbClr val="231F20"/>
                </a:solidFill>
                <a:latin typeface="Arial"/>
                <a:cs typeface="Arial"/>
              </a:rPr>
              <a:t> </a:t>
            </a:r>
            <a:r>
              <a:rPr sz="1100" b="0" spc="85" dirty="0">
                <a:solidFill>
                  <a:srgbClr val="231F20"/>
                </a:solidFill>
                <a:latin typeface="Arial"/>
                <a:cs typeface="Arial"/>
              </a:rPr>
              <a:t>around</a:t>
            </a:r>
            <a:r>
              <a:rPr sz="1100" b="0" spc="-5" dirty="0">
                <a:solidFill>
                  <a:srgbClr val="231F20"/>
                </a:solidFill>
                <a:latin typeface="Arial"/>
                <a:cs typeface="Arial"/>
              </a:rPr>
              <a:t> </a:t>
            </a:r>
            <a:r>
              <a:rPr sz="1100" b="0" spc="70" dirty="0">
                <a:solidFill>
                  <a:srgbClr val="231F20"/>
                </a:solidFill>
                <a:latin typeface="Arial"/>
                <a:cs typeface="Arial"/>
              </a:rPr>
              <a:t>to</a:t>
            </a:r>
            <a:r>
              <a:rPr sz="1100" b="0" dirty="0">
                <a:solidFill>
                  <a:srgbClr val="231F20"/>
                </a:solidFill>
                <a:latin typeface="Arial"/>
                <a:cs typeface="Arial"/>
              </a:rPr>
              <a:t> </a:t>
            </a:r>
            <a:r>
              <a:rPr sz="1100" b="0" spc="50" dirty="0">
                <a:solidFill>
                  <a:srgbClr val="231F20"/>
                </a:solidFill>
                <a:latin typeface="Arial"/>
                <a:cs typeface="Arial"/>
              </a:rPr>
              <a:t>the</a:t>
            </a:r>
            <a:r>
              <a:rPr sz="1100" b="0" spc="-5" dirty="0">
                <a:solidFill>
                  <a:srgbClr val="231F20"/>
                </a:solidFill>
                <a:latin typeface="Arial"/>
                <a:cs typeface="Arial"/>
              </a:rPr>
              <a:t> </a:t>
            </a:r>
            <a:r>
              <a:rPr sz="1100" b="0" spc="85" dirty="0">
                <a:solidFill>
                  <a:srgbClr val="231F20"/>
                </a:solidFill>
                <a:latin typeface="Arial"/>
                <a:cs typeface="Arial"/>
              </a:rPr>
              <a:t>back</a:t>
            </a:r>
            <a:r>
              <a:rPr sz="1100" b="0" dirty="0">
                <a:solidFill>
                  <a:srgbClr val="231F20"/>
                </a:solidFill>
                <a:latin typeface="Arial"/>
                <a:cs typeface="Arial"/>
              </a:rPr>
              <a:t> </a:t>
            </a:r>
            <a:r>
              <a:rPr sz="1100" b="0" spc="65" dirty="0">
                <a:solidFill>
                  <a:srgbClr val="231F20"/>
                </a:solidFill>
                <a:latin typeface="Arial"/>
                <a:cs typeface="Arial"/>
              </a:rPr>
              <a:t>of</a:t>
            </a:r>
            <a:r>
              <a:rPr sz="1100" b="0" spc="-5" dirty="0">
                <a:solidFill>
                  <a:srgbClr val="231F20"/>
                </a:solidFill>
                <a:latin typeface="Arial"/>
                <a:cs typeface="Arial"/>
              </a:rPr>
              <a:t> </a:t>
            </a:r>
            <a:r>
              <a:rPr sz="1100" b="0" spc="25" dirty="0">
                <a:solidFill>
                  <a:srgbClr val="231F20"/>
                </a:solidFill>
                <a:latin typeface="Arial"/>
                <a:cs typeface="Arial"/>
              </a:rPr>
              <a:t>the </a:t>
            </a:r>
            <a:r>
              <a:rPr sz="1100" b="0" spc="65" dirty="0">
                <a:solidFill>
                  <a:srgbClr val="231F20"/>
                </a:solidFill>
                <a:latin typeface="Arial"/>
                <a:cs typeface="Arial"/>
              </a:rPr>
              <a:t>building</a:t>
            </a:r>
            <a:r>
              <a:rPr sz="1100" b="0" spc="-30" dirty="0">
                <a:solidFill>
                  <a:srgbClr val="231F20"/>
                </a:solidFill>
                <a:latin typeface="Arial"/>
                <a:cs typeface="Arial"/>
              </a:rPr>
              <a:t> </a:t>
            </a:r>
            <a:r>
              <a:rPr sz="1100" b="0" spc="90" dirty="0">
                <a:solidFill>
                  <a:srgbClr val="231F20"/>
                </a:solidFill>
                <a:latin typeface="Arial"/>
                <a:cs typeface="Arial"/>
              </a:rPr>
              <a:t>and</a:t>
            </a:r>
            <a:r>
              <a:rPr sz="1100" b="0" spc="-25" dirty="0">
                <a:solidFill>
                  <a:srgbClr val="231F20"/>
                </a:solidFill>
                <a:latin typeface="Arial"/>
                <a:cs typeface="Arial"/>
              </a:rPr>
              <a:t> </a:t>
            </a:r>
            <a:r>
              <a:rPr sz="1100" b="0" spc="70" dirty="0">
                <a:solidFill>
                  <a:srgbClr val="231F20"/>
                </a:solidFill>
                <a:latin typeface="Arial"/>
                <a:cs typeface="Arial"/>
              </a:rPr>
              <a:t>we</a:t>
            </a:r>
            <a:r>
              <a:rPr sz="1100" b="0" spc="-25" dirty="0">
                <a:solidFill>
                  <a:srgbClr val="231F20"/>
                </a:solidFill>
                <a:latin typeface="Arial"/>
                <a:cs typeface="Arial"/>
              </a:rPr>
              <a:t> </a:t>
            </a:r>
            <a:r>
              <a:rPr sz="1100" b="0" spc="50" dirty="0">
                <a:solidFill>
                  <a:srgbClr val="231F20"/>
                </a:solidFill>
                <a:latin typeface="Arial"/>
                <a:cs typeface="Arial"/>
              </a:rPr>
              <a:t>will</a:t>
            </a:r>
            <a:r>
              <a:rPr sz="1100" b="0" spc="-30" dirty="0">
                <a:solidFill>
                  <a:srgbClr val="231F20"/>
                </a:solidFill>
                <a:latin typeface="Arial"/>
                <a:cs typeface="Arial"/>
              </a:rPr>
              <a:t> </a:t>
            </a:r>
            <a:r>
              <a:rPr sz="1100" b="0" spc="60" dirty="0">
                <a:solidFill>
                  <a:srgbClr val="231F20"/>
                </a:solidFill>
                <a:latin typeface="Arial"/>
                <a:cs typeface="Arial"/>
              </a:rPr>
              <a:t>help</a:t>
            </a:r>
            <a:r>
              <a:rPr sz="1100" b="0" spc="-25" dirty="0">
                <a:solidFill>
                  <a:srgbClr val="231F20"/>
                </a:solidFill>
                <a:latin typeface="Arial"/>
                <a:cs typeface="Arial"/>
              </a:rPr>
              <a:t> </a:t>
            </a:r>
            <a:r>
              <a:rPr sz="1100" b="0" spc="65" dirty="0">
                <a:solidFill>
                  <a:srgbClr val="231F20"/>
                </a:solidFill>
                <a:latin typeface="Arial"/>
                <a:cs typeface="Arial"/>
              </a:rPr>
              <a:t>you</a:t>
            </a:r>
            <a:r>
              <a:rPr sz="1100" b="0" spc="-25" dirty="0">
                <a:solidFill>
                  <a:srgbClr val="231F20"/>
                </a:solidFill>
                <a:latin typeface="Arial"/>
                <a:cs typeface="Arial"/>
              </a:rPr>
              <a:t> </a:t>
            </a:r>
            <a:r>
              <a:rPr sz="1100" b="0" spc="80" dirty="0">
                <a:solidFill>
                  <a:srgbClr val="231F20"/>
                </a:solidFill>
                <a:latin typeface="Arial"/>
                <a:cs typeface="Arial"/>
              </a:rPr>
              <a:t>unload</a:t>
            </a:r>
            <a:r>
              <a:rPr sz="1100" b="0" spc="-25" dirty="0">
                <a:solidFill>
                  <a:srgbClr val="231F20"/>
                </a:solidFill>
                <a:latin typeface="Arial"/>
                <a:cs typeface="Arial"/>
              </a:rPr>
              <a:t> </a:t>
            </a:r>
            <a:r>
              <a:rPr sz="1100" b="0" spc="75" dirty="0">
                <a:solidFill>
                  <a:srgbClr val="231F20"/>
                </a:solidFill>
                <a:latin typeface="Arial"/>
                <a:cs typeface="Arial"/>
              </a:rPr>
              <a:t>your</a:t>
            </a:r>
            <a:r>
              <a:rPr sz="1100" b="0" spc="-30" dirty="0">
                <a:solidFill>
                  <a:srgbClr val="231F20"/>
                </a:solidFill>
                <a:latin typeface="Arial"/>
                <a:cs typeface="Arial"/>
              </a:rPr>
              <a:t> </a:t>
            </a:r>
            <a:r>
              <a:rPr sz="1100" b="0" spc="55" dirty="0">
                <a:solidFill>
                  <a:srgbClr val="231F20"/>
                </a:solidFill>
                <a:latin typeface="Arial"/>
                <a:cs typeface="Arial"/>
              </a:rPr>
              <a:t>school</a:t>
            </a:r>
            <a:r>
              <a:rPr sz="1100" b="0" spc="-25" dirty="0">
                <a:solidFill>
                  <a:srgbClr val="231F20"/>
                </a:solidFill>
                <a:latin typeface="Arial"/>
                <a:cs typeface="Arial"/>
              </a:rPr>
              <a:t> </a:t>
            </a:r>
            <a:r>
              <a:rPr sz="1100" b="0" spc="-10" dirty="0">
                <a:solidFill>
                  <a:srgbClr val="231F20"/>
                </a:solidFill>
                <a:latin typeface="Arial"/>
                <a:cs typeface="Arial"/>
              </a:rPr>
              <a:t>supplies </a:t>
            </a:r>
            <a:r>
              <a:rPr sz="1100" b="0" spc="75" dirty="0">
                <a:solidFill>
                  <a:srgbClr val="231F20"/>
                </a:solidFill>
                <a:latin typeface="Arial"/>
                <a:cs typeface="Arial"/>
              </a:rPr>
              <a:t>at</a:t>
            </a:r>
            <a:r>
              <a:rPr sz="1100" b="0" spc="-30" dirty="0">
                <a:solidFill>
                  <a:srgbClr val="231F20"/>
                </a:solidFill>
                <a:latin typeface="Arial"/>
                <a:cs typeface="Arial"/>
              </a:rPr>
              <a:t> </a:t>
            </a:r>
            <a:r>
              <a:rPr sz="1100" b="0" spc="95" dirty="0">
                <a:solidFill>
                  <a:srgbClr val="231F20"/>
                </a:solidFill>
                <a:latin typeface="Arial"/>
                <a:cs typeface="Arial"/>
              </a:rPr>
              <a:t>our</a:t>
            </a:r>
            <a:r>
              <a:rPr sz="1100" b="0" spc="-30" dirty="0">
                <a:solidFill>
                  <a:srgbClr val="231F20"/>
                </a:solidFill>
                <a:latin typeface="Arial"/>
                <a:cs typeface="Arial"/>
              </a:rPr>
              <a:t> </a:t>
            </a:r>
            <a:r>
              <a:rPr sz="1100" b="0" spc="75" dirty="0">
                <a:solidFill>
                  <a:srgbClr val="231F20"/>
                </a:solidFill>
                <a:latin typeface="Arial"/>
                <a:cs typeface="Arial"/>
              </a:rPr>
              <a:t>loading</a:t>
            </a:r>
            <a:r>
              <a:rPr sz="1100" b="0" spc="-30" dirty="0">
                <a:solidFill>
                  <a:srgbClr val="231F20"/>
                </a:solidFill>
                <a:latin typeface="Arial"/>
                <a:cs typeface="Arial"/>
              </a:rPr>
              <a:t> </a:t>
            </a:r>
            <a:r>
              <a:rPr sz="1100" b="0" spc="50" dirty="0">
                <a:solidFill>
                  <a:srgbClr val="231F20"/>
                </a:solidFill>
                <a:latin typeface="Arial"/>
                <a:cs typeface="Arial"/>
              </a:rPr>
              <a:t>dock.</a:t>
            </a:r>
            <a:r>
              <a:rPr sz="1100" b="0" spc="-30" dirty="0">
                <a:solidFill>
                  <a:srgbClr val="231F20"/>
                </a:solidFill>
                <a:latin typeface="Arial"/>
                <a:cs typeface="Arial"/>
              </a:rPr>
              <a:t> </a:t>
            </a:r>
            <a:endParaRPr sz="1100" dirty="0">
              <a:latin typeface="Arial"/>
              <a:cs typeface="Arial"/>
            </a:endParaRPr>
          </a:p>
        </p:txBody>
      </p:sp>
      <p:sp>
        <p:nvSpPr>
          <p:cNvPr id="5" name="object 5"/>
          <p:cNvSpPr txBox="1"/>
          <p:nvPr/>
        </p:nvSpPr>
        <p:spPr>
          <a:xfrm>
            <a:off x="444500" y="3617775"/>
            <a:ext cx="2928620" cy="788035"/>
          </a:xfrm>
          <a:prstGeom prst="rect">
            <a:avLst/>
          </a:prstGeom>
        </p:spPr>
        <p:txBody>
          <a:bodyPr vert="horz" wrap="square" lIns="0" tIns="12700" rIns="0" bIns="0" rtlCol="0">
            <a:spAutoFit/>
          </a:bodyPr>
          <a:lstStyle/>
          <a:p>
            <a:pPr marL="12700" marR="5080">
              <a:lnSpc>
                <a:spcPct val="113700"/>
              </a:lnSpc>
              <a:spcBef>
                <a:spcPts val="100"/>
              </a:spcBef>
            </a:pPr>
            <a:r>
              <a:rPr sz="1100" dirty="0">
                <a:solidFill>
                  <a:srgbClr val="FFFFFF"/>
                </a:solidFill>
                <a:latin typeface="Arial"/>
                <a:cs typeface="Arial"/>
              </a:rPr>
              <a:t>These</a:t>
            </a:r>
            <a:r>
              <a:rPr sz="1100" spc="-10" dirty="0">
                <a:solidFill>
                  <a:srgbClr val="FFFFFF"/>
                </a:solidFill>
                <a:latin typeface="Arial"/>
                <a:cs typeface="Arial"/>
              </a:rPr>
              <a:t> </a:t>
            </a:r>
            <a:r>
              <a:rPr sz="1100" dirty="0">
                <a:solidFill>
                  <a:srgbClr val="FFFFFF"/>
                </a:solidFill>
                <a:latin typeface="Arial"/>
                <a:cs typeface="Arial"/>
              </a:rPr>
              <a:t>resources </a:t>
            </a:r>
            <a:r>
              <a:rPr sz="1100" spc="85" dirty="0">
                <a:solidFill>
                  <a:srgbClr val="FFFFFF"/>
                </a:solidFill>
                <a:latin typeface="Arial"/>
                <a:cs typeface="Arial"/>
              </a:rPr>
              <a:t>and</a:t>
            </a:r>
            <a:r>
              <a:rPr sz="1100" spc="-5" dirty="0">
                <a:solidFill>
                  <a:srgbClr val="FFFFFF"/>
                </a:solidFill>
                <a:latin typeface="Arial"/>
                <a:cs typeface="Arial"/>
              </a:rPr>
              <a:t> </a:t>
            </a:r>
            <a:r>
              <a:rPr sz="1100" spc="70" dirty="0">
                <a:solidFill>
                  <a:srgbClr val="FFFFFF"/>
                </a:solidFill>
                <a:latin typeface="Arial"/>
                <a:cs typeface="Arial"/>
              </a:rPr>
              <a:t>more</a:t>
            </a:r>
            <a:r>
              <a:rPr sz="1100" dirty="0">
                <a:solidFill>
                  <a:srgbClr val="FFFFFF"/>
                </a:solidFill>
                <a:latin typeface="Arial"/>
                <a:cs typeface="Arial"/>
              </a:rPr>
              <a:t> </a:t>
            </a:r>
            <a:r>
              <a:rPr sz="1100" spc="60" dirty="0">
                <a:solidFill>
                  <a:srgbClr val="FFFFFF"/>
                </a:solidFill>
                <a:latin typeface="Arial"/>
                <a:cs typeface="Arial"/>
              </a:rPr>
              <a:t>can</a:t>
            </a:r>
            <a:r>
              <a:rPr sz="1100" spc="-5" dirty="0">
                <a:solidFill>
                  <a:srgbClr val="FFFFFF"/>
                </a:solidFill>
                <a:latin typeface="Arial"/>
                <a:cs typeface="Arial"/>
              </a:rPr>
              <a:t> </a:t>
            </a:r>
            <a:r>
              <a:rPr sz="1100" spc="70" dirty="0">
                <a:solidFill>
                  <a:srgbClr val="FFFFFF"/>
                </a:solidFill>
                <a:latin typeface="Arial"/>
                <a:cs typeface="Arial"/>
              </a:rPr>
              <a:t>be</a:t>
            </a:r>
            <a:r>
              <a:rPr sz="1100" spc="-5" dirty="0">
                <a:solidFill>
                  <a:srgbClr val="FFFFFF"/>
                </a:solidFill>
                <a:latin typeface="Arial"/>
                <a:cs typeface="Arial"/>
              </a:rPr>
              <a:t> </a:t>
            </a:r>
            <a:r>
              <a:rPr sz="1100" spc="65" dirty="0">
                <a:solidFill>
                  <a:srgbClr val="FFFFFF"/>
                </a:solidFill>
                <a:latin typeface="Arial"/>
                <a:cs typeface="Arial"/>
              </a:rPr>
              <a:t>found</a:t>
            </a:r>
            <a:r>
              <a:rPr sz="1100" spc="-10" dirty="0">
                <a:solidFill>
                  <a:srgbClr val="FFFFFF"/>
                </a:solidFill>
                <a:latin typeface="Arial"/>
                <a:cs typeface="Arial"/>
              </a:rPr>
              <a:t> </a:t>
            </a:r>
            <a:r>
              <a:rPr sz="1100" spc="50" dirty="0">
                <a:solidFill>
                  <a:srgbClr val="FFFFFF"/>
                </a:solidFill>
                <a:latin typeface="Arial"/>
                <a:cs typeface="Arial"/>
              </a:rPr>
              <a:t>on </a:t>
            </a:r>
            <a:r>
              <a:rPr sz="1100" spc="55" dirty="0">
                <a:solidFill>
                  <a:srgbClr val="FECF00"/>
                </a:solidFill>
                <a:latin typeface="Arial"/>
                <a:cs typeface="Arial"/>
              </a:rPr>
              <a:t>ClassroomCentral.org/9schooltools</a:t>
            </a:r>
            <a:r>
              <a:rPr sz="1100" spc="55" dirty="0">
                <a:solidFill>
                  <a:srgbClr val="FFFFFF"/>
                </a:solidFill>
                <a:latin typeface="Arial"/>
                <a:cs typeface="Arial"/>
              </a:rPr>
              <a:t>,</a:t>
            </a:r>
            <a:endParaRPr sz="1100">
              <a:latin typeface="Arial"/>
              <a:cs typeface="Arial"/>
            </a:endParaRPr>
          </a:p>
          <a:p>
            <a:pPr marL="12700">
              <a:lnSpc>
                <a:spcPct val="100000"/>
              </a:lnSpc>
              <a:spcBef>
                <a:spcPts val="180"/>
              </a:spcBef>
            </a:pPr>
            <a:r>
              <a:rPr sz="1100" dirty="0">
                <a:solidFill>
                  <a:srgbClr val="FFFFFF"/>
                </a:solidFill>
                <a:latin typeface="Arial"/>
                <a:cs typeface="Arial"/>
              </a:rPr>
              <a:t>as</a:t>
            </a:r>
            <a:r>
              <a:rPr sz="1100" spc="15" dirty="0">
                <a:solidFill>
                  <a:srgbClr val="FFFFFF"/>
                </a:solidFill>
                <a:latin typeface="Arial"/>
                <a:cs typeface="Arial"/>
              </a:rPr>
              <a:t> </a:t>
            </a:r>
            <a:r>
              <a:rPr sz="1100" dirty="0">
                <a:solidFill>
                  <a:srgbClr val="FFFFFF"/>
                </a:solidFill>
                <a:latin typeface="Arial"/>
                <a:cs typeface="Arial"/>
              </a:rPr>
              <a:t>well</a:t>
            </a:r>
            <a:r>
              <a:rPr sz="1100" spc="25" dirty="0">
                <a:solidFill>
                  <a:srgbClr val="FFFFFF"/>
                </a:solidFill>
                <a:latin typeface="Arial"/>
                <a:cs typeface="Arial"/>
              </a:rPr>
              <a:t> </a:t>
            </a:r>
            <a:r>
              <a:rPr sz="1100" dirty="0">
                <a:solidFill>
                  <a:srgbClr val="FFFFFF"/>
                </a:solidFill>
                <a:latin typeface="Arial"/>
                <a:cs typeface="Arial"/>
              </a:rPr>
              <a:t>as</a:t>
            </a:r>
            <a:r>
              <a:rPr sz="1100" spc="20" dirty="0">
                <a:solidFill>
                  <a:srgbClr val="FFFFFF"/>
                </a:solidFill>
                <a:latin typeface="Arial"/>
                <a:cs typeface="Arial"/>
              </a:rPr>
              <a:t> </a:t>
            </a:r>
            <a:r>
              <a:rPr sz="1100" dirty="0">
                <a:solidFill>
                  <a:srgbClr val="FFFFFF"/>
                </a:solidFill>
                <a:latin typeface="Arial"/>
                <a:cs typeface="Arial"/>
              </a:rPr>
              <a:t>the</a:t>
            </a:r>
            <a:r>
              <a:rPr sz="1100" spc="20" dirty="0">
                <a:solidFill>
                  <a:srgbClr val="FFFFFF"/>
                </a:solidFill>
                <a:latin typeface="Arial"/>
                <a:cs typeface="Arial"/>
              </a:rPr>
              <a:t> </a:t>
            </a:r>
            <a:r>
              <a:rPr sz="1100" dirty="0">
                <a:solidFill>
                  <a:srgbClr val="FFFFFF"/>
                </a:solidFill>
                <a:latin typeface="Arial"/>
                <a:cs typeface="Arial"/>
              </a:rPr>
              <a:t>Resources</a:t>
            </a:r>
            <a:r>
              <a:rPr sz="1100" spc="25" dirty="0">
                <a:solidFill>
                  <a:srgbClr val="FFFFFF"/>
                </a:solidFill>
                <a:latin typeface="Arial"/>
                <a:cs typeface="Arial"/>
              </a:rPr>
              <a:t> </a:t>
            </a:r>
            <a:r>
              <a:rPr sz="1100" spc="75" dirty="0">
                <a:solidFill>
                  <a:srgbClr val="FFFFFF"/>
                </a:solidFill>
                <a:latin typeface="Arial"/>
                <a:cs typeface="Arial"/>
              </a:rPr>
              <a:t>tab</a:t>
            </a:r>
            <a:r>
              <a:rPr sz="1100" spc="20" dirty="0">
                <a:solidFill>
                  <a:srgbClr val="FFFFFF"/>
                </a:solidFill>
                <a:latin typeface="Arial"/>
                <a:cs typeface="Arial"/>
              </a:rPr>
              <a:t> </a:t>
            </a:r>
            <a:r>
              <a:rPr sz="1100" spc="60" dirty="0">
                <a:solidFill>
                  <a:srgbClr val="FFFFFF"/>
                </a:solidFill>
                <a:latin typeface="Arial"/>
                <a:cs typeface="Arial"/>
              </a:rPr>
              <a:t>of</a:t>
            </a:r>
            <a:r>
              <a:rPr sz="1100" spc="20" dirty="0">
                <a:solidFill>
                  <a:srgbClr val="FFFFFF"/>
                </a:solidFill>
                <a:latin typeface="Arial"/>
                <a:cs typeface="Arial"/>
              </a:rPr>
              <a:t> </a:t>
            </a:r>
            <a:r>
              <a:rPr sz="1100" spc="45" dirty="0">
                <a:solidFill>
                  <a:srgbClr val="FFFFFF"/>
                </a:solidFill>
                <a:latin typeface="Arial"/>
                <a:cs typeface="Arial"/>
              </a:rPr>
              <a:t>your</a:t>
            </a:r>
            <a:endParaRPr sz="1100">
              <a:latin typeface="Arial"/>
              <a:cs typeface="Arial"/>
            </a:endParaRPr>
          </a:p>
          <a:p>
            <a:pPr marL="12700">
              <a:lnSpc>
                <a:spcPct val="100000"/>
              </a:lnSpc>
              <a:spcBef>
                <a:spcPts val="180"/>
              </a:spcBef>
            </a:pPr>
            <a:r>
              <a:rPr sz="1100" spc="50" dirty="0">
                <a:solidFill>
                  <a:srgbClr val="FFFFFF"/>
                </a:solidFill>
                <a:latin typeface="Arial"/>
                <a:cs typeface="Arial"/>
              </a:rPr>
              <a:t>virtual</a:t>
            </a:r>
            <a:r>
              <a:rPr sz="1100" spc="15" dirty="0">
                <a:solidFill>
                  <a:srgbClr val="FFFFFF"/>
                </a:solidFill>
                <a:latin typeface="Arial"/>
                <a:cs typeface="Arial"/>
              </a:rPr>
              <a:t> </a:t>
            </a:r>
            <a:r>
              <a:rPr sz="1100" dirty="0">
                <a:solidFill>
                  <a:srgbClr val="FFFFFF"/>
                </a:solidFill>
                <a:latin typeface="Arial"/>
                <a:cs typeface="Arial"/>
              </a:rPr>
              <a:t>supply</a:t>
            </a:r>
            <a:r>
              <a:rPr sz="1100" spc="15" dirty="0">
                <a:solidFill>
                  <a:srgbClr val="FFFFFF"/>
                </a:solidFill>
                <a:latin typeface="Arial"/>
                <a:cs typeface="Arial"/>
              </a:rPr>
              <a:t> </a:t>
            </a:r>
            <a:r>
              <a:rPr sz="1100" spc="50" dirty="0">
                <a:solidFill>
                  <a:srgbClr val="FFFFFF"/>
                </a:solidFill>
                <a:latin typeface="Arial"/>
                <a:cs typeface="Arial"/>
              </a:rPr>
              <a:t>drive</a:t>
            </a:r>
            <a:r>
              <a:rPr sz="1100" spc="20" dirty="0">
                <a:solidFill>
                  <a:srgbClr val="FFFFFF"/>
                </a:solidFill>
                <a:latin typeface="Arial"/>
                <a:cs typeface="Arial"/>
              </a:rPr>
              <a:t> </a:t>
            </a:r>
            <a:r>
              <a:rPr sz="1100" spc="50" dirty="0">
                <a:solidFill>
                  <a:srgbClr val="FFFFFF"/>
                </a:solidFill>
                <a:latin typeface="Arial"/>
                <a:cs typeface="Arial"/>
              </a:rPr>
              <a:t>fundraising</a:t>
            </a:r>
            <a:r>
              <a:rPr sz="1100" spc="20" dirty="0">
                <a:solidFill>
                  <a:srgbClr val="FFFFFF"/>
                </a:solidFill>
                <a:latin typeface="Arial"/>
                <a:cs typeface="Arial"/>
              </a:rPr>
              <a:t> </a:t>
            </a:r>
            <a:r>
              <a:rPr sz="1100" spc="45" dirty="0">
                <a:solidFill>
                  <a:srgbClr val="FFFFFF"/>
                </a:solidFill>
                <a:latin typeface="Arial"/>
                <a:cs typeface="Arial"/>
              </a:rPr>
              <a:t>dashboard.</a:t>
            </a:r>
            <a:endParaRPr sz="1100">
              <a:latin typeface="Arial"/>
              <a:cs typeface="Arial"/>
            </a:endParaRPr>
          </a:p>
        </p:txBody>
      </p:sp>
      <p:pic>
        <p:nvPicPr>
          <p:cNvPr id="6" name="object 6"/>
          <p:cNvPicPr/>
          <p:nvPr/>
        </p:nvPicPr>
        <p:blipFill>
          <a:blip r:embed="rId5" cstate="print"/>
          <a:stretch>
            <a:fillRect/>
          </a:stretch>
        </p:blipFill>
        <p:spPr>
          <a:xfrm>
            <a:off x="457200" y="4764023"/>
            <a:ext cx="2633472" cy="2633472"/>
          </a:xfrm>
          <a:prstGeom prst="rect">
            <a:avLst/>
          </a:prstGeom>
        </p:spPr>
      </p:pic>
      <p:sp>
        <p:nvSpPr>
          <p:cNvPr id="7" name="object 7"/>
          <p:cNvSpPr txBox="1">
            <a:spLocks noGrp="1"/>
          </p:cNvSpPr>
          <p:nvPr>
            <p:ph type="title"/>
          </p:nvPr>
        </p:nvSpPr>
        <p:spPr>
          <a:xfrm>
            <a:off x="444500" y="337612"/>
            <a:ext cx="2091055" cy="805180"/>
          </a:xfrm>
          <a:prstGeom prst="rect">
            <a:avLst/>
          </a:prstGeom>
        </p:spPr>
        <p:txBody>
          <a:bodyPr vert="horz" wrap="square" lIns="0" tIns="12065" rIns="0" bIns="0" rtlCol="0">
            <a:spAutoFit/>
          </a:bodyPr>
          <a:lstStyle/>
          <a:p>
            <a:pPr marL="12700">
              <a:lnSpc>
                <a:spcPts val="3070"/>
              </a:lnSpc>
              <a:spcBef>
                <a:spcPts val="95"/>
              </a:spcBef>
            </a:pPr>
            <a:r>
              <a:rPr spc="35" dirty="0">
                <a:solidFill>
                  <a:srgbClr val="19455C"/>
                </a:solidFill>
              </a:rPr>
              <a:t>Marketing</a:t>
            </a:r>
          </a:p>
          <a:p>
            <a:pPr marL="12700">
              <a:lnSpc>
                <a:spcPts val="3070"/>
              </a:lnSpc>
            </a:pPr>
            <a:r>
              <a:rPr dirty="0"/>
              <a:t>&amp;</a:t>
            </a:r>
            <a:r>
              <a:rPr spc="-135" dirty="0"/>
              <a:t> </a:t>
            </a:r>
            <a:r>
              <a:rPr spc="-10" dirty="0"/>
              <a:t>Resources</a:t>
            </a:r>
          </a:p>
        </p:txBody>
      </p:sp>
      <p:sp>
        <p:nvSpPr>
          <p:cNvPr id="8" name="object 8"/>
          <p:cNvSpPr txBox="1"/>
          <p:nvPr/>
        </p:nvSpPr>
        <p:spPr>
          <a:xfrm>
            <a:off x="444500" y="1403108"/>
            <a:ext cx="2378710" cy="1748155"/>
          </a:xfrm>
          <a:prstGeom prst="rect">
            <a:avLst/>
          </a:prstGeom>
        </p:spPr>
        <p:txBody>
          <a:bodyPr vert="horz" wrap="square" lIns="0" tIns="12700" rIns="0" bIns="0" rtlCol="0">
            <a:spAutoFit/>
          </a:bodyPr>
          <a:lstStyle/>
          <a:p>
            <a:pPr marL="12700" algn="just">
              <a:lnSpc>
                <a:spcPts val="2030"/>
              </a:lnSpc>
              <a:spcBef>
                <a:spcPts val="100"/>
              </a:spcBef>
            </a:pPr>
            <a:r>
              <a:rPr sz="1800" spc="155" dirty="0">
                <a:solidFill>
                  <a:srgbClr val="19455C"/>
                </a:solidFill>
                <a:latin typeface="Arial"/>
                <a:cs typeface="Arial"/>
              </a:rPr>
              <a:t>Work</a:t>
            </a:r>
            <a:r>
              <a:rPr sz="1800" spc="-65" dirty="0">
                <a:solidFill>
                  <a:srgbClr val="19455C"/>
                </a:solidFill>
                <a:latin typeface="Arial"/>
                <a:cs typeface="Arial"/>
              </a:rPr>
              <a:t> </a:t>
            </a:r>
            <a:r>
              <a:rPr sz="1800" spc="135" dirty="0">
                <a:solidFill>
                  <a:srgbClr val="19455C"/>
                </a:solidFill>
                <a:latin typeface="Arial"/>
                <a:cs typeface="Arial"/>
              </a:rPr>
              <a:t>smarter,</a:t>
            </a:r>
            <a:endParaRPr sz="1800">
              <a:latin typeface="Arial"/>
              <a:cs typeface="Arial"/>
            </a:endParaRPr>
          </a:p>
          <a:p>
            <a:pPr marL="12700" marR="181610" algn="just">
              <a:lnSpc>
                <a:spcPts val="1900"/>
              </a:lnSpc>
              <a:spcBef>
                <a:spcPts val="150"/>
              </a:spcBef>
            </a:pPr>
            <a:r>
              <a:rPr sz="1800" spc="150" dirty="0">
                <a:solidFill>
                  <a:srgbClr val="19455C"/>
                </a:solidFill>
                <a:latin typeface="Arial"/>
                <a:cs typeface="Arial"/>
              </a:rPr>
              <a:t>not</a:t>
            </a:r>
            <a:r>
              <a:rPr sz="1800" spc="-110" dirty="0">
                <a:solidFill>
                  <a:srgbClr val="19455C"/>
                </a:solidFill>
                <a:latin typeface="Arial"/>
                <a:cs typeface="Arial"/>
              </a:rPr>
              <a:t> </a:t>
            </a:r>
            <a:r>
              <a:rPr sz="1800" spc="175" dirty="0">
                <a:solidFill>
                  <a:srgbClr val="19455C"/>
                </a:solidFill>
                <a:latin typeface="Arial"/>
                <a:cs typeface="Arial"/>
              </a:rPr>
              <a:t>harder!</a:t>
            </a:r>
            <a:r>
              <a:rPr sz="1800" spc="-10" dirty="0">
                <a:solidFill>
                  <a:srgbClr val="19455C"/>
                </a:solidFill>
                <a:latin typeface="Arial"/>
                <a:cs typeface="Arial"/>
              </a:rPr>
              <a:t> </a:t>
            </a:r>
            <a:r>
              <a:rPr sz="1800" spc="-215" dirty="0">
                <a:solidFill>
                  <a:srgbClr val="231F20"/>
                </a:solidFill>
                <a:latin typeface="Arial"/>
                <a:cs typeface="Arial"/>
              </a:rPr>
              <a:t>We</a:t>
            </a:r>
            <a:r>
              <a:rPr sz="1800" spc="90" dirty="0">
                <a:solidFill>
                  <a:srgbClr val="231F20"/>
                </a:solidFill>
                <a:latin typeface="Arial"/>
                <a:cs typeface="Arial"/>
              </a:rPr>
              <a:t> </a:t>
            </a:r>
            <a:r>
              <a:rPr sz="1800" spc="-114" dirty="0">
                <a:solidFill>
                  <a:srgbClr val="231F20"/>
                </a:solidFill>
                <a:latin typeface="Arial"/>
                <a:cs typeface="Arial"/>
              </a:rPr>
              <a:t>have </a:t>
            </a:r>
            <a:r>
              <a:rPr sz="1800" spc="-125" dirty="0">
                <a:solidFill>
                  <a:srgbClr val="231F20"/>
                </a:solidFill>
                <a:latin typeface="Arial"/>
                <a:cs typeface="Arial"/>
              </a:rPr>
              <a:t>several</a:t>
            </a:r>
            <a:r>
              <a:rPr sz="1800" dirty="0">
                <a:solidFill>
                  <a:srgbClr val="231F20"/>
                </a:solidFill>
                <a:latin typeface="Arial"/>
                <a:cs typeface="Arial"/>
              </a:rPr>
              <a:t> </a:t>
            </a:r>
            <a:r>
              <a:rPr sz="1800" spc="-130" dirty="0">
                <a:solidFill>
                  <a:srgbClr val="231F20"/>
                </a:solidFill>
                <a:latin typeface="Arial"/>
                <a:cs typeface="Arial"/>
              </a:rPr>
              <a:t>items</a:t>
            </a:r>
            <a:r>
              <a:rPr sz="1800" spc="5" dirty="0">
                <a:solidFill>
                  <a:srgbClr val="231F20"/>
                </a:solidFill>
                <a:latin typeface="Arial"/>
                <a:cs typeface="Arial"/>
              </a:rPr>
              <a:t> </a:t>
            </a:r>
            <a:r>
              <a:rPr sz="1800" dirty="0">
                <a:solidFill>
                  <a:srgbClr val="231F20"/>
                </a:solidFill>
                <a:latin typeface="Arial"/>
                <a:cs typeface="Arial"/>
              </a:rPr>
              <a:t>for</a:t>
            </a:r>
            <a:r>
              <a:rPr sz="1800" spc="-65" dirty="0">
                <a:solidFill>
                  <a:srgbClr val="231F20"/>
                </a:solidFill>
                <a:latin typeface="Arial"/>
                <a:cs typeface="Arial"/>
              </a:rPr>
              <a:t> </a:t>
            </a:r>
            <a:r>
              <a:rPr sz="1800" spc="-135" dirty="0">
                <a:solidFill>
                  <a:srgbClr val="231F20"/>
                </a:solidFill>
                <a:latin typeface="Arial"/>
                <a:cs typeface="Arial"/>
              </a:rPr>
              <a:t>you</a:t>
            </a:r>
            <a:r>
              <a:rPr sz="1800" spc="10" dirty="0">
                <a:solidFill>
                  <a:srgbClr val="231F20"/>
                </a:solidFill>
                <a:latin typeface="Arial"/>
                <a:cs typeface="Arial"/>
              </a:rPr>
              <a:t> </a:t>
            </a:r>
            <a:r>
              <a:rPr sz="1800" spc="-25" dirty="0">
                <a:solidFill>
                  <a:srgbClr val="231F20"/>
                </a:solidFill>
                <a:latin typeface="Arial"/>
                <a:cs typeface="Arial"/>
              </a:rPr>
              <a:t>to </a:t>
            </a:r>
            <a:r>
              <a:rPr sz="1800" spc="-204" dirty="0">
                <a:solidFill>
                  <a:srgbClr val="231F20"/>
                </a:solidFill>
                <a:latin typeface="Arial"/>
                <a:cs typeface="Arial"/>
              </a:rPr>
              <a:t>use</a:t>
            </a:r>
            <a:r>
              <a:rPr sz="1800" spc="80" dirty="0">
                <a:solidFill>
                  <a:srgbClr val="231F20"/>
                </a:solidFill>
                <a:latin typeface="Arial"/>
                <a:cs typeface="Arial"/>
              </a:rPr>
              <a:t> </a:t>
            </a:r>
            <a:r>
              <a:rPr sz="1800" spc="-145" dirty="0">
                <a:solidFill>
                  <a:srgbClr val="231F20"/>
                </a:solidFill>
                <a:latin typeface="Arial"/>
                <a:cs typeface="Arial"/>
              </a:rPr>
              <a:t>when</a:t>
            </a:r>
            <a:r>
              <a:rPr sz="1800" spc="20" dirty="0">
                <a:solidFill>
                  <a:srgbClr val="231F20"/>
                </a:solidFill>
                <a:latin typeface="Arial"/>
                <a:cs typeface="Arial"/>
              </a:rPr>
              <a:t> </a:t>
            </a:r>
            <a:r>
              <a:rPr sz="1800" spc="-70" dirty="0">
                <a:solidFill>
                  <a:srgbClr val="231F20"/>
                </a:solidFill>
                <a:latin typeface="Arial"/>
                <a:cs typeface="Arial"/>
              </a:rPr>
              <a:t>telling</a:t>
            </a:r>
            <a:r>
              <a:rPr sz="1800" spc="20" dirty="0">
                <a:solidFill>
                  <a:srgbClr val="231F20"/>
                </a:solidFill>
                <a:latin typeface="Arial"/>
                <a:cs typeface="Arial"/>
              </a:rPr>
              <a:t> </a:t>
            </a:r>
            <a:r>
              <a:rPr sz="1800" spc="-35" dirty="0">
                <a:solidFill>
                  <a:srgbClr val="231F20"/>
                </a:solidFill>
                <a:latin typeface="Arial"/>
                <a:cs typeface="Arial"/>
              </a:rPr>
              <a:t>people </a:t>
            </a:r>
            <a:r>
              <a:rPr sz="1800" spc="-85" dirty="0">
                <a:solidFill>
                  <a:srgbClr val="231F20"/>
                </a:solidFill>
                <a:latin typeface="Arial"/>
                <a:cs typeface="Arial"/>
              </a:rPr>
              <a:t>about</a:t>
            </a:r>
            <a:r>
              <a:rPr sz="1800" spc="-25" dirty="0">
                <a:solidFill>
                  <a:srgbClr val="231F20"/>
                </a:solidFill>
                <a:latin typeface="Arial"/>
                <a:cs typeface="Arial"/>
              </a:rPr>
              <a:t> </a:t>
            </a:r>
            <a:r>
              <a:rPr sz="1800" spc="-75" dirty="0">
                <a:solidFill>
                  <a:srgbClr val="231F20"/>
                </a:solidFill>
                <a:latin typeface="Arial"/>
                <a:cs typeface="Arial"/>
              </a:rPr>
              <a:t>your</a:t>
            </a:r>
            <a:r>
              <a:rPr sz="1800" spc="-20" dirty="0">
                <a:solidFill>
                  <a:srgbClr val="231F20"/>
                </a:solidFill>
                <a:latin typeface="Arial"/>
                <a:cs typeface="Arial"/>
              </a:rPr>
              <a:t> </a:t>
            </a:r>
            <a:r>
              <a:rPr sz="1800" spc="-105" dirty="0">
                <a:solidFill>
                  <a:srgbClr val="231F20"/>
                </a:solidFill>
                <a:latin typeface="Arial"/>
                <a:cs typeface="Arial"/>
              </a:rPr>
              <a:t>supply</a:t>
            </a:r>
            <a:r>
              <a:rPr sz="1800" spc="-15" dirty="0">
                <a:solidFill>
                  <a:srgbClr val="231F20"/>
                </a:solidFill>
                <a:latin typeface="Arial"/>
                <a:cs typeface="Arial"/>
              </a:rPr>
              <a:t> </a:t>
            </a:r>
            <a:r>
              <a:rPr sz="1800" spc="-25" dirty="0">
                <a:solidFill>
                  <a:srgbClr val="231F20"/>
                </a:solidFill>
                <a:latin typeface="Arial"/>
                <a:cs typeface="Arial"/>
              </a:rPr>
              <a:t>drive </a:t>
            </a:r>
            <a:r>
              <a:rPr sz="1800" spc="-100" dirty="0">
                <a:solidFill>
                  <a:srgbClr val="231F20"/>
                </a:solidFill>
                <a:latin typeface="Arial"/>
                <a:cs typeface="Arial"/>
              </a:rPr>
              <a:t>and</a:t>
            </a:r>
            <a:r>
              <a:rPr sz="1800" spc="-55" dirty="0">
                <a:solidFill>
                  <a:srgbClr val="231F20"/>
                </a:solidFill>
                <a:latin typeface="Arial"/>
                <a:cs typeface="Arial"/>
              </a:rPr>
              <a:t> </a:t>
            </a:r>
            <a:r>
              <a:rPr sz="1800" spc="-105" dirty="0">
                <a:solidFill>
                  <a:srgbClr val="231F20"/>
                </a:solidFill>
                <a:latin typeface="Arial"/>
                <a:cs typeface="Arial"/>
              </a:rPr>
              <a:t>involvement</a:t>
            </a:r>
            <a:r>
              <a:rPr sz="1800" spc="-55" dirty="0">
                <a:solidFill>
                  <a:srgbClr val="231F20"/>
                </a:solidFill>
                <a:latin typeface="Arial"/>
                <a:cs typeface="Arial"/>
              </a:rPr>
              <a:t> </a:t>
            </a:r>
            <a:r>
              <a:rPr sz="1800" spc="-50" dirty="0">
                <a:solidFill>
                  <a:srgbClr val="231F20"/>
                </a:solidFill>
                <a:latin typeface="Arial"/>
                <a:cs typeface="Arial"/>
              </a:rPr>
              <a:t>in </a:t>
            </a:r>
            <a:r>
              <a:rPr sz="1800" spc="-25" dirty="0">
                <a:solidFill>
                  <a:srgbClr val="231F20"/>
                </a:solidFill>
                <a:latin typeface="Arial"/>
                <a:cs typeface="Arial"/>
              </a:rPr>
              <a:t>the</a:t>
            </a:r>
            <a:endParaRPr sz="1800">
              <a:latin typeface="Arial"/>
              <a:cs typeface="Arial"/>
            </a:endParaRPr>
          </a:p>
          <a:p>
            <a:pPr marL="12700" algn="just">
              <a:lnSpc>
                <a:spcPts val="1885"/>
              </a:lnSpc>
            </a:pPr>
            <a:r>
              <a:rPr sz="1800" spc="70" dirty="0">
                <a:solidFill>
                  <a:srgbClr val="231F20"/>
                </a:solidFill>
                <a:latin typeface="Arial"/>
                <a:cs typeface="Arial"/>
              </a:rPr>
              <a:t>9</a:t>
            </a:r>
            <a:r>
              <a:rPr sz="1800" spc="-30" dirty="0">
                <a:solidFill>
                  <a:srgbClr val="231F20"/>
                </a:solidFill>
                <a:latin typeface="Arial"/>
                <a:cs typeface="Arial"/>
              </a:rPr>
              <a:t> </a:t>
            </a:r>
            <a:r>
              <a:rPr sz="1800" spc="-110" dirty="0">
                <a:solidFill>
                  <a:srgbClr val="231F20"/>
                </a:solidFill>
                <a:latin typeface="Arial"/>
                <a:cs typeface="Arial"/>
              </a:rPr>
              <a:t>School</a:t>
            </a:r>
            <a:r>
              <a:rPr sz="1800" spc="-50" dirty="0">
                <a:solidFill>
                  <a:srgbClr val="231F20"/>
                </a:solidFill>
                <a:latin typeface="Arial"/>
                <a:cs typeface="Arial"/>
              </a:rPr>
              <a:t> </a:t>
            </a:r>
            <a:r>
              <a:rPr sz="1800" spc="-140" dirty="0">
                <a:solidFill>
                  <a:srgbClr val="231F20"/>
                </a:solidFill>
                <a:latin typeface="Arial"/>
                <a:cs typeface="Arial"/>
              </a:rPr>
              <a:t>Tools</a:t>
            </a:r>
            <a:r>
              <a:rPr sz="1800" spc="-30" dirty="0">
                <a:solidFill>
                  <a:srgbClr val="231F20"/>
                </a:solidFill>
                <a:latin typeface="Arial"/>
                <a:cs typeface="Arial"/>
              </a:rPr>
              <a:t> </a:t>
            </a:r>
            <a:r>
              <a:rPr sz="1800" spc="-90" dirty="0">
                <a:solidFill>
                  <a:srgbClr val="231F20"/>
                </a:solidFill>
                <a:latin typeface="Arial"/>
                <a:cs typeface="Arial"/>
              </a:rPr>
              <a:t>campaign.</a:t>
            </a:r>
            <a:endParaRPr sz="1800">
              <a:latin typeface="Arial"/>
              <a:cs typeface="Arial"/>
            </a:endParaRPr>
          </a:p>
        </p:txBody>
      </p:sp>
      <p:sp>
        <p:nvSpPr>
          <p:cNvPr id="9" name="object 9"/>
          <p:cNvSpPr/>
          <p:nvPr/>
        </p:nvSpPr>
        <p:spPr>
          <a:xfrm>
            <a:off x="3557015" y="0"/>
            <a:ext cx="4215765" cy="5038725"/>
          </a:xfrm>
          <a:custGeom>
            <a:avLst/>
            <a:gdLst/>
            <a:ahLst/>
            <a:cxnLst/>
            <a:rect l="l" t="t" r="r" b="b"/>
            <a:pathLst>
              <a:path w="4215765" h="5038725">
                <a:moveTo>
                  <a:pt x="1102444" y="0"/>
                </a:moveTo>
                <a:lnTo>
                  <a:pt x="1056647" y="35724"/>
                </a:lnTo>
                <a:lnTo>
                  <a:pt x="1021748" y="64061"/>
                </a:lnTo>
                <a:lnTo>
                  <a:pt x="987315" y="92941"/>
                </a:lnTo>
                <a:lnTo>
                  <a:pt x="953354" y="122359"/>
                </a:lnTo>
                <a:lnTo>
                  <a:pt x="919871" y="152308"/>
                </a:lnTo>
                <a:lnTo>
                  <a:pt x="886874" y="182782"/>
                </a:lnTo>
                <a:lnTo>
                  <a:pt x="854368" y="213773"/>
                </a:lnTo>
                <a:lnTo>
                  <a:pt x="822361" y="245276"/>
                </a:lnTo>
                <a:lnTo>
                  <a:pt x="790858" y="277283"/>
                </a:lnTo>
                <a:lnTo>
                  <a:pt x="759867" y="309789"/>
                </a:lnTo>
                <a:lnTo>
                  <a:pt x="729394" y="342786"/>
                </a:lnTo>
                <a:lnTo>
                  <a:pt x="699445" y="376268"/>
                </a:lnTo>
                <a:lnTo>
                  <a:pt x="670027" y="410230"/>
                </a:lnTo>
                <a:lnTo>
                  <a:pt x="641146" y="444663"/>
                </a:lnTo>
                <a:lnTo>
                  <a:pt x="612809" y="479561"/>
                </a:lnTo>
                <a:lnTo>
                  <a:pt x="585023" y="514919"/>
                </a:lnTo>
                <a:lnTo>
                  <a:pt x="557794" y="550730"/>
                </a:lnTo>
                <a:lnTo>
                  <a:pt x="531128" y="586986"/>
                </a:lnTo>
                <a:lnTo>
                  <a:pt x="505033" y="623682"/>
                </a:lnTo>
                <a:lnTo>
                  <a:pt x="479514" y="660810"/>
                </a:lnTo>
                <a:lnTo>
                  <a:pt x="454578" y="698365"/>
                </a:lnTo>
                <a:lnTo>
                  <a:pt x="430232" y="736340"/>
                </a:lnTo>
                <a:lnTo>
                  <a:pt x="406482" y="774728"/>
                </a:lnTo>
                <a:lnTo>
                  <a:pt x="383335" y="813523"/>
                </a:lnTo>
                <a:lnTo>
                  <a:pt x="360798" y="852718"/>
                </a:lnTo>
                <a:lnTo>
                  <a:pt x="338876" y="892307"/>
                </a:lnTo>
                <a:lnTo>
                  <a:pt x="317577" y="932283"/>
                </a:lnTo>
                <a:lnTo>
                  <a:pt x="296906" y="972639"/>
                </a:lnTo>
                <a:lnTo>
                  <a:pt x="276871" y="1013370"/>
                </a:lnTo>
                <a:lnTo>
                  <a:pt x="257478" y="1054468"/>
                </a:lnTo>
                <a:lnTo>
                  <a:pt x="238733" y="1095927"/>
                </a:lnTo>
                <a:lnTo>
                  <a:pt x="220644" y="1137741"/>
                </a:lnTo>
                <a:lnTo>
                  <a:pt x="203216" y="1179903"/>
                </a:lnTo>
                <a:lnTo>
                  <a:pt x="186456" y="1222406"/>
                </a:lnTo>
                <a:lnTo>
                  <a:pt x="170371" y="1265244"/>
                </a:lnTo>
                <a:lnTo>
                  <a:pt x="154967" y="1308410"/>
                </a:lnTo>
                <a:lnTo>
                  <a:pt x="140251" y="1351898"/>
                </a:lnTo>
                <a:lnTo>
                  <a:pt x="126229" y="1395702"/>
                </a:lnTo>
                <a:lnTo>
                  <a:pt x="112908" y="1439814"/>
                </a:lnTo>
                <a:lnTo>
                  <a:pt x="100294" y="1484229"/>
                </a:lnTo>
                <a:lnTo>
                  <a:pt x="88394" y="1528939"/>
                </a:lnTo>
                <a:lnTo>
                  <a:pt x="77214" y="1573938"/>
                </a:lnTo>
                <a:lnTo>
                  <a:pt x="66762" y="1619220"/>
                </a:lnTo>
                <a:lnTo>
                  <a:pt x="57042" y="1664778"/>
                </a:lnTo>
                <a:lnTo>
                  <a:pt x="48063" y="1710605"/>
                </a:lnTo>
                <a:lnTo>
                  <a:pt x="39830" y="1756696"/>
                </a:lnTo>
                <a:lnTo>
                  <a:pt x="32351" y="1803043"/>
                </a:lnTo>
                <a:lnTo>
                  <a:pt x="25631" y="1849640"/>
                </a:lnTo>
                <a:lnTo>
                  <a:pt x="19677" y="1896481"/>
                </a:lnTo>
                <a:lnTo>
                  <a:pt x="14495" y="1943558"/>
                </a:lnTo>
                <a:lnTo>
                  <a:pt x="10093" y="1990865"/>
                </a:lnTo>
                <a:lnTo>
                  <a:pt x="6477" y="2038397"/>
                </a:lnTo>
                <a:lnTo>
                  <a:pt x="3653" y="2086146"/>
                </a:lnTo>
                <a:lnTo>
                  <a:pt x="1628" y="2134105"/>
                </a:lnTo>
                <a:lnTo>
                  <a:pt x="408" y="2182269"/>
                </a:lnTo>
                <a:lnTo>
                  <a:pt x="0" y="2230630"/>
                </a:lnTo>
                <a:lnTo>
                  <a:pt x="408" y="2278992"/>
                </a:lnTo>
                <a:lnTo>
                  <a:pt x="1628" y="2327155"/>
                </a:lnTo>
                <a:lnTo>
                  <a:pt x="3653" y="2375115"/>
                </a:lnTo>
                <a:lnTo>
                  <a:pt x="6477" y="2422864"/>
                </a:lnTo>
                <a:lnTo>
                  <a:pt x="10093" y="2470395"/>
                </a:lnTo>
                <a:lnTo>
                  <a:pt x="14495" y="2517703"/>
                </a:lnTo>
                <a:lnTo>
                  <a:pt x="19677" y="2564780"/>
                </a:lnTo>
                <a:lnTo>
                  <a:pt x="25631" y="2611620"/>
                </a:lnTo>
                <a:lnTo>
                  <a:pt x="32351" y="2658217"/>
                </a:lnTo>
                <a:lnTo>
                  <a:pt x="39830" y="2704564"/>
                </a:lnTo>
                <a:lnTo>
                  <a:pt x="48063" y="2750655"/>
                </a:lnTo>
                <a:lnTo>
                  <a:pt x="57042" y="2796483"/>
                </a:lnTo>
                <a:lnTo>
                  <a:pt x="66762" y="2842041"/>
                </a:lnTo>
                <a:lnTo>
                  <a:pt x="77214" y="2887322"/>
                </a:lnTo>
                <a:lnTo>
                  <a:pt x="88394" y="2932322"/>
                </a:lnTo>
                <a:lnTo>
                  <a:pt x="100294" y="2977032"/>
                </a:lnTo>
                <a:lnTo>
                  <a:pt x="112908" y="3021446"/>
                </a:lnTo>
                <a:lnTo>
                  <a:pt x="126229" y="3065559"/>
                </a:lnTo>
                <a:lnTo>
                  <a:pt x="140251" y="3109362"/>
                </a:lnTo>
                <a:lnTo>
                  <a:pt x="154967" y="3152850"/>
                </a:lnTo>
                <a:lnTo>
                  <a:pt x="170371" y="3196017"/>
                </a:lnTo>
                <a:lnTo>
                  <a:pt x="186456" y="3238855"/>
                </a:lnTo>
                <a:lnTo>
                  <a:pt x="203216" y="3281358"/>
                </a:lnTo>
                <a:lnTo>
                  <a:pt x="220644" y="3323519"/>
                </a:lnTo>
                <a:lnTo>
                  <a:pt x="238733" y="3365333"/>
                </a:lnTo>
                <a:lnTo>
                  <a:pt x="257478" y="3406792"/>
                </a:lnTo>
                <a:lnTo>
                  <a:pt x="276871" y="3447891"/>
                </a:lnTo>
                <a:lnTo>
                  <a:pt x="296906" y="3488621"/>
                </a:lnTo>
                <a:lnTo>
                  <a:pt x="317577" y="3528978"/>
                </a:lnTo>
                <a:lnTo>
                  <a:pt x="338876" y="3568954"/>
                </a:lnTo>
                <a:lnTo>
                  <a:pt x="360798" y="3608543"/>
                </a:lnTo>
                <a:lnTo>
                  <a:pt x="383335" y="3647738"/>
                </a:lnTo>
                <a:lnTo>
                  <a:pt x="406482" y="3686532"/>
                </a:lnTo>
                <a:lnTo>
                  <a:pt x="430232" y="3724921"/>
                </a:lnTo>
                <a:lnTo>
                  <a:pt x="454578" y="3762895"/>
                </a:lnTo>
                <a:lnTo>
                  <a:pt x="479514" y="3800450"/>
                </a:lnTo>
                <a:lnTo>
                  <a:pt x="505033" y="3837579"/>
                </a:lnTo>
                <a:lnTo>
                  <a:pt x="531128" y="3874275"/>
                </a:lnTo>
                <a:lnTo>
                  <a:pt x="557794" y="3910531"/>
                </a:lnTo>
                <a:lnTo>
                  <a:pt x="585023" y="3946341"/>
                </a:lnTo>
                <a:lnTo>
                  <a:pt x="612809" y="3981699"/>
                </a:lnTo>
                <a:lnTo>
                  <a:pt x="641146" y="4016598"/>
                </a:lnTo>
                <a:lnTo>
                  <a:pt x="670027" y="4051031"/>
                </a:lnTo>
                <a:lnTo>
                  <a:pt x="699445" y="4084992"/>
                </a:lnTo>
                <a:lnTo>
                  <a:pt x="729394" y="4118474"/>
                </a:lnTo>
                <a:lnTo>
                  <a:pt x="759867" y="4151472"/>
                </a:lnTo>
                <a:lnTo>
                  <a:pt x="790858" y="4183977"/>
                </a:lnTo>
                <a:lnTo>
                  <a:pt x="822361" y="4215985"/>
                </a:lnTo>
                <a:lnTo>
                  <a:pt x="854368" y="4247487"/>
                </a:lnTo>
                <a:lnTo>
                  <a:pt x="886874" y="4278479"/>
                </a:lnTo>
                <a:lnTo>
                  <a:pt x="919871" y="4308952"/>
                </a:lnTo>
                <a:lnTo>
                  <a:pt x="953354" y="4338901"/>
                </a:lnTo>
                <a:lnTo>
                  <a:pt x="987315" y="4368319"/>
                </a:lnTo>
                <a:lnTo>
                  <a:pt x="1021748" y="4397200"/>
                </a:lnTo>
                <a:lnTo>
                  <a:pt x="1056647" y="4425537"/>
                </a:lnTo>
                <a:lnTo>
                  <a:pt x="1092005" y="4453323"/>
                </a:lnTo>
                <a:lnTo>
                  <a:pt x="1127815" y="4480552"/>
                </a:lnTo>
                <a:lnTo>
                  <a:pt x="1164071" y="4507218"/>
                </a:lnTo>
                <a:lnTo>
                  <a:pt x="1200767" y="4533313"/>
                </a:lnTo>
                <a:lnTo>
                  <a:pt x="1237895" y="4558832"/>
                </a:lnTo>
                <a:lnTo>
                  <a:pt x="1275450" y="4583768"/>
                </a:lnTo>
                <a:lnTo>
                  <a:pt x="1313425" y="4608114"/>
                </a:lnTo>
                <a:lnTo>
                  <a:pt x="1351813" y="4631863"/>
                </a:lnTo>
                <a:lnTo>
                  <a:pt x="1390608" y="4655010"/>
                </a:lnTo>
                <a:lnTo>
                  <a:pt x="1429803" y="4677548"/>
                </a:lnTo>
                <a:lnTo>
                  <a:pt x="1469392" y="4699470"/>
                </a:lnTo>
                <a:lnTo>
                  <a:pt x="1509368" y="4720769"/>
                </a:lnTo>
                <a:lnTo>
                  <a:pt x="1549724" y="4741440"/>
                </a:lnTo>
                <a:lnTo>
                  <a:pt x="1590455" y="4761475"/>
                </a:lnTo>
                <a:lnTo>
                  <a:pt x="1631553" y="4780868"/>
                </a:lnTo>
                <a:lnTo>
                  <a:pt x="1673013" y="4799612"/>
                </a:lnTo>
                <a:lnTo>
                  <a:pt x="1714826" y="4817702"/>
                </a:lnTo>
                <a:lnTo>
                  <a:pt x="1756988" y="4835130"/>
                </a:lnTo>
                <a:lnTo>
                  <a:pt x="1799491" y="4851889"/>
                </a:lnTo>
                <a:lnTo>
                  <a:pt x="1842329" y="4867975"/>
                </a:lnTo>
                <a:lnTo>
                  <a:pt x="1885496" y="4883379"/>
                </a:lnTo>
                <a:lnTo>
                  <a:pt x="1928984" y="4898095"/>
                </a:lnTo>
                <a:lnTo>
                  <a:pt x="1972787" y="4912117"/>
                </a:lnTo>
                <a:lnTo>
                  <a:pt x="2016899" y="4925438"/>
                </a:lnTo>
                <a:lnTo>
                  <a:pt x="2061314" y="4938052"/>
                </a:lnTo>
                <a:lnTo>
                  <a:pt x="2106024" y="4949952"/>
                </a:lnTo>
                <a:lnTo>
                  <a:pt x="2151023" y="4961131"/>
                </a:lnTo>
                <a:lnTo>
                  <a:pt x="2196305" y="4971584"/>
                </a:lnTo>
                <a:lnTo>
                  <a:pt x="2241863" y="4981303"/>
                </a:lnTo>
                <a:lnTo>
                  <a:pt x="2287691" y="4990283"/>
                </a:lnTo>
                <a:lnTo>
                  <a:pt x="2333781" y="4998515"/>
                </a:lnTo>
                <a:lnTo>
                  <a:pt x="2380128" y="5005995"/>
                </a:lnTo>
                <a:lnTo>
                  <a:pt x="2426725" y="5012715"/>
                </a:lnTo>
                <a:lnTo>
                  <a:pt x="2473566" y="5018669"/>
                </a:lnTo>
                <a:lnTo>
                  <a:pt x="2520643" y="5023850"/>
                </a:lnTo>
                <a:lnTo>
                  <a:pt x="2567951" y="5028252"/>
                </a:lnTo>
                <a:lnTo>
                  <a:pt x="2615482" y="5031869"/>
                </a:lnTo>
                <a:lnTo>
                  <a:pt x="2663231" y="5034693"/>
                </a:lnTo>
                <a:lnTo>
                  <a:pt x="2711190" y="5036718"/>
                </a:lnTo>
                <a:lnTo>
                  <a:pt x="2759354" y="5037938"/>
                </a:lnTo>
                <a:lnTo>
                  <a:pt x="2807716" y="5038346"/>
                </a:lnTo>
                <a:lnTo>
                  <a:pt x="2856077" y="5037938"/>
                </a:lnTo>
                <a:lnTo>
                  <a:pt x="2904241" y="5036718"/>
                </a:lnTo>
                <a:lnTo>
                  <a:pt x="2952200" y="5034693"/>
                </a:lnTo>
                <a:lnTo>
                  <a:pt x="2999949" y="5031869"/>
                </a:lnTo>
                <a:lnTo>
                  <a:pt x="3047480" y="5028252"/>
                </a:lnTo>
                <a:lnTo>
                  <a:pt x="3094788" y="5023850"/>
                </a:lnTo>
                <a:lnTo>
                  <a:pt x="3141865" y="5018669"/>
                </a:lnTo>
                <a:lnTo>
                  <a:pt x="3188706" y="5012715"/>
                </a:lnTo>
                <a:lnTo>
                  <a:pt x="3235303" y="5005995"/>
                </a:lnTo>
                <a:lnTo>
                  <a:pt x="3281650" y="4998515"/>
                </a:lnTo>
                <a:lnTo>
                  <a:pt x="3327740" y="4990283"/>
                </a:lnTo>
                <a:lnTo>
                  <a:pt x="3373568" y="4981303"/>
                </a:lnTo>
                <a:lnTo>
                  <a:pt x="3419126" y="4971584"/>
                </a:lnTo>
                <a:lnTo>
                  <a:pt x="3464408" y="4961131"/>
                </a:lnTo>
                <a:lnTo>
                  <a:pt x="3509407" y="4949952"/>
                </a:lnTo>
                <a:lnTo>
                  <a:pt x="3554117" y="4938052"/>
                </a:lnTo>
                <a:lnTo>
                  <a:pt x="3598532" y="4925438"/>
                </a:lnTo>
                <a:lnTo>
                  <a:pt x="3642644" y="4912117"/>
                </a:lnTo>
                <a:lnTo>
                  <a:pt x="3686447" y="4898095"/>
                </a:lnTo>
                <a:lnTo>
                  <a:pt x="3729935" y="4883379"/>
                </a:lnTo>
                <a:lnTo>
                  <a:pt x="3773102" y="4867975"/>
                </a:lnTo>
                <a:lnTo>
                  <a:pt x="3815940" y="4851889"/>
                </a:lnTo>
                <a:lnTo>
                  <a:pt x="3858443" y="4835130"/>
                </a:lnTo>
                <a:lnTo>
                  <a:pt x="3900605" y="4817702"/>
                </a:lnTo>
                <a:lnTo>
                  <a:pt x="3942418" y="4799612"/>
                </a:lnTo>
                <a:lnTo>
                  <a:pt x="3983878" y="4780868"/>
                </a:lnTo>
                <a:lnTo>
                  <a:pt x="4024976" y="4761475"/>
                </a:lnTo>
                <a:lnTo>
                  <a:pt x="4065707" y="4741440"/>
                </a:lnTo>
                <a:lnTo>
                  <a:pt x="4106063" y="4720769"/>
                </a:lnTo>
                <a:lnTo>
                  <a:pt x="4146039" y="4699470"/>
                </a:lnTo>
                <a:lnTo>
                  <a:pt x="4185628" y="4677548"/>
                </a:lnTo>
                <a:lnTo>
                  <a:pt x="4215383" y="4660438"/>
                </a:lnTo>
                <a:lnTo>
                  <a:pt x="1102444" y="0"/>
                </a:lnTo>
                <a:close/>
              </a:path>
            </a:pathLst>
          </a:custGeom>
          <a:solidFill>
            <a:srgbClr val="00B0F0"/>
          </a:solidFill>
        </p:spPr>
        <p:txBody>
          <a:bodyPr wrap="square" lIns="0" tIns="0" rIns="0" bIns="0" rtlCol="0"/>
          <a:lstStyle/>
          <a:p>
            <a:endParaRPr/>
          </a:p>
        </p:txBody>
      </p:sp>
      <p:sp>
        <p:nvSpPr>
          <p:cNvPr id="10" name="object 10"/>
          <p:cNvSpPr txBox="1"/>
          <p:nvPr/>
        </p:nvSpPr>
        <p:spPr>
          <a:xfrm>
            <a:off x="4635500" y="586746"/>
            <a:ext cx="2576830" cy="3373937"/>
          </a:xfrm>
          <a:prstGeom prst="rect">
            <a:avLst/>
          </a:prstGeom>
        </p:spPr>
        <p:txBody>
          <a:bodyPr vert="horz" wrap="square" lIns="0" tIns="35560" rIns="0" bIns="0" rtlCol="0">
            <a:spAutoFit/>
          </a:bodyPr>
          <a:lstStyle/>
          <a:p>
            <a:pPr marL="12700">
              <a:lnSpc>
                <a:spcPct val="100000"/>
              </a:lnSpc>
              <a:spcBef>
                <a:spcPts val="280"/>
              </a:spcBef>
            </a:pPr>
            <a:r>
              <a:rPr sz="1100" spc="60" dirty="0">
                <a:solidFill>
                  <a:srgbClr val="FFFFFF"/>
                </a:solidFill>
                <a:latin typeface="Arial"/>
                <a:cs typeface="Arial"/>
              </a:rPr>
              <a:t>Sample</a:t>
            </a:r>
            <a:endParaRPr sz="1100" dirty="0">
              <a:latin typeface="Arial"/>
              <a:cs typeface="Arial"/>
            </a:endParaRPr>
          </a:p>
          <a:p>
            <a:pPr marL="12700" marR="557530">
              <a:lnSpc>
                <a:spcPct val="113700"/>
              </a:lnSpc>
            </a:pPr>
            <a:r>
              <a:rPr sz="1100" dirty="0">
                <a:solidFill>
                  <a:srgbClr val="231F20"/>
                </a:solidFill>
                <a:latin typeface="Arial"/>
                <a:cs typeface="Arial"/>
              </a:rPr>
              <a:t>To</a:t>
            </a:r>
            <a:r>
              <a:rPr sz="1100" spc="-40" dirty="0">
                <a:solidFill>
                  <a:srgbClr val="231F20"/>
                </a:solidFill>
                <a:latin typeface="Arial"/>
                <a:cs typeface="Arial"/>
              </a:rPr>
              <a:t> </a:t>
            </a:r>
            <a:r>
              <a:rPr sz="1100" spc="80" dirty="0">
                <a:solidFill>
                  <a:srgbClr val="231F20"/>
                </a:solidFill>
                <a:latin typeface="Arial"/>
                <a:cs typeface="Arial"/>
              </a:rPr>
              <a:t>help</a:t>
            </a:r>
            <a:r>
              <a:rPr sz="1100" spc="-35" dirty="0">
                <a:solidFill>
                  <a:srgbClr val="231F20"/>
                </a:solidFill>
                <a:latin typeface="Arial"/>
                <a:cs typeface="Arial"/>
              </a:rPr>
              <a:t> </a:t>
            </a:r>
            <a:r>
              <a:rPr sz="1100" spc="90" dirty="0">
                <a:solidFill>
                  <a:srgbClr val="231F20"/>
                </a:solidFill>
                <a:latin typeface="Arial"/>
                <a:cs typeface="Arial"/>
              </a:rPr>
              <a:t>you</a:t>
            </a:r>
            <a:r>
              <a:rPr sz="1100" spc="-40" dirty="0">
                <a:solidFill>
                  <a:srgbClr val="231F20"/>
                </a:solidFill>
                <a:latin typeface="Arial"/>
                <a:cs typeface="Arial"/>
              </a:rPr>
              <a:t> </a:t>
            </a:r>
            <a:r>
              <a:rPr sz="1100" spc="95" dirty="0">
                <a:solidFill>
                  <a:srgbClr val="231F20"/>
                </a:solidFill>
                <a:latin typeface="Arial"/>
                <a:cs typeface="Arial"/>
              </a:rPr>
              <a:t>spread</a:t>
            </a:r>
            <a:r>
              <a:rPr sz="1100" spc="-35" dirty="0">
                <a:solidFill>
                  <a:srgbClr val="231F20"/>
                </a:solidFill>
                <a:latin typeface="Arial"/>
                <a:cs typeface="Arial"/>
              </a:rPr>
              <a:t> </a:t>
            </a:r>
            <a:r>
              <a:rPr sz="1100" spc="75" dirty="0">
                <a:solidFill>
                  <a:srgbClr val="231F20"/>
                </a:solidFill>
                <a:latin typeface="Arial"/>
                <a:cs typeface="Arial"/>
              </a:rPr>
              <a:t>the</a:t>
            </a:r>
            <a:r>
              <a:rPr sz="1100" spc="-35" dirty="0">
                <a:solidFill>
                  <a:srgbClr val="231F20"/>
                </a:solidFill>
                <a:latin typeface="Arial"/>
                <a:cs typeface="Arial"/>
              </a:rPr>
              <a:t> </a:t>
            </a:r>
            <a:r>
              <a:rPr sz="1100" spc="100" dirty="0">
                <a:solidFill>
                  <a:srgbClr val="231F20"/>
                </a:solidFill>
                <a:latin typeface="Arial"/>
                <a:cs typeface="Arial"/>
              </a:rPr>
              <a:t>word </a:t>
            </a:r>
            <a:r>
              <a:rPr sz="1100" spc="80" dirty="0">
                <a:solidFill>
                  <a:srgbClr val="231F20"/>
                </a:solidFill>
                <a:latin typeface="Arial"/>
                <a:cs typeface="Arial"/>
              </a:rPr>
              <a:t>to</a:t>
            </a:r>
            <a:r>
              <a:rPr sz="1100" spc="-40" dirty="0">
                <a:solidFill>
                  <a:srgbClr val="231F20"/>
                </a:solidFill>
                <a:latin typeface="Arial"/>
                <a:cs typeface="Arial"/>
              </a:rPr>
              <a:t> </a:t>
            </a:r>
            <a:r>
              <a:rPr sz="1100" spc="105" dirty="0">
                <a:solidFill>
                  <a:srgbClr val="231F20"/>
                </a:solidFill>
                <a:latin typeface="Arial"/>
                <a:cs typeface="Arial"/>
              </a:rPr>
              <a:t>your</a:t>
            </a:r>
            <a:r>
              <a:rPr sz="1100" spc="-40" dirty="0">
                <a:solidFill>
                  <a:srgbClr val="231F20"/>
                </a:solidFill>
                <a:latin typeface="Arial"/>
                <a:cs typeface="Arial"/>
              </a:rPr>
              <a:t> </a:t>
            </a:r>
            <a:r>
              <a:rPr sz="1100" spc="95" dirty="0">
                <a:solidFill>
                  <a:srgbClr val="231F20"/>
                </a:solidFill>
                <a:latin typeface="Arial"/>
                <a:cs typeface="Arial"/>
              </a:rPr>
              <a:t>network</a:t>
            </a:r>
            <a:endParaRPr sz="1100" dirty="0">
              <a:latin typeface="Arial"/>
              <a:cs typeface="Arial"/>
            </a:endParaRPr>
          </a:p>
          <a:p>
            <a:pPr marL="12700">
              <a:lnSpc>
                <a:spcPct val="100000"/>
              </a:lnSpc>
              <a:spcBef>
                <a:spcPts val="630"/>
              </a:spcBef>
            </a:pPr>
            <a:r>
              <a:rPr sz="1100" spc="75" dirty="0">
                <a:solidFill>
                  <a:srgbClr val="FFFFFF"/>
                </a:solidFill>
                <a:latin typeface="Arial"/>
                <a:cs typeface="Arial"/>
              </a:rPr>
              <a:t>Sorting</a:t>
            </a:r>
            <a:r>
              <a:rPr sz="1100" spc="-15" dirty="0">
                <a:solidFill>
                  <a:srgbClr val="FFFFFF"/>
                </a:solidFill>
                <a:latin typeface="Arial"/>
                <a:cs typeface="Arial"/>
              </a:rPr>
              <a:t> </a:t>
            </a:r>
            <a:r>
              <a:rPr sz="1100" spc="-10" dirty="0">
                <a:solidFill>
                  <a:srgbClr val="FFFFFF"/>
                </a:solidFill>
                <a:latin typeface="Arial"/>
                <a:cs typeface="Arial"/>
              </a:rPr>
              <a:t>Sheet:</a:t>
            </a:r>
            <a:endParaRPr sz="1100" dirty="0">
              <a:latin typeface="Arial"/>
              <a:cs typeface="Arial"/>
            </a:endParaRPr>
          </a:p>
          <a:p>
            <a:pPr marL="12700">
              <a:lnSpc>
                <a:spcPct val="100000"/>
              </a:lnSpc>
              <a:spcBef>
                <a:spcPts val="180"/>
              </a:spcBef>
            </a:pPr>
            <a:r>
              <a:rPr sz="1100" spc="70" dirty="0">
                <a:solidFill>
                  <a:srgbClr val="231F20"/>
                </a:solidFill>
                <a:latin typeface="Arial"/>
                <a:cs typeface="Arial"/>
              </a:rPr>
              <a:t>With</a:t>
            </a:r>
            <a:r>
              <a:rPr sz="1100" spc="-40" dirty="0">
                <a:solidFill>
                  <a:srgbClr val="231F20"/>
                </a:solidFill>
                <a:latin typeface="Arial"/>
                <a:cs typeface="Arial"/>
              </a:rPr>
              <a:t> </a:t>
            </a:r>
            <a:r>
              <a:rPr sz="1100" spc="85" dirty="0">
                <a:solidFill>
                  <a:srgbClr val="231F20"/>
                </a:solidFill>
                <a:latin typeface="Arial"/>
                <a:cs typeface="Arial"/>
              </a:rPr>
              <a:t>point</a:t>
            </a:r>
            <a:r>
              <a:rPr sz="1100" spc="-40" dirty="0">
                <a:solidFill>
                  <a:srgbClr val="231F20"/>
                </a:solidFill>
                <a:latin typeface="Arial"/>
                <a:cs typeface="Arial"/>
              </a:rPr>
              <a:t> </a:t>
            </a:r>
            <a:r>
              <a:rPr sz="1100" spc="85" dirty="0">
                <a:solidFill>
                  <a:srgbClr val="231F20"/>
                </a:solidFill>
                <a:latin typeface="Arial"/>
                <a:cs typeface="Arial"/>
              </a:rPr>
              <a:t>information</a:t>
            </a:r>
            <a:endParaRPr sz="1100" dirty="0">
              <a:latin typeface="Arial"/>
              <a:cs typeface="Arial"/>
            </a:endParaRPr>
          </a:p>
          <a:p>
            <a:pPr marL="12700">
              <a:lnSpc>
                <a:spcPct val="100000"/>
              </a:lnSpc>
              <a:spcBef>
                <a:spcPts val="630"/>
              </a:spcBef>
            </a:pPr>
            <a:r>
              <a:rPr sz="1100" spc="60" dirty="0">
                <a:solidFill>
                  <a:srgbClr val="FFFFFF"/>
                </a:solidFill>
                <a:latin typeface="Arial"/>
                <a:cs typeface="Arial"/>
              </a:rPr>
              <a:t>Classroom</a:t>
            </a:r>
            <a:r>
              <a:rPr sz="1100" spc="-20" dirty="0">
                <a:solidFill>
                  <a:srgbClr val="FFFFFF"/>
                </a:solidFill>
                <a:latin typeface="Arial"/>
                <a:cs typeface="Arial"/>
              </a:rPr>
              <a:t> </a:t>
            </a:r>
            <a:r>
              <a:rPr sz="1100" spc="65" dirty="0">
                <a:solidFill>
                  <a:srgbClr val="FFFFFF"/>
                </a:solidFill>
                <a:latin typeface="Arial"/>
                <a:cs typeface="Arial"/>
              </a:rPr>
              <a:t>Central</a:t>
            </a:r>
            <a:r>
              <a:rPr sz="1100" spc="-20" dirty="0">
                <a:solidFill>
                  <a:srgbClr val="FFFFFF"/>
                </a:solidFill>
                <a:latin typeface="Arial"/>
                <a:cs typeface="Arial"/>
              </a:rPr>
              <a:t> </a:t>
            </a:r>
            <a:r>
              <a:rPr sz="1100" spc="-25" dirty="0">
                <a:solidFill>
                  <a:srgbClr val="FFFFFF"/>
                </a:solidFill>
                <a:latin typeface="Arial"/>
                <a:cs typeface="Arial"/>
              </a:rPr>
              <a:t>Fly</a:t>
            </a:r>
            <a:endParaRPr sz="1100" dirty="0">
              <a:latin typeface="Arial"/>
              <a:cs typeface="Arial"/>
            </a:endParaRPr>
          </a:p>
          <a:p>
            <a:pPr marL="12700" marR="187325">
              <a:lnSpc>
                <a:spcPct val="113700"/>
              </a:lnSpc>
            </a:pPr>
            <a:r>
              <a:rPr sz="1100" spc="60" dirty="0">
                <a:solidFill>
                  <a:srgbClr val="231F20"/>
                </a:solidFill>
                <a:latin typeface="Arial"/>
                <a:cs typeface="Arial"/>
              </a:rPr>
              <a:t>An</a:t>
            </a:r>
            <a:r>
              <a:rPr sz="1100" spc="-45" dirty="0">
                <a:solidFill>
                  <a:srgbClr val="231F20"/>
                </a:solidFill>
                <a:latin typeface="Arial"/>
                <a:cs typeface="Arial"/>
              </a:rPr>
              <a:t> </a:t>
            </a:r>
            <a:r>
              <a:rPr sz="1100" spc="95" dirty="0">
                <a:solidFill>
                  <a:srgbClr val="231F20"/>
                </a:solidFill>
                <a:latin typeface="Arial"/>
                <a:cs typeface="Arial"/>
              </a:rPr>
              <a:t>overview</a:t>
            </a:r>
            <a:r>
              <a:rPr sz="1100" spc="-40" dirty="0">
                <a:solidFill>
                  <a:srgbClr val="231F20"/>
                </a:solidFill>
                <a:latin typeface="Arial"/>
                <a:cs typeface="Arial"/>
              </a:rPr>
              <a:t> </a:t>
            </a:r>
            <a:r>
              <a:rPr sz="1100" spc="80" dirty="0">
                <a:solidFill>
                  <a:srgbClr val="231F20"/>
                </a:solidFill>
                <a:latin typeface="Arial"/>
                <a:cs typeface="Arial"/>
              </a:rPr>
              <a:t>of</a:t>
            </a:r>
            <a:r>
              <a:rPr sz="1100" spc="-40" dirty="0">
                <a:solidFill>
                  <a:srgbClr val="231F20"/>
                </a:solidFill>
                <a:latin typeface="Arial"/>
                <a:cs typeface="Arial"/>
              </a:rPr>
              <a:t> </a:t>
            </a:r>
            <a:r>
              <a:rPr sz="1100" spc="65" dirty="0">
                <a:solidFill>
                  <a:srgbClr val="231F20"/>
                </a:solidFill>
                <a:latin typeface="Arial"/>
                <a:cs typeface="Arial"/>
              </a:rPr>
              <a:t>Classroom</a:t>
            </a:r>
            <a:r>
              <a:rPr sz="1100" spc="-45" dirty="0">
                <a:solidFill>
                  <a:srgbClr val="231F20"/>
                </a:solidFill>
                <a:latin typeface="Arial"/>
                <a:cs typeface="Arial"/>
              </a:rPr>
              <a:t> </a:t>
            </a:r>
            <a:r>
              <a:rPr sz="1100" spc="55" dirty="0">
                <a:solidFill>
                  <a:srgbClr val="231F20"/>
                </a:solidFill>
                <a:latin typeface="Arial"/>
                <a:cs typeface="Arial"/>
              </a:rPr>
              <a:t>Central </a:t>
            </a:r>
            <a:r>
              <a:rPr sz="1100" spc="110" dirty="0">
                <a:solidFill>
                  <a:srgbClr val="231F20"/>
                </a:solidFill>
                <a:latin typeface="Arial"/>
                <a:cs typeface="Arial"/>
              </a:rPr>
              <a:t>what</a:t>
            </a:r>
            <a:r>
              <a:rPr sz="1100" spc="-40" dirty="0">
                <a:solidFill>
                  <a:srgbClr val="231F20"/>
                </a:solidFill>
                <a:latin typeface="Arial"/>
                <a:cs typeface="Arial"/>
              </a:rPr>
              <a:t> </a:t>
            </a:r>
            <a:r>
              <a:rPr sz="1100" spc="100" dirty="0">
                <a:solidFill>
                  <a:srgbClr val="231F20"/>
                </a:solidFill>
                <a:latin typeface="Arial"/>
                <a:cs typeface="Arial"/>
              </a:rPr>
              <a:t>we</a:t>
            </a:r>
            <a:r>
              <a:rPr sz="1100" spc="-35" dirty="0">
                <a:solidFill>
                  <a:srgbClr val="231F20"/>
                </a:solidFill>
                <a:latin typeface="Arial"/>
                <a:cs typeface="Arial"/>
              </a:rPr>
              <a:t> </a:t>
            </a:r>
            <a:r>
              <a:rPr sz="1100" spc="95" dirty="0">
                <a:solidFill>
                  <a:srgbClr val="231F20"/>
                </a:solidFill>
                <a:latin typeface="Arial"/>
                <a:cs typeface="Arial"/>
              </a:rPr>
              <a:t>do</a:t>
            </a:r>
            <a:endParaRPr sz="1100" dirty="0">
              <a:latin typeface="Arial"/>
              <a:cs typeface="Arial"/>
            </a:endParaRPr>
          </a:p>
          <a:p>
            <a:pPr marL="12700">
              <a:lnSpc>
                <a:spcPct val="100000"/>
              </a:lnSpc>
              <a:spcBef>
                <a:spcPts val="630"/>
              </a:spcBef>
            </a:pPr>
            <a:r>
              <a:rPr sz="1100" spc="60" dirty="0">
                <a:solidFill>
                  <a:srgbClr val="FFFFFF"/>
                </a:solidFill>
                <a:latin typeface="Arial"/>
                <a:cs typeface="Arial"/>
              </a:rPr>
              <a:t>Classroom</a:t>
            </a:r>
            <a:r>
              <a:rPr sz="1100" spc="-20" dirty="0">
                <a:solidFill>
                  <a:srgbClr val="FFFFFF"/>
                </a:solidFill>
                <a:latin typeface="Arial"/>
                <a:cs typeface="Arial"/>
              </a:rPr>
              <a:t> </a:t>
            </a:r>
            <a:r>
              <a:rPr sz="1100" spc="65" dirty="0">
                <a:solidFill>
                  <a:srgbClr val="FFFFFF"/>
                </a:solidFill>
                <a:latin typeface="Arial"/>
                <a:cs typeface="Arial"/>
              </a:rPr>
              <a:t>Central</a:t>
            </a:r>
            <a:r>
              <a:rPr sz="1100" spc="-35" dirty="0">
                <a:solidFill>
                  <a:srgbClr val="FFFFFF"/>
                </a:solidFill>
                <a:latin typeface="Arial"/>
                <a:cs typeface="Arial"/>
              </a:rPr>
              <a:t> </a:t>
            </a:r>
            <a:r>
              <a:rPr sz="1100" spc="40" dirty="0">
                <a:solidFill>
                  <a:srgbClr val="FFFFFF"/>
                </a:solidFill>
                <a:latin typeface="Arial"/>
                <a:cs typeface="Arial"/>
              </a:rPr>
              <a:t>Video:</a:t>
            </a:r>
            <a:endParaRPr sz="1100" dirty="0">
              <a:latin typeface="Arial"/>
              <a:cs typeface="Arial"/>
            </a:endParaRPr>
          </a:p>
          <a:p>
            <a:pPr marL="12700" marR="756920">
              <a:lnSpc>
                <a:spcPct val="113700"/>
              </a:lnSpc>
            </a:pPr>
            <a:r>
              <a:rPr sz="1100" dirty="0">
                <a:solidFill>
                  <a:srgbClr val="231F20"/>
                </a:solidFill>
                <a:latin typeface="Arial"/>
                <a:cs typeface="Arial"/>
              </a:rPr>
              <a:t>To</a:t>
            </a:r>
            <a:r>
              <a:rPr sz="1100" spc="-40" dirty="0">
                <a:solidFill>
                  <a:srgbClr val="231F20"/>
                </a:solidFill>
                <a:latin typeface="Arial"/>
                <a:cs typeface="Arial"/>
              </a:rPr>
              <a:t> </a:t>
            </a:r>
            <a:r>
              <a:rPr sz="1100" spc="85" dirty="0">
                <a:solidFill>
                  <a:srgbClr val="231F20"/>
                </a:solidFill>
                <a:latin typeface="Arial"/>
                <a:cs typeface="Arial"/>
              </a:rPr>
              <a:t>show</a:t>
            </a:r>
            <a:r>
              <a:rPr sz="1100" spc="-35" dirty="0">
                <a:solidFill>
                  <a:srgbClr val="231F20"/>
                </a:solidFill>
                <a:latin typeface="Arial"/>
                <a:cs typeface="Arial"/>
              </a:rPr>
              <a:t> </a:t>
            </a:r>
            <a:r>
              <a:rPr sz="1100" spc="75" dirty="0">
                <a:solidFill>
                  <a:srgbClr val="231F20"/>
                </a:solidFill>
                <a:latin typeface="Arial"/>
                <a:cs typeface="Arial"/>
              </a:rPr>
              <a:t>others</a:t>
            </a:r>
            <a:r>
              <a:rPr sz="1100" spc="-40" dirty="0">
                <a:solidFill>
                  <a:srgbClr val="231F20"/>
                </a:solidFill>
                <a:latin typeface="Arial"/>
                <a:cs typeface="Arial"/>
              </a:rPr>
              <a:t> </a:t>
            </a:r>
            <a:r>
              <a:rPr sz="1100" spc="114" dirty="0">
                <a:solidFill>
                  <a:srgbClr val="231F20"/>
                </a:solidFill>
                <a:latin typeface="Arial"/>
                <a:cs typeface="Arial"/>
              </a:rPr>
              <a:t>how</a:t>
            </a:r>
            <a:r>
              <a:rPr sz="1100" spc="-35" dirty="0">
                <a:solidFill>
                  <a:srgbClr val="231F20"/>
                </a:solidFill>
                <a:latin typeface="Arial"/>
                <a:cs typeface="Arial"/>
              </a:rPr>
              <a:t> </a:t>
            </a:r>
            <a:r>
              <a:rPr sz="1100" spc="55" dirty="0">
                <a:solidFill>
                  <a:srgbClr val="231F20"/>
                </a:solidFill>
                <a:latin typeface="Arial"/>
                <a:cs typeface="Arial"/>
              </a:rPr>
              <a:t>you’ll </a:t>
            </a:r>
            <a:r>
              <a:rPr sz="1100" spc="105" dirty="0">
                <a:solidFill>
                  <a:srgbClr val="231F20"/>
                </a:solidFill>
                <a:latin typeface="Arial"/>
                <a:cs typeface="Arial"/>
              </a:rPr>
              <a:t>make</a:t>
            </a:r>
            <a:r>
              <a:rPr sz="1100" spc="-35" dirty="0">
                <a:solidFill>
                  <a:srgbClr val="231F20"/>
                </a:solidFill>
                <a:latin typeface="Arial"/>
                <a:cs typeface="Arial"/>
              </a:rPr>
              <a:t> </a:t>
            </a:r>
            <a:r>
              <a:rPr sz="1100" spc="120" dirty="0">
                <a:solidFill>
                  <a:srgbClr val="231F20"/>
                </a:solidFill>
                <a:latin typeface="Arial"/>
                <a:cs typeface="Arial"/>
              </a:rPr>
              <a:t>an</a:t>
            </a:r>
            <a:r>
              <a:rPr sz="1100" spc="-35" dirty="0">
                <a:solidFill>
                  <a:srgbClr val="231F20"/>
                </a:solidFill>
                <a:latin typeface="Arial"/>
                <a:cs typeface="Arial"/>
              </a:rPr>
              <a:t> </a:t>
            </a:r>
            <a:r>
              <a:rPr sz="1100" spc="85" dirty="0">
                <a:solidFill>
                  <a:srgbClr val="231F20"/>
                </a:solidFill>
                <a:latin typeface="Arial"/>
                <a:cs typeface="Arial"/>
              </a:rPr>
              <a:t>impact</a:t>
            </a:r>
            <a:endParaRPr sz="1100" dirty="0">
              <a:latin typeface="Arial"/>
              <a:cs typeface="Arial"/>
            </a:endParaRPr>
          </a:p>
          <a:p>
            <a:pPr marL="12700" marR="5080">
              <a:lnSpc>
                <a:spcPct val="113700"/>
              </a:lnSpc>
              <a:spcBef>
                <a:spcPts val="450"/>
              </a:spcBef>
            </a:pPr>
            <a:r>
              <a:rPr sz="1100" spc="60" dirty="0">
                <a:solidFill>
                  <a:srgbClr val="FFFFFF"/>
                </a:solidFill>
                <a:latin typeface="Arial"/>
                <a:cs typeface="Arial"/>
              </a:rPr>
              <a:t>Classroom</a:t>
            </a:r>
            <a:r>
              <a:rPr sz="1100" spc="10" dirty="0">
                <a:solidFill>
                  <a:srgbClr val="FFFFFF"/>
                </a:solidFill>
                <a:latin typeface="Arial"/>
                <a:cs typeface="Arial"/>
              </a:rPr>
              <a:t> </a:t>
            </a:r>
            <a:r>
              <a:rPr sz="1100" spc="65" dirty="0">
                <a:solidFill>
                  <a:srgbClr val="FFFFFF"/>
                </a:solidFill>
                <a:latin typeface="Arial"/>
                <a:cs typeface="Arial"/>
              </a:rPr>
              <a:t>Central</a:t>
            </a:r>
            <a:r>
              <a:rPr sz="1100" spc="15" dirty="0">
                <a:solidFill>
                  <a:srgbClr val="FFFFFF"/>
                </a:solidFill>
                <a:latin typeface="Arial"/>
                <a:cs typeface="Arial"/>
              </a:rPr>
              <a:t> </a:t>
            </a:r>
            <a:r>
              <a:rPr sz="1100" dirty="0">
                <a:solidFill>
                  <a:srgbClr val="FFFFFF"/>
                </a:solidFill>
                <a:latin typeface="Arial"/>
                <a:cs typeface="Arial"/>
              </a:rPr>
              <a:t>Stats</a:t>
            </a:r>
            <a:r>
              <a:rPr sz="1100" spc="10" dirty="0">
                <a:solidFill>
                  <a:srgbClr val="FFFFFF"/>
                </a:solidFill>
                <a:latin typeface="Arial"/>
                <a:cs typeface="Arial"/>
              </a:rPr>
              <a:t> </a:t>
            </a:r>
            <a:r>
              <a:rPr sz="1100" spc="100" dirty="0">
                <a:solidFill>
                  <a:srgbClr val="FFFFFF"/>
                </a:solidFill>
                <a:latin typeface="Arial"/>
                <a:cs typeface="Arial"/>
              </a:rPr>
              <a:t>&amp;</a:t>
            </a:r>
            <a:r>
              <a:rPr sz="1100" spc="15" dirty="0">
                <a:solidFill>
                  <a:srgbClr val="FFFFFF"/>
                </a:solidFill>
                <a:latin typeface="Arial"/>
                <a:cs typeface="Arial"/>
              </a:rPr>
              <a:t> </a:t>
            </a:r>
            <a:r>
              <a:rPr sz="1100" spc="55" dirty="0">
                <a:solidFill>
                  <a:srgbClr val="FFFFFF"/>
                </a:solidFill>
                <a:latin typeface="Arial"/>
                <a:cs typeface="Arial"/>
              </a:rPr>
              <a:t>Impact: </a:t>
            </a:r>
            <a:r>
              <a:rPr sz="1100" spc="70" dirty="0">
                <a:solidFill>
                  <a:srgbClr val="231F20"/>
                </a:solidFill>
                <a:latin typeface="Arial"/>
                <a:cs typeface="Arial"/>
              </a:rPr>
              <a:t>Info</a:t>
            </a:r>
            <a:r>
              <a:rPr sz="1100" spc="-40" dirty="0">
                <a:solidFill>
                  <a:srgbClr val="231F20"/>
                </a:solidFill>
                <a:latin typeface="Arial"/>
                <a:cs typeface="Arial"/>
              </a:rPr>
              <a:t> </a:t>
            </a:r>
            <a:r>
              <a:rPr sz="1100" spc="100" dirty="0">
                <a:solidFill>
                  <a:srgbClr val="231F20"/>
                </a:solidFill>
                <a:latin typeface="Arial"/>
                <a:cs typeface="Arial"/>
              </a:rPr>
              <a:t>from</a:t>
            </a:r>
            <a:r>
              <a:rPr sz="1100" spc="-35" dirty="0">
                <a:solidFill>
                  <a:srgbClr val="231F20"/>
                </a:solidFill>
                <a:latin typeface="Arial"/>
                <a:cs typeface="Arial"/>
              </a:rPr>
              <a:t> </a:t>
            </a:r>
            <a:r>
              <a:rPr sz="1100" spc="114" dirty="0">
                <a:solidFill>
                  <a:srgbClr val="231F20"/>
                </a:solidFill>
                <a:latin typeface="Arial"/>
                <a:cs typeface="Arial"/>
              </a:rPr>
              <a:t>our</a:t>
            </a:r>
            <a:r>
              <a:rPr sz="1100" spc="-40" dirty="0">
                <a:solidFill>
                  <a:srgbClr val="231F20"/>
                </a:solidFill>
                <a:latin typeface="Arial"/>
                <a:cs typeface="Arial"/>
              </a:rPr>
              <a:t> </a:t>
            </a:r>
            <a:r>
              <a:rPr sz="1100" spc="110" dirty="0">
                <a:solidFill>
                  <a:srgbClr val="231F20"/>
                </a:solidFill>
                <a:latin typeface="Arial"/>
                <a:cs typeface="Arial"/>
              </a:rPr>
              <a:t>annual</a:t>
            </a:r>
            <a:r>
              <a:rPr sz="1100" spc="-35" dirty="0">
                <a:solidFill>
                  <a:srgbClr val="231F20"/>
                </a:solidFill>
                <a:latin typeface="Arial"/>
                <a:cs typeface="Arial"/>
              </a:rPr>
              <a:t> </a:t>
            </a:r>
            <a:r>
              <a:rPr sz="1100" spc="90" dirty="0">
                <a:solidFill>
                  <a:srgbClr val="231F20"/>
                </a:solidFill>
                <a:latin typeface="Arial"/>
                <a:cs typeface="Arial"/>
              </a:rPr>
              <a:t>teacher</a:t>
            </a:r>
            <a:r>
              <a:rPr sz="1100" spc="-40" dirty="0">
                <a:solidFill>
                  <a:srgbClr val="231F20"/>
                </a:solidFill>
                <a:latin typeface="Arial"/>
                <a:cs typeface="Arial"/>
              </a:rPr>
              <a:t> </a:t>
            </a:r>
            <a:r>
              <a:rPr sz="1100" spc="65" dirty="0">
                <a:solidFill>
                  <a:srgbClr val="231F20"/>
                </a:solidFill>
                <a:latin typeface="Arial"/>
                <a:cs typeface="Arial"/>
              </a:rPr>
              <a:t>survey</a:t>
            </a:r>
            <a:endParaRPr sz="1100" dirty="0">
              <a:latin typeface="Arial"/>
              <a:cs typeface="Arial"/>
            </a:endParaRPr>
          </a:p>
          <a:p>
            <a:pPr marL="12700" marR="715010">
              <a:lnSpc>
                <a:spcPct val="113700"/>
              </a:lnSpc>
              <a:spcBef>
                <a:spcPts val="450"/>
              </a:spcBef>
            </a:pPr>
            <a:r>
              <a:rPr sz="1100" spc="60" dirty="0">
                <a:solidFill>
                  <a:srgbClr val="FFFFFF"/>
                </a:solidFill>
                <a:latin typeface="Arial"/>
                <a:cs typeface="Arial"/>
              </a:rPr>
              <a:t>Local</a:t>
            </a:r>
            <a:r>
              <a:rPr sz="1100" spc="-35" dirty="0">
                <a:solidFill>
                  <a:srgbClr val="FFFFFF"/>
                </a:solidFill>
                <a:latin typeface="Arial"/>
                <a:cs typeface="Arial"/>
              </a:rPr>
              <a:t> </a:t>
            </a:r>
            <a:r>
              <a:rPr sz="1100" spc="55" dirty="0">
                <a:solidFill>
                  <a:srgbClr val="FFFFFF"/>
                </a:solidFill>
                <a:latin typeface="Arial"/>
                <a:cs typeface="Arial"/>
              </a:rPr>
              <a:t>School</a:t>
            </a:r>
            <a:r>
              <a:rPr sz="1100" spc="-30" dirty="0">
                <a:solidFill>
                  <a:srgbClr val="FFFFFF"/>
                </a:solidFill>
                <a:latin typeface="Arial"/>
                <a:cs typeface="Arial"/>
              </a:rPr>
              <a:t> </a:t>
            </a:r>
            <a:r>
              <a:rPr sz="1100" spc="70" dirty="0">
                <a:solidFill>
                  <a:srgbClr val="FFFFFF"/>
                </a:solidFill>
                <a:latin typeface="Arial"/>
                <a:cs typeface="Arial"/>
              </a:rPr>
              <a:t>Supply</a:t>
            </a:r>
            <a:r>
              <a:rPr sz="1100" spc="-35" dirty="0">
                <a:solidFill>
                  <a:srgbClr val="FFFFFF"/>
                </a:solidFill>
                <a:latin typeface="Arial"/>
                <a:cs typeface="Arial"/>
              </a:rPr>
              <a:t> </a:t>
            </a:r>
            <a:r>
              <a:rPr sz="1100" spc="-10" dirty="0">
                <a:solidFill>
                  <a:srgbClr val="FFFFFF"/>
                </a:solidFill>
                <a:latin typeface="Arial"/>
                <a:cs typeface="Arial"/>
              </a:rPr>
              <a:t>Sales: </a:t>
            </a:r>
            <a:r>
              <a:rPr sz="1100" spc="65" dirty="0">
                <a:solidFill>
                  <a:srgbClr val="231F20"/>
                </a:solidFill>
                <a:latin typeface="Arial"/>
                <a:cs typeface="Arial"/>
              </a:rPr>
              <a:t>Weekly</a:t>
            </a:r>
            <a:r>
              <a:rPr sz="1100" spc="-40" dirty="0">
                <a:solidFill>
                  <a:srgbClr val="231F20"/>
                </a:solidFill>
                <a:latin typeface="Arial"/>
                <a:cs typeface="Arial"/>
              </a:rPr>
              <a:t> </a:t>
            </a:r>
            <a:r>
              <a:rPr sz="1100" spc="90" dirty="0">
                <a:solidFill>
                  <a:srgbClr val="231F20"/>
                </a:solidFill>
                <a:latin typeface="Arial"/>
                <a:cs typeface="Arial"/>
              </a:rPr>
              <a:t>updates</a:t>
            </a:r>
            <a:r>
              <a:rPr sz="1100" spc="-35" dirty="0">
                <a:solidFill>
                  <a:srgbClr val="231F20"/>
                </a:solidFill>
                <a:latin typeface="Arial"/>
                <a:cs typeface="Arial"/>
              </a:rPr>
              <a:t> </a:t>
            </a:r>
            <a:r>
              <a:rPr sz="1100" spc="80" dirty="0">
                <a:solidFill>
                  <a:srgbClr val="231F20"/>
                </a:solidFill>
                <a:latin typeface="Arial"/>
                <a:cs typeface="Arial"/>
              </a:rPr>
              <a:t>of</a:t>
            </a:r>
            <a:r>
              <a:rPr sz="1100" spc="-35" dirty="0">
                <a:solidFill>
                  <a:srgbClr val="231F20"/>
                </a:solidFill>
                <a:latin typeface="Arial"/>
                <a:cs typeface="Arial"/>
              </a:rPr>
              <a:t> </a:t>
            </a:r>
            <a:r>
              <a:rPr sz="1100" spc="30" dirty="0">
                <a:solidFill>
                  <a:srgbClr val="231F20"/>
                </a:solidFill>
                <a:latin typeface="Arial"/>
                <a:cs typeface="Arial"/>
              </a:rPr>
              <a:t>sales</a:t>
            </a:r>
            <a:r>
              <a:rPr sz="1100" spc="500" dirty="0">
                <a:solidFill>
                  <a:srgbClr val="231F20"/>
                </a:solidFill>
                <a:latin typeface="Arial"/>
                <a:cs typeface="Arial"/>
              </a:rPr>
              <a:t> </a:t>
            </a:r>
            <a:r>
              <a:rPr sz="1100" spc="100" dirty="0">
                <a:solidFill>
                  <a:srgbClr val="231F20"/>
                </a:solidFill>
                <a:latin typeface="Arial"/>
                <a:cs typeface="Arial"/>
              </a:rPr>
              <a:t>at</a:t>
            </a:r>
            <a:r>
              <a:rPr sz="1100" spc="-40" dirty="0">
                <a:solidFill>
                  <a:srgbClr val="231F20"/>
                </a:solidFill>
                <a:latin typeface="Arial"/>
                <a:cs typeface="Arial"/>
              </a:rPr>
              <a:t> </a:t>
            </a:r>
            <a:r>
              <a:rPr sz="1100" spc="114" dirty="0">
                <a:solidFill>
                  <a:srgbClr val="231F20"/>
                </a:solidFill>
                <a:latin typeface="Arial"/>
                <a:cs typeface="Arial"/>
              </a:rPr>
              <a:t>major</a:t>
            </a:r>
            <a:r>
              <a:rPr sz="1100" spc="-40" dirty="0">
                <a:solidFill>
                  <a:srgbClr val="231F20"/>
                </a:solidFill>
                <a:latin typeface="Arial"/>
                <a:cs typeface="Arial"/>
              </a:rPr>
              <a:t> </a:t>
            </a:r>
            <a:r>
              <a:rPr sz="1100" spc="65" dirty="0">
                <a:solidFill>
                  <a:srgbClr val="231F20"/>
                </a:solidFill>
                <a:latin typeface="Arial"/>
                <a:cs typeface="Arial"/>
              </a:rPr>
              <a:t>retailers</a:t>
            </a:r>
            <a:endParaRPr sz="1100" dirty="0">
              <a:latin typeface="Arial"/>
              <a:cs typeface="Arial"/>
            </a:endParaRPr>
          </a:p>
        </p:txBody>
      </p:sp>
      <p:sp>
        <p:nvSpPr>
          <p:cNvPr id="11" name="object 11"/>
          <p:cNvSpPr txBox="1">
            <a:spLocks noGrp="1"/>
          </p:cNvSpPr>
          <p:nvPr>
            <p:ph type="ftr" sz="quarter" idx="5"/>
          </p:nvPr>
        </p:nvSpPr>
        <p:spPr>
          <a:xfrm>
            <a:off x="317320" y="9587910"/>
            <a:ext cx="5412740" cy="166712"/>
          </a:xfrm>
          <a:prstGeom prst="rect">
            <a:avLst/>
          </a:prstGeom>
        </p:spPr>
        <p:txBody>
          <a:bodyPr vert="horz" wrap="square" lIns="0" tIns="0" rIns="0" bIns="0" rtlCol="0">
            <a:spAutoFit/>
          </a:bodyPr>
          <a:lstStyle/>
          <a:p>
            <a:pPr marL="12700">
              <a:lnSpc>
                <a:spcPts val="1300"/>
              </a:lnSpc>
            </a:pPr>
            <a:r>
              <a:rPr dirty="0"/>
              <a:t>202</a:t>
            </a:r>
            <a:r>
              <a:rPr lang="en-US" dirty="0"/>
              <a:t>3</a:t>
            </a:r>
            <a:r>
              <a:rPr spc="-60" dirty="0"/>
              <a:t> </a:t>
            </a:r>
            <a:r>
              <a:rPr spc="-90" dirty="0"/>
              <a:t>SUPPLY</a:t>
            </a:r>
            <a:r>
              <a:rPr spc="-55" dirty="0"/>
              <a:t> DRIVE </a:t>
            </a:r>
            <a:r>
              <a:rPr spc="-45" dirty="0"/>
              <a:t>COORDINATOR</a:t>
            </a:r>
            <a:r>
              <a:rPr spc="-60" dirty="0"/>
              <a:t> </a:t>
            </a:r>
            <a:r>
              <a:rPr spc="-10" dirty="0"/>
              <a:t>TOOLKIT</a:t>
            </a:r>
            <a:r>
              <a:rPr spc="225" dirty="0"/>
              <a:t> </a:t>
            </a:r>
            <a:r>
              <a:rPr dirty="0"/>
              <a:t>|</a:t>
            </a:r>
            <a:r>
              <a:rPr spc="220" dirty="0"/>
              <a:t> </a:t>
            </a:r>
            <a:r>
              <a:rPr spc="-20" dirty="0"/>
              <a:t>CLASSROOMCENTRAL.ORG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8815838"/>
            <a:ext cx="3881120" cy="407034"/>
          </a:xfrm>
          <a:prstGeom prst="rect">
            <a:avLst/>
          </a:prstGeom>
        </p:spPr>
        <p:txBody>
          <a:bodyPr vert="horz" wrap="square" lIns="0" tIns="35560" rIns="0" bIns="0" rtlCol="0">
            <a:spAutoFit/>
          </a:bodyPr>
          <a:lstStyle/>
          <a:p>
            <a:pPr marL="12700">
              <a:lnSpc>
                <a:spcPct val="100000"/>
              </a:lnSpc>
              <a:spcBef>
                <a:spcPts val="280"/>
              </a:spcBef>
            </a:pPr>
            <a:r>
              <a:rPr sz="1100" spc="75" dirty="0">
                <a:solidFill>
                  <a:srgbClr val="08A6DE"/>
                </a:solidFill>
                <a:latin typeface="Arial"/>
                <a:cs typeface="Arial"/>
              </a:rPr>
              <a:t>Have</a:t>
            </a:r>
            <a:r>
              <a:rPr sz="1100" spc="-30" dirty="0">
                <a:solidFill>
                  <a:srgbClr val="08A6DE"/>
                </a:solidFill>
                <a:latin typeface="Arial"/>
                <a:cs typeface="Arial"/>
              </a:rPr>
              <a:t> </a:t>
            </a:r>
            <a:r>
              <a:rPr sz="1100" spc="70" dirty="0">
                <a:solidFill>
                  <a:srgbClr val="08A6DE"/>
                </a:solidFill>
                <a:latin typeface="Arial"/>
                <a:cs typeface="Arial"/>
              </a:rPr>
              <a:t>questions</a:t>
            </a:r>
            <a:r>
              <a:rPr sz="1100" spc="-30" dirty="0">
                <a:solidFill>
                  <a:srgbClr val="08A6DE"/>
                </a:solidFill>
                <a:latin typeface="Arial"/>
                <a:cs typeface="Arial"/>
              </a:rPr>
              <a:t> </a:t>
            </a:r>
            <a:r>
              <a:rPr sz="1100" spc="125" dirty="0">
                <a:solidFill>
                  <a:srgbClr val="08A6DE"/>
                </a:solidFill>
                <a:latin typeface="Arial"/>
                <a:cs typeface="Arial"/>
              </a:rPr>
              <a:t>or</a:t>
            </a:r>
            <a:r>
              <a:rPr sz="1100" spc="-25" dirty="0">
                <a:solidFill>
                  <a:srgbClr val="08A6DE"/>
                </a:solidFill>
                <a:latin typeface="Arial"/>
                <a:cs typeface="Arial"/>
              </a:rPr>
              <a:t> </a:t>
            </a:r>
            <a:r>
              <a:rPr sz="1100" spc="90" dirty="0">
                <a:solidFill>
                  <a:srgbClr val="08A6DE"/>
                </a:solidFill>
                <a:latin typeface="Arial"/>
                <a:cs typeface="Arial"/>
              </a:rPr>
              <a:t>need</a:t>
            </a:r>
            <a:r>
              <a:rPr sz="1100" spc="-30" dirty="0">
                <a:solidFill>
                  <a:srgbClr val="08A6DE"/>
                </a:solidFill>
                <a:latin typeface="Arial"/>
                <a:cs typeface="Arial"/>
              </a:rPr>
              <a:t> </a:t>
            </a:r>
            <a:r>
              <a:rPr sz="1100" spc="55" dirty="0">
                <a:solidFill>
                  <a:srgbClr val="08A6DE"/>
                </a:solidFill>
                <a:latin typeface="Arial"/>
                <a:cs typeface="Arial"/>
              </a:rPr>
              <a:t>help?</a:t>
            </a:r>
            <a:r>
              <a:rPr sz="1100" spc="-30" dirty="0">
                <a:solidFill>
                  <a:srgbClr val="08A6DE"/>
                </a:solidFill>
                <a:latin typeface="Arial"/>
                <a:cs typeface="Arial"/>
              </a:rPr>
              <a:t> </a:t>
            </a:r>
            <a:r>
              <a:rPr sz="1100" spc="45" dirty="0">
                <a:solidFill>
                  <a:srgbClr val="231F20"/>
                </a:solidFill>
                <a:latin typeface="Arial"/>
                <a:cs typeface="Arial"/>
              </a:rPr>
              <a:t>Contact</a:t>
            </a:r>
            <a:r>
              <a:rPr sz="1100" spc="-20" dirty="0">
                <a:solidFill>
                  <a:srgbClr val="231F20"/>
                </a:solidFill>
                <a:latin typeface="Arial"/>
                <a:cs typeface="Arial"/>
              </a:rPr>
              <a:t> </a:t>
            </a:r>
            <a:r>
              <a:rPr sz="1100" spc="70" dirty="0">
                <a:solidFill>
                  <a:srgbClr val="231F20"/>
                </a:solidFill>
                <a:latin typeface="Arial"/>
                <a:cs typeface="Arial"/>
              </a:rPr>
              <a:t>Darden</a:t>
            </a:r>
            <a:r>
              <a:rPr sz="1100" spc="-25" dirty="0">
                <a:solidFill>
                  <a:srgbClr val="231F20"/>
                </a:solidFill>
                <a:latin typeface="Arial"/>
                <a:cs typeface="Arial"/>
              </a:rPr>
              <a:t> </a:t>
            </a:r>
            <a:r>
              <a:rPr sz="1100" spc="30" dirty="0">
                <a:solidFill>
                  <a:srgbClr val="231F20"/>
                </a:solidFill>
                <a:latin typeface="Arial"/>
                <a:cs typeface="Arial"/>
              </a:rPr>
              <a:t>Blow</a:t>
            </a:r>
            <a:endParaRPr sz="1100">
              <a:latin typeface="Arial"/>
              <a:cs typeface="Arial"/>
            </a:endParaRPr>
          </a:p>
          <a:p>
            <a:pPr marL="12700">
              <a:lnSpc>
                <a:spcPct val="100000"/>
              </a:lnSpc>
              <a:spcBef>
                <a:spcPts val="180"/>
              </a:spcBef>
            </a:pPr>
            <a:r>
              <a:rPr sz="1100" spc="75" dirty="0">
                <a:solidFill>
                  <a:srgbClr val="231F20"/>
                </a:solidFill>
                <a:latin typeface="Arial"/>
                <a:cs typeface="Arial"/>
              </a:rPr>
              <a:t>at</a:t>
            </a:r>
            <a:r>
              <a:rPr sz="1100" spc="-25" dirty="0">
                <a:solidFill>
                  <a:srgbClr val="231F20"/>
                </a:solidFill>
                <a:latin typeface="Arial"/>
                <a:cs typeface="Arial"/>
              </a:rPr>
              <a:t> </a:t>
            </a:r>
            <a:r>
              <a:rPr sz="1100" spc="55" dirty="0">
                <a:solidFill>
                  <a:srgbClr val="231F20"/>
                </a:solidFill>
                <a:latin typeface="Arial"/>
                <a:cs typeface="Arial"/>
                <a:hlinkClick r:id="rId2"/>
              </a:rPr>
              <a:t>darden@classroomcentral.org</a:t>
            </a:r>
            <a:r>
              <a:rPr sz="1100" spc="-20" dirty="0">
                <a:solidFill>
                  <a:srgbClr val="231F20"/>
                </a:solidFill>
                <a:latin typeface="Arial"/>
                <a:cs typeface="Arial"/>
              </a:rPr>
              <a:t> </a:t>
            </a:r>
            <a:r>
              <a:rPr sz="1100" spc="110" dirty="0">
                <a:solidFill>
                  <a:srgbClr val="231F20"/>
                </a:solidFill>
                <a:latin typeface="Arial"/>
                <a:cs typeface="Arial"/>
              </a:rPr>
              <a:t>or</a:t>
            </a:r>
            <a:r>
              <a:rPr sz="1100" spc="-20" dirty="0">
                <a:solidFill>
                  <a:srgbClr val="231F20"/>
                </a:solidFill>
                <a:latin typeface="Arial"/>
                <a:cs typeface="Arial"/>
              </a:rPr>
              <a:t> </a:t>
            </a:r>
            <a:r>
              <a:rPr sz="1100" spc="-45" dirty="0">
                <a:solidFill>
                  <a:srgbClr val="231F20"/>
                </a:solidFill>
                <a:latin typeface="Arial"/>
                <a:cs typeface="Arial"/>
              </a:rPr>
              <a:t>704.377.1740</a:t>
            </a:r>
            <a:r>
              <a:rPr sz="1100" spc="-20" dirty="0">
                <a:solidFill>
                  <a:srgbClr val="231F20"/>
                </a:solidFill>
                <a:latin typeface="Arial"/>
                <a:cs typeface="Arial"/>
              </a:rPr>
              <a:t> </a:t>
            </a:r>
            <a:r>
              <a:rPr sz="1100" dirty="0">
                <a:solidFill>
                  <a:srgbClr val="231F20"/>
                </a:solidFill>
                <a:latin typeface="Arial"/>
                <a:cs typeface="Arial"/>
              </a:rPr>
              <a:t>ext.</a:t>
            </a:r>
            <a:r>
              <a:rPr sz="1100" spc="-20" dirty="0">
                <a:solidFill>
                  <a:srgbClr val="231F20"/>
                </a:solidFill>
                <a:latin typeface="Arial"/>
                <a:cs typeface="Arial"/>
              </a:rPr>
              <a:t> 4120</a:t>
            </a:r>
            <a:endParaRPr sz="1100">
              <a:latin typeface="Arial"/>
              <a:cs typeface="Arial"/>
            </a:endParaRPr>
          </a:p>
        </p:txBody>
      </p:sp>
      <p:sp>
        <p:nvSpPr>
          <p:cNvPr id="3" name="object 3"/>
          <p:cNvSpPr txBox="1"/>
          <p:nvPr/>
        </p:nvSpPr>
        <p:spPr>
          <a:xfrm>
            <a:off x="444500" y="2482944"/>
            <a:ext cx="4998085" cy="6260175"/>
          </a:xfrm>
          <a:prstGeom prst="rect">
            <a:avLst/>
          </a:prstGeom>
        </p:spPr>
        <p:txBody>
          <a:bodyPr vert="horz" wrap="square" lIns="0" tIns="29845" rIns="0" bIns="0" rtlCol="0">
            <a:spAutoFit/>
          </a:bodyPr>
          <a:lstStyle/>
          <a:p>
            <a:pPr marL="12700" algn="just">
              <a:lnSpc>
                <a:spcPct val="100000"/>
              </a:lnSpc>
              <a:spcBef>
                <a:spcPts val="235"/>
              </a:spcBef>
            </a:pPr>
            <a:r>
              <a:rPr sz="1100" spc="65" dirty="0">
                <a:solidFill>
                  <a:srgbClr val="19455C"/>
                </a:solidFill>
                <a:latin typeface="Arial"/>
                <a:cs typeface="Arial"/>
              </a:rPr>
              <a:t>Email</a:t>
            </a:r>
            <a:r>
              <a:rPr sz="1100" spc="-40" dirty="0">
                <a:solidFill>
                  <a:srgbClr val="19455C"/>
                </a:solidFill>
                <a:latin typeface="Arial"/>
                <a:cs typeface="Arial"/>
              </a:rPr>
              <a:t> </a:t>
            </a:r>
            <a:r>
              <a:rPr sz="1100" spc="-145" dirty="0">
                <a:solidFill>
                  <a:srgbClr val="19455C"/>
                </a:solidFill>
                <a:latin typeface="Arial"/>
                <a:cs typeface="Arial"/>
              </a:rPr>
              <a:t>1:</a:t>
            </a:r>
            <a:r>
              <a:rPr sz="1100" spc="-30" dirty="0">
                <a:solidFill>
                  <a:srgbClr val="19455C"/>
                </a:solidFill>
                <a:latin typeface="Arial"/>
                <a:cs typeface="Arial"/>
              </a:rPr>
              <a:t> </a:t>
            </a:r>
            <a:r>
              <a:rPr sz="1100" spc="80" dirty="0">
                <a:solidFill>
                  <a:srgbClr val="08A6DE"/>
                </a:solidFill>
                <a:latin typeface="Arial"/>
                <a:cs typeface="Arial"/>
              </a:rPr>
              <a:t>Announce</a:t>
            </a:r>
            <a:r>
              <a:rPr sz="1100" spc="-35" dirty="0">
                <a:solidFill>
                  <a:srgbClr val="08A6DE"/>
                </a:solidFill>
                <a:latin typeface="Arial"/>
                <a:cs typeface="Arial"/>
              </a:rPr>
              <a:t> </a:t>
            </a:r>
            <a:r>
              <a:rPr sz="1100" spc="105" dirty="0">
                <a:solidFill>
                  <a:srgbClr val="08A6DE"/>
                </a:solidFill>
                <a:latin typeface="Arial"/>
                <a:cs typeface="Arial"/>
              </a:rPr>
              <a:t>your</a:t>
            </a:r>
            <a:r>
              <a:rPr sz="1100" spc="-35" dirty="0">
                <a:solidFill>
                  <a:srgbClr val="08A6DE"/>
                </a:solidFill>
                <a:latin typeface="Arial"/>
                <a:cs typeface="Arial"/>
              </a:rPr>
              <a:t> </a:t>
            </a:r>
            <a:r>
              <a:rPr sz="1100" spc="90" dirty="0">
                <a:solidFill>
                  <a:srgbClr val="08A6DE"/>
                </a:solidFill>
                <a:latin typeface="Arial"/>
                <a:cs typeface="Arial"/>
              </a:rPr>
              <a:t>drive</a:t>
            </a:r>
            <a:endParaRPr sz="1100" dirty="0">
              <a:latin typeface="Arial"/>
              <a:cs typeface="Arial"/>
            </a:endParaRPr>
          </a:p>
          <a:p>
            <a:pPr marL="12700" algn="just">
              <a:lnSpc>
                <a:spcPct val="100000"/>
              </a:lnSpc>
              <a:spcBef>
                <a:spcPts val="130"/>
              </a:spcBef>
            </a:pPr>
            <a:r>
              <a:rPr sz="1050" dirty="0">
                <a:solidFill>
                  <a:srgbClr val="231F20"/>
                </a:solidFill>
                <a:latin typeface="Myriad Pro"/>
                <a:cs typeface="Myriad Pro"/>
              </a:rPr>
              <a:t>(We</a:t>
            </a:r>
            <a:r>
              <a:rPr sz="1050" spc="-25" dirty="0">
                <a:solidFill>
                  <a:srgbClr val="231F20"/>
                </a:solidFill>
                <a:latin typeface="Myriad Pro"/>
                <a:cs typeface="Myriad Pro"/>
              </a:rPr>
              <a:t> </a:t>
            </a:r>
            <a:r>
              <a:rPr sz="1050" dirty="0">
                <a:solidFill>
                  <a:srgbClr val="231F20"/>
                </a:solidFill>
                <a:latin typeface="Myriad Pro"/>
                <a:cs typeface="Myriad Pro"/>
              </a:rPr>
              <a:t>recommend</a:t>
            </a:r>
            <a:r>
              <a:rPr sz="1050" spc="-10" dirty="0">
                <a:solidFill>
                  <a:srgbClr val="231F20"/>
                </a:solidFill>
                <a:latin typeface="Myriad Pro"/>
                <a:cs typeface="Myriad Pro"/>
              </a:rPr>
              <a:t> </a:t>
            </a:r>
            <a:r>
              <a:rPr sz="1050" dirty="0">
                <a:solidFill>
                  <a:srgbClr val="231F20"/>
                </a:solidFill>
                <a:latin typeface="Myriad Pro"/>
                <a:cs typeface="Myriad Pro"/>
              </a:rPr>
              <a:t>sending</a:t>
            </a:r>
            <a:r>
              <a:rPr sz="1050" spc="-10" dirty="0">
                <a:solidFill>
                  <a:srgbClr val="231F20"/>
                </a:solidFill>
                <a:latin typeface="Myriad Pro"/>
                <a:cs typeface="Myriad Pro"/>
              </a:rPr>
              <a:t> </a:t>
            </a:r>
            <a:r>
              <a:rPr sz="1050" dirty="0">
                <a:solidFill>
                  <a:srgbClr val="231F20"/>
                </a:solidFill>
                <a:latin typeface="Myriad Pro"/>
                <a:cs typeface="Myriad Pro"/>
              </a:rPr>
              <a:t>one</a:t>
            </a:r>
            <a:r>
              <a:rPr sz="1050" spc="-10" dirty="0">
                <a:solidFill>
                  <a:srgbClr val="231F20"/>
                </a:solidFill>
                <a:latin typeface="Myriad Pro"/>
                <a:cs typeface="Myriad Pro"/>
              </a:rPr>
              <a:t> </a:t>
            </a:r>
            <a:r>
              <a:rPr sz="1050" dirty="0">
                <a:solidFill>
                  <a:srgbClr val="231F20"/>
                </a:solidFill>
                <a:latin typeface="Myriad Pro"/>
                <a:cs typeface="Myriad Pro"/>
              </a:rPr>
              <a:t>week</a:t>
            </a:r>
            <a:r>
              <a:rPr sz="1050" spc="-10" dirty="0">
                <a:solidFill>
                  <a:srgbClr val="231F20"/>
                </a:solidFill>
                <a:latin typeface="Myriad Pro"/>
                <a:cs typeface="Myriad Pro"/>
              </a:rPr>
              <a:t> </a:t>
            </a:r>
            <a:r>
              <a:rPr sz="1050" dirty="0">
                <a:solidFill>
                  <a:srgbClr val="231F20"/>
                </a:solidFill>
                <a:latin typeface="Myriad Pro"/>
                <a:cs typeface="Myriad Pro"/>
              </a:rPr>
              <a:t>before</a:t>
            </a:r>
            <a:r>
              <a:rPr sz="1050" spc="-10" dirty="0">
                <a:solidFill>
                  <a:srgbClr val="231F20"/>
                </a:solidFill>
                <a:latin typeface="Myriad Pro"/>
                <a:cs typeface="Myriad Pro"/>
              </a:rPr>
              <a:t> </a:t>
            </a:r>
            <a:r>
              <a:rPr sz="1050" dirty="0">
                <a:solidFill>
                  <a:srgbClr val="231F20"/>
                </a:solidFill>
                <a:latin typeface="Myriad Pro"/>
                <a:cs typeface="Myriad Pro"/>
              </a:rPr>
              <a:t>your</a:t>
            </a:r>
            <a:r>
              <a:rPr sz="1050" spc="-10" dirty="0">
                <a:solidFill>
                  <a:srgbClr val="231F20"/>
                </a:solidFill>
                <a:latin typeface="Myriad Pro"/>
                <a:cs typeface="Myriad Pro"/>
              </a:rPr>
              <a:t> </a:t>
            </a:r>
            <a:r>
              <a:rPr sz="1050" dirty="0">
                <a:solidFill>
                  <a:srgbClr val="231F20"/>
                </a:solidFill>
                <a:latin typeface="Myriad Pro"/>
                <a:cs typeface="Myriad Pro"/>
              </a:rPr>
              <a:t>drive</a:t>
            </a:r>
            <a:r>
              <a:rPr sz="1050" spc="-10" dirty="0">
                <a:solidFill>
                  <a:srgbClr val="231F20"/>
                </a:solidFill>
                <a:latin typeface="Myriad Pro"/>
                <a:cs typeface="Myriad Pro"/>
              </a:rPr>
              <a:t> starts.)</a:t>
            </a:r>
            <a:endParaRPr sz="1050" dirty="0">
              <a:latin typeface="Myriad Pro"/>
              <a:cs typeface="Myriad Pro"/>
            </a:endParaRPr>
          </a:p>
          <a:p>
            <a:pPr>
              <a:lnSpc>
                <a:spcPct val="100000"/>
              </a:lnSpc>
              <a:spcBef>
                <a:spcPts val="15"/>
              </a:spcBef>
            </a:pPr>
            <a:endParaRPr sz="1150" dirty="0">
              <a:latin typeface="Myriad Pro"/>
              <a:cs typeface="Myriad Pro"/>
            </a:endParaRPr>
          </a:p>
          <a:p>
            <a:pPr marL="12700" marR="5080" algn="just">
              <a:lnSpc>
                <a:spcPct val="111100"/>
              </a:lnSpc>
              <a:spcBef>
                <a:spcPts val="5"/>
              </a:spcBef>
            </a:pPr>
            <a:r>
              <a:rPr sz="1050" dirty="0">
                <a:solidFill>
                  <a:srgbClr val="231F20"/>
                </a:solidFill>
                <a:latin typeface="Myriad Pro"/>
                <a:cs typeface="Myriad Pro"/>
              </a:rPr>
              <a:t>Did</a:t>
            </a:r>
            <a:r>
              <a:rPr sz="1050" spc="-5" dirty="0">
                <a:solidFill>
                  <a:srgbClr val="231F20"/>
                </a:solidFill>
                <a:latin typeface="Myriad Pro"/>
                <a:cs typeface="Myriad Pro"/>
              </a:rPr>
              <a:t> </a:t>
            </a:r>
            <a:r>
              <a:rPr sz="1050" dirty="0">
                <a:solidFill>
                  <a:srgbClr val="231F20"/>
                </a:solidFill>
                <a:latin typeface="Myriad Pro"/>
                <a:cs typeface="Myriad Pro"/>
              </a:rPr>
              <a:t>you</a:t>
            </a:r>
            <a:r>
              <a:rPr sz="1050" spc="-5" dirty="0">
                <a:solidFill>
                  <a:srgbClr val="231F20"/>
                </a:solidFill>
                <a:latin typeface="Myriad Pro"/>
                <a:cs typeface="Myriad Pro"/>
              </a:rPr>
              <a:t> </a:t>
            </a:r>
            <a:r>
              <a:rPr sz="1050" dirty="0">
                <a:solidFill>
                  <a:srgbClr val="231F20"/>
                </a:solidFill>
                <a:latin typeface="Myriad Pro"/>
                <a:cs typeface="Myriad Pro"/>
              </a:rPr>
              <a:t>know</a:t>
            </a:r>
            <a:r>
              <a:rPr sz="1050" spc="-5" dirty="0">
                <a:solidFill>
                  <a:srgbClr val="231F20"/>
                </a:solidFill>
                <a:latin typeface="Myriad Pro"/>
                <a:cs typeface="Myriad Pro"/>
              </a:rPr>
              <a:t> </a:t>
            </a:r>
            <a:r>
              <a:rPr sz="1050" dirty="0">
                <a:solidFill>
                  <a:srgbClr val="231F20"/>
                </a:solidFill>
                <a:latin typeface="Myriad Pro"/>
                <a:cs typeface="Myriad Pro"/>
              </a:rPr>
              <a:t>that 54%</a:t>
            </a:r>
            <a:r>
              <a:rPr sz="1050" spc="-5" dirty="0">
                <a:solidFill>
                  <a:srgbClr val="231F20"/>
                </a:solidFill>
                <a:latin typeface="Myriad Pro"/>
                <a:cs typeface="Myriad Pro"/>
              </a:rPr>
              <a:t> </a:t>
            </a:r>
            <a:r>
              <a:rPr sz="1050" dirty="0">
                <a:solidFill>
                  <a:srgbClr val="231F20"/>
                </a:solidFill>
                <a:latin typeface="Myriad Pro"/>
                <a:cs typeface="Myriad Pro"/>
              </a:rPr>
              <a:t>of</a:t>
            </a:r>
            <a:r>
              <a:rPr sz="1050" spc="-5" dirty="0">
                <a:solidFill>
                  <a:srgbClr val="231F20"/>
                </a:solidFill>
                <a:latin typeface="Myriad Pro"/>
                <a:cs typeface="Myriad Pro"/>
              </a:rPr>
              <a:t> </a:t>
            </a:r>
            <a:r>
              <a:rPr sz="1050" dirty="0">
                <a:solidFill>
                  <a:srgbClr val="231F20"/>
                </a:solidFill>
                <a:latin typeface="Myriad Pro"/>
                <a:cs typeface="Myriad Pro"/>
              </a:rPr>
              <a:t>children in</a:t>
            </a:r>
            <a:r>
              <a:rPr sz="1050" spc="-5" dirty="0">
                <a:solidFill>
                  <a:srgbClr val="231F20"/>
                </a:solidFill>
                <a:latin typeface="Myriad Pro"/>
                <a:cs typeface="Myriad Pro"/>
              </a:rPr>
              <a:t> </a:t>
            </a:r>
            <a:r>
              <a:rPr sz="1050" dirty="0">
                <a:solidFill>
                  <a:srgbClr val="231F20"/>
                </a:solidFill>
                <a:latin typeface="Myriad Pro"/>
                <a:cs typeface="Myriad Pro"/>
              </a:rPr>
              <a:t>our</a:t>
            </a:r>
            <a:r>
              <a:rPr sz="1050" spc="-5" dirty="0">
                <a:solidFill>
                  <a:srgbClr val="231F20"/>
                </a:solidFill>
                <a:latin typeface="Myriad Pro"/>
                <a:cs typeface="Myriad Pro"/>
              </a:rPr>
              <a:t> </a:t>
            </a:r>
            <a:r>
              <a:rPr sz="1050" dirty="0">
                <a:solidFill>
                  <a:srgbClr val="231F20"/>
                </a:solidFill>
                <a:latin typeface="Myriad Pro"/>
                <a:cs typeface="Myriad Pro"/>
              </a:rPr>
              <a:t>community live</a:t>
            </a:r>
            <a:r>
              <a:rPr sz="1050" spc="-5" dirty="0">
                <a:solidFill>
                  <a:srgbClr val="231F20"/>
                </a:solidFill>
                <a:latin typeface="Myriad Pro"/>
                <a:cs typeface="Myriad Pro"/>
              </a:rPr>
              <a:t> </a:t>
            </a:r>
            <a:r>
              <a:rPr sz="1050" dirty="0">
                <a:solidFill>
                  <a:srgbClr val="231F20"/>
                </a:solidFill>
                <a:latin typeface="Myriad Pro"/>
                <a:cs typeface="Myriad Pro"/>
              </a:rPr>
              <a:t>below</a:t>
            </a:r>
            <a:r>
              <a:rPr sz="1050" spc="-5" dirty="0">
                <a:solidFill>
                  <a:srgbClr val="231F20"/>
                </a:solidFill>
                <a:latin typeface="Myriad Pro"/>
                <a:cs typeface="Myriad Pro"/>
              </a:rPr>
              <a:t> </a:t>
            </a:r>
            <a:r>
              <a:rPr sz="1050" dirty="0">
                <a:solidFill>
                  <a:srgbClr val="231F20"/>
                </a:solidFill>
                <a:latin typeface="Myriad Pro"/>
                <a:cs typeface="Myriad Pro"/>
              </a:rPr>
              <a:t>the poverty</a:t>
            </a:r>
            <a:r>
              <a:rPr sz="1050" spc="-5" dirty="0">
                <a:solidFill>
                  <a:srgbClr val="231F20"/>
                </a:solidFill>
                <a:latin typeface="Myriad Pro"/>
                <a:cs typeface="Myriad Pro"/>
              </a:rPr>
              <a:t> </a:t>
            </a:r>
            <a:r>
              <a:rPr sz="1050" dirty="0">
                <a:solidFill>
                  <a:srgbClr val="231F20"/>
                </a:solidFill>
                <a:latin typeface="Myriad Pro"/>
                <a:cs typeface="Myriad Pro"/>
              </a:rPr>
              <a:t>line</a:t>
            </a:r>
            <a:r>
              <a:rPr sz="1050" spc="-5" dirty="0">
                <a:solidFill>
                  <a:srgbClr val="231F20"/>
                </a:solidFill>
                <a:latin typeface="Myriad Pro"/>
                <a:cs typeface="Myriad Pro"/>
              </a:rPr>
              <a:t> </a:t>
            </a:r>
            <a:r>
              <a:rPr sz="1050" dirty="0">
                <a:solidFill>
                  <a:srgbClr val="231F20"/>
                </a:solidFill>
                <a:latin typeface="Myriad Pro"/>
                <a:cs typeface="Myriad Pro"/>
              </a:rPr>
              <a:t>and </a:t>
            </a:r>
            <a:r>
              <a:rPr sz="1050" spc="-20" dirty="0">
                <a:solidFill>
                  <a:srgbClr val="231F20"/>
                </a:solidFill>
                <a:latin typeface="Myriad Pro"/>
                <a:cs typeface="Myriad Pro"/>
              </a:rPr>
              <a:t>can’t </a:t>
            </a:r>
            <a:r>
              <a:rPr sz="1050" dirty="0">
                <a:solidFill>
                  <a:srgbClr val="231F20"/>
                </a:solidFill>
                <a:latin typeface="Myriad Pro"/>
                <a:cs typeface="Myriad Pro"/>
              </a:rPr>
              <a:t>afford</a:t>
            </a:r>
            <a:r>
              <a:rPr sz="1050" spc="-5" dirty="0">
                <a:solidFill>
                  <a:srgbClr val="231F20"/>
                </a:solidFill>
                <a:latin typeface="Myriad Pro"/>
                <a:cs typeface="Myriad Pro"/>
              </a:rPr>
              <a:t> </a:t>
            </a:r>
            <a:r>
              <a:rPr sz="1050" dirty="0">
                <a:solidFill>
                  <a:srgbClr val="231F20"/>
                </a:solidFill>
                <a:latin typeface="Myriad Pro"/>
                <a:cs typeface="Myriad Pro"/>
              </a:rPr>
              <a:t>the</a:t>
            </a:r>
            <a:r>
              <a:rPr sz="1050" spc="-5" dirty="0">
                <a:solidFill>
                  <a:srgbClr val="231F20"/>
                </a:solidFill>
                <a:latin typeface="Myriad Pro"/>
                <a:cs typeface="Myriad Pro"/>
              </a:rPr>
              <a:t> </a:t>
            </a:r>
            <a:r>
              <a:rPr sz="1050" dirty="0">
                <a:solidFill>
                  <a:srgbClr val="231F20"/>
                </a:solidFill>
                <a:latin typeface="Myriad Pro"/>
                <a:cs typeface="Myriad Pro"/>
              </a:rPr>
              <a:t>basic</a:t>
            </a:r>
            <a:r>
              <a:rPr sz="1050" spc="-5" dirty="0">
                <a:solidFill>
                  <a:srgbClr val="231F20"/>
                </a:solidFill>
                <a:latin typeface="Myriad Pro"/>
                <a:cs typeface="Myriad Pro"/>
              </a:rPr>
              <a:t> </a:t>
            </a:r>
            <a:r>
              <a:rPr sz="1050" dirty="0">
                <a:solidFill>
                  <a:srgbClr val="231F20"/>
                </a:solidFill>
                <a:latin typeface="Myriad Pro"/>
                <a:cs typeface="Myriad Pro"/>
              </a:rPr>
              <a:t>school supplies</a:t>
            </a:r>
            <a:r>
              <a:rPr sz="1050" spc="-5" dirty="0">
                <a:solidFill>
                  <a:srgbClr val="231F20"/>
                </a:solidFill>
                <a:latin typeface="Myriad Pro"/>
                <a:cs typeface="Myriad Pro"/>
              </a:rPr>
              <a:t> </a:t>
            </a:r>
            <a:r>
              <a:rPr sz="1050" dirty="0">
                <a:solidFill>
                  <a:srgbClr val="231F20"/>
                </a:solidFill>
                <a:latin typeface="Myriad Pro"/>
                <a:cs typeface="Myriad Pro"/>
              </a:rPr>
              <a:t>they</a:t>
            </a:r>
            <a:r>
              <a:rPr sz="1050" spc="-5" dirty="0">
                <a:solidFill>
                  <a:srgbClr val="231F20"/>
                </a:solidFill>
                <a:latin typeface="Myriad Pro"/>
                <a:cs typeface="Myriad Pro"/>
              </a:rPr>
              <a:t> </a:t>
            </a:r>
            <a:r>
              <a:rPr sz="1050" dirty="0">
                <a:solidFill>
                  <a:srgbClr val="231F20"/>
                </a:solidFill>
                <a:latin typeface="Myriad Pro"/>
                <a:cs typeface="Myriad Pro"/>
              </a:rPr>
              <a:t>need to</a:t>
            </a:r>
            <a:r>
              <a:rPr sz="1050" spc="-5" dirty="0">
                <a:solidFill>
                  <a:srgbClr val="231F20"/>
                </a:solidFill>
                <a:latin typeface="Myriad Pro"/>
                <a:cs typeface="Myriad Pro"/>
              </a:rPr>
              <a:t> </a:t>
            </a:r>
            <a:r>
              <a:rPr sz="1050" dirty="0">
                <a:solidFill>
                  <a:srgbClr val="231F20"/>
                </a:solidFill>
                <a:latin typeface="Myriad Pro"/>
                <a:cs typeface="Myriad Pro"/>
              </a:rPr>
              <a:t>learn.</a:t>
            </a:r>
            <a:r>
              <a:rPr sz="1050" spc="-50" dirty="0">
                <a:solidFill>
                  <a:srgbClr val="231F20"/>
                </a:solidFill>
                <a:latin typeface="Myriad Pro"/>
                <a:cs typeface="Myriad Pro"/>
              </a:rPr>
              <a:t> </a:t>
            </a:r>
            <a:r>
              <a:rPr sz="1050" dirty="0">
                <a:solidFill>
                  <a:srgbClr val="231F20"/>
                </a:solidFill>
                <a:latin typeface="Myriad Pro"/>
                <a:cs typeface="Myriad Pro"/>
              </a:rPr>
              <a:t>That means</a:t>
            </a:r>
            <a:r>
              <a:rPr sz="1050" spc="-5" dirty="0">
                <a:solidFill>
                  <a:srgbClr val="231F20"/>
                </a:solidFill>
                <a:latin typeface="Myriad Pro"/>
                <a:cs typeface="Myriad Pro"/>
              </a:rPr>
              <a:t> </a:t>
            </a:r>
            <a:r>
              <a:rPr sz="1050" dirty="0">
                <a:solidFill>
                  <a:srgbClr val="231F20"/>
                </a:solidFill>
                <a:latin typeface="Myriad Pro"/>
                <a:cs typeface="Myriad Pro"/>
              </a:rPr>
              <a:t>1</a:t>
            </a:r>
            <a:r>
              <a:rPr sz="1050" spc="-5" dirty="0">
                <a:solidFill>
                  <a:srgbClr val="231F20"/>
                </a:solidFill>
                <a:latin typeface="Myriad Pro"/>
                <a:cs typeface="Myriad Pro"/>
              </a:rPr>
              <a:t> </a:t>
            </a:r>
            <a:r>
              <a:rPr sz="1050" dirty="0">
                <a:solidFill>
                  <a:srgbClr val="231F20"/>
                </a:solidFill>
                <a:latin typeface="Myriad Pro"/>
                <a:cs typeface="Myriad Pro"/>
              </a:rPr>
              <a:t>in</a:t>
            </a:r>
            <a:r>
              <a:rPr sz="1050" spc="-5" dirty="0">
                <a:solidFill>
                  <a:srgbClr val="231F20"/>
                </a:solidFill>
                <a:latin typeface="Myriad Pro"/>
                <a:cs typeface="Myriad Pro"/>
              </a:rPr>
              <a:t> </a:t>
            </a:r>
            <a:r>
              <a:rPr sz="1050" dirty="0">
                <a:solidFill>
                  <a:srgbClr val="231F20"/>
                </a:solidFill>
                <a:latin typeface="Myriad Pro"/>
                <a:cs typeface="Myriad Pro"/>
              </a:rPr>
              <a:t>every</a:t>
            </a:r>
            <a:r>
              <a:rPr lang="en-US" sz="1050" dirty="0">
                <a:solidFill>
                  <a:srgbClr val="231F20"/>
                </a:solidFill>
                <a:latin typeface="Myriad Pro"/>
                <a:cs typeface="Myriad Pro"/>
              </a:rPr>
              <a:t> two</a:t>
            </a:r>
            <a:r>
              <a:rPr sz="1050" spc="-5" dirty="0">
                <a:solidFill>
                  <a:srgbClr val="231F20"/>
                </a:solidFill>
                <a:latin typeface="Myriad Pro"/>
                <a:cs typeface="Myriad Pro"/>
              </a:rPr>
              <a:t> </a:t>
            </a:r>
            <a:r>
              <a:rPr sz="1050" dirty="0">
                <a:solidFill>
                  <a:srgbClr val="231F20"/>
                </a:solidFill>
                <a:latin typeface="Myriad Pro"/>
                <a:cs typeface="Myriad Pro"/>
              </a:rPr>
              <a:t>local</a:t>
            </a:r>
            <a:r>
              <a:rPr sz="1050" spc="-5" dirty="0">
                <a:solidFill>
                  <a:srgbClr val="231F20"/>
                </a:solidFill>
                <a:latin typeface="Myriad Pro"/>
                <a:cs typeface="Myriad Pro"/>
              </a:rPr>
              <a:t> </a:t>
            </a:r>
            <a:r>
              <a:rPr sz="1050" spc="-10" dirty="0">
                <a:solidFill>
                  <a:srgbClr val="231F20"/>
                </a:solidFill>
                <a:latin typeface="Myriad Pro"/>
                <a:cs typeface="Myriad Pro"/>
              </a:rPr>
              <a:t>students </a:t>
            </a:r>
            <a:r>
              <a:rPr sz="1050" dirty="0">
                <a:solidFill>
                  <a:srgbClr val="231F20"/>
                </a:solidFill>
                <a:latin typeface="Myriad Pro"/>
                <a:cs typeface="Myriad Pro"/>
              </a:rPr>
              <a:t>comes</a:t>
            </a:r>
            <a:r>
              <a:rPr sz="1050" spc="-20" dirty="0">
                <a:solidFill>
                  <a:srgbClr val="231F20"/>
                </a:solidFill>
                <a:latin typeface="Myriad Pro"/>
                <a:cs typeface="Myriad Pro"/>
              </a:rPr>
              <a:t>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dirty="0">
                <a:solidFill>
                  <a:srgbClr val="231F20"/>
                </a:solidFill>
                <a:latin typeface="Myriad Pro"/>
                <a:cs typeface="Myriad Pro"/>
              </a:rPr>
              <a:t>school</a:t>
            </a:r>
            <a:r>
              <a:rPr sz="1050" spc="-5" dirty="0">
                <a:solidFill>
                  <a:srgbClr val="231F20"/>
                </a:solidFill>
                <a:latin typeface="Myriad Pro"/>
                <a:cs typeface="Myriad Pro"/>
              </a:rPr>
              <a:t> </a:t>
            </a:r>
            <a:r>
              <a:rPr sz="1050" dirty="0">
                <a:solidFill>
                  <a:srgbClr val="231F20"/>
                </a:solidFill>
                <a:latin typeface="Myriad Pro"/>
                <a:cs typeface="Myriad Pro"/>
              </a:rPr>
              <a:t>empty-</a:t>
            </a:r>
            <a:r>
              <a:rPr sz="1050" spc="-10" dirty="0">
                <a:solidFill>
                  <a:srgbClr val="231F20"/>
                </a:solidFill>
                <a:latin typeface="Myriad Pro"/>
                <a:cs typeface="Myriad Pro"/>
              </a:rPr>
              <a:t>handed.</a:t>
            </a:r>
            <a:endParaRPr sz="1050" dirty="0">
              <a:latin typeface="Myriad Pro"/>
              <a:cs typeface="Myriad Pro"/>
            </a:endParaRPr>
          </a:p>
          <a:p>
            <a:pPr>
              <a:lnSpc>
                <a:spcPct val="100000"/>
              </a:lnSpc>
              <a:spcBef>
                <a:spcPts val="15"/>
              </a:spcBef>
            </a:pPr>
            <a:endParaRPr sz="1150" dirty="0">
              <a:latin typeface="Myriad Pro"/>
              <a:cs typeface="Myriad Pro"/>
            </a:endParaRPr>
          </a:p>
          <a:p>
            <a:pPr marL="12700" marR="21590">
              <a:lnSpc>
                <a:spcPct val="111100"/>
              </a:lnSpc>
            </a:pPr>
            <a:r>
              <a:rPr sz="1050" spc="-10" dirty="0">
                <a:solidFill>
                  <a:srgbClr val="231F20"/>
                </a:solidFill>
                <a:latin typeface="Myriad Pro"/>
                <a:cs typeface="Myriad Pro"/>
              </a:rPr>
              <a:t>That’s</a:t>
            </a:r>
            <a:r>
              <a:rPr sz="1050" spc="-20" dirty="0">
                <a:solidFill>
                  <a:srgbClr val="231F20"/>
                </a:solidFill>
                <a:latin typeface="Myriad Pro"/>
                <a:cs typeface="Myriad Pro"/>
              </a:rPr>
              <a:t> </a:t>
            </a:r>
            <a:r>
              <a:rPr sz="1050" dirty="0">
                <a:solidFill>
                  <a:srgbClr val="231F20"/>
                </a:solidFill>
                <a:latin typeface="Myriad Pro"/>
                <a:cs typeface="Myriad Pro"/>
              </a:rPr>
              <a:t>why</a:t>
            </a:r>
            <a:r>
              <a:rPr sz="1050" spc="-5" dirty="0">
                <a:solidFill>
                  <a:srgbClr val="231F20"/>
                </a:solidFill>
                <a:latin typeface="Myriad Pro"/>
                <a:cs typeface="Myriad Pro"/>
              </a:rPr>
              <a:t> </a:t>
            </a:r>
            <a:r>
              <a:rPr sz="1050" spc="-20" dirty="0">
                <a:solidFill>
                  <a:srgbClr val="231F20"/>
                </a:solidFill>
                <a:latin typeface="Myriad Pro"/>
                <a:cs typeface="Myriad Pro"/>
              </a:rPr>
              <a:t>we’re</a:t>
            </a:r>
            <a:r>
              <a:rPr sz="1050" spc="-5" dirty="0">
                <a:solidFill>
                  <a:srgbClr val="231F20"/>
                </a:solidFill>
                <a:latin typeface="Myriad Pro"/>
                <a:cs typeface="Myriad Pro"/>
              </a:rPr>
              <a:t> </a:t>
            </a:r>
            <a:r>
              <a:rPr sz="1050" dirty="0">
                <a:solidFill>
                  <a:srgbClr val="231F20"/>
                </a:solidFill>
                <a:latin typeface="Myriad Pro"/>
                <a:cs typeface="Myriad Pro"/>
              </a:rPr>
              <a:t>partnering</a:t>
            </a:r>
            <a:r>
              <a:rPr sz="1050" spc="-10" dirty="0">
                <a:solidFill>
                  <a:srgbClr val="231F20"/>
                </a:solidFill>
                <a:latin typeface="Myriad Pro"/>
                <a:cs typeface="Myriad Pro"/>
              </a:rPr>
              <a:t> </a:t>
            </a:r>
            <a:r>
              <a:rPr sz="1050" dirty="0">
                <a:solidFill>
                  <a:srgbClr val="231F20"/>
                </a:solidFill>
                <a:latin typeface="Myriad Pro"/>
                <a:cs typeface="Myriad Pro"/>
              </a:rPr>
              <a:t>with</a:t>
            </a:r>
            <a:r>
              <a:rPr sz="1050" spc="-5" dirty="0">
                <a:solidFill>
                  <a:srgbClr val="231F20"/>
                </a:solidFill>
                <a:latin typeface="Myriad Pro"/>
                <a:cs typeface="Myriad Pro"/>
              </a:rPr>
              <a:t> </a:t>
            </a:r>
            <a:r>
              <a:rPr sz="1050" dirty="0">
                <a:solidFill>
                  <a:srgbClr val="231F20"/>
                </a:solidFill>
                <a:latin typeface="Myriad Pro"/>
                <a:cs typeface="Myriad Pro"/>
              </a:rPr>
              <a:t>Classroom</a:t>
            </a:r>
            <a:r>
              <a:rPr sz="1050" spc="-5" dirty="0">
                <a:solidFill>
                  <a:srgbClr val="231F20"/>
                </a:solidFill>
                <a:latin typeface="Myriad Pro"/>
                <a:cs typeface="Myriad Pro"/>
              </a:rPr>
              <a:t> </a:t>
            </a:r>
            <a:r>
              <a:rPr sz="1050" dirty="0">
                <a:solidFill>
                  <a:srgbClr val="231F20"/>
                </a:solidFill>
                <a:latin typeface="Myriad Pro"/>
                <a:cs typeface="Myriad Pro"/>
              </a:rPr>
              <a:t>Central</a:t>
            </a:r>
            <a:r>
              <a:rPr sz="1050" spc="-10" dirty="0">
                <a:solidFill>
                  <a:srgbClr val="231F20"/>
                </a:solidFill>
                <a:latin typeface="Myriad Pro"/>
                <a:cs typeface="Myriad Pro"/>
              </a:rPr>
              <a:t>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dirty="0">
                <a:solidFill>
                  <a:srgbClr val="231F20"/>
                </a:solidFill>
                <a:latin typeface="Myriad Pro"/>
                <a:cs typeface="Myriad Pro"/>
              </a:rPr>
              <a:t>make</a:t>
            </a:r>
            <a:r>
              <a:rPr sz="1050" spc="-5" dirty="0">
                <a:solidFill>
                  <a:srgbClr val="231F20"/>
                </a:solidFill>
                <a:latin typeface="Myriad Pro"/>
                <a:cs typeface="Myriad Pro"/>
              </a:rPr>
              <a:t> </a:t>
            </a:r>
            <a:r>
              <a:rPr sz="1050" dirty="0">
                <a:solidFill>
                  <a:srgbClr val="231F20"/>
                </a:solidFill>
                <a:latin typeface="Myriad Pro"/>
                <a:cs typeface="Myriad Pro"/>
              </a:rPr>
              <a:t>sure</a:t>
            </a:r>
            <a:r>
              <a:rPr sz="1050" spc="-10" dirty="0">
                <a:solidFill>
                  <a:srgbClr val="231F20"/>
                </a:solidFill>
                <a:latin typeface="Myriad Pro"/>
                <a:cs typeface="Myriad Pro"/>
              </a:rPr>
              <a:t> </a:t>
            </a:r>
            <a:r>
              <a:rPr sz="1050" dirty="0">
                <a:solidFill>
                  <a:srgbClr val="231F20"/>
                </a:solidFill>
                <a:latin typeface="Myriad Pro"/>
                <a:cs typeface="Myriad Pro"/>
              </a:rPr>
              <a:t>all</a:t>
            </a:r>
            <a:r>
              <a:rPr sz="1050" spc="-5" dirty="0">
                <a:solidFill>
                  <a:srgbClr val="231F20"/>
                </a:solidFill>
                <a:latin typeface="Myriad Pro"/>
                <a:cs typeface="Myriad Pro"/>
              </a:rPr>
              <a:t> </a:t>
            </a:r>
            <a:r>
              <a:rPr sz="1050" dirty="0">
                <a:solidFill>
                  <a:srgbClr val="231F20"/>
                </a:solidFill>
                <a:latin typeface="Myriad Pro"/>
                <a:cs typeface="Myriad Pro"/>
              </a:rPr>
              <a:t>local</a:t>
            </a:r>
            <a:r>
              <a:rPr sz="1050" spc="-5" dirty="0">
                <a:solidFill>
                  <a:srgbClr val="231F20"/>
                </a:solidFill>
                <a:latin typeface="Myriad Pro"/>
                <a:cs typeface="Myriad Pro"/>
              </a:rPr>
              <a:t> </a:t>
            </a:r>
            <a:r>
              <a:rPr sz="1050" dirty="0">
                <a:solidFill>
                  <a:srgbClr val="231F20"/>
                </a:solidFill>
                <a:latin typeface="Myriad Pro"/>
                <a:cs typeface="Myriad Pro"/>
              </a:rPr>
              <a:t>students</a:t>
            </a:r>
            <a:r>
              <a:rPr sz="1050" spc="-5" dirty="0">
                <a:solidFill>
                  <a:srgbClr val="231F20"/>
                </a:solidFill>
                <a:latin typeface="Myriad Pro"/>
                <a:cs typeface="Myriad Pro"/>
              </a:rPr>
              <a:t> </a:t>
            </a:r>
            <a:r>
              <a:rPr sz="1050" spc="-25" dirty="0">
                <a:solidFill>
                  <a:srgbClr val="231F20"/>
                </a:solidFill>
                <a:latin typeface="Myriad Pro"/>
                <a:cs typeface="Myriad Pro"/>
              </a:rPr>
              <a:t>are</a:t>
            </a:r>
            <a:r>
              <a:rPr sz="1050" dirty="0">
                <a:solidFill>
                  <a:srgbClr val="231F20"/>
                </a:solidFill>
                <a:latin typeface="Myriad Pro"/>
                <a:cs typeface="Myriad Pro"/>
              </a:rPr>
              <a:t> equipped</a:t>
            </a:r>
            <a:r>
              <a:rPr sz="1050" spc="-10" dirty="0">
                <a:solidFill>
                  <a:srgbClr val="231F20"/>
                </a:solidFill>
                <a:latin typeface="Myriad Pro"/>
                <a:cs typeface="Myriad Pro"/>
              </a:rPr>
              <a:t> </a:t>
            </a:r>
            <a:r>
              <a:rPr sz="1050" dirty="0">
                <a:solidFill>
                  <a:srgbClr val="231F20"/>
                </a:solidFill>
                <a:latin typeface="Myriad Pro"/>
                <a:cs typeface="Myriad Pro"/>
              </a:rPr>
              <a:t>to</a:t>
            </a:r>
            <a:r>
              <a:rPr sz="1050" spc="-10" dirty="0">
                <a:solidFill>
                  <a:srgbClr val="231F20"/>
                </a:solidFill>
                <a:latin typeface="Myriad Pro"/>
                <a:cs typeface="Myriad Pro"/>
              </a:rPr>
              <a:t> </a:t>
            </a:r>
            <a:r>
              <a:rPr sz="1050" dirty="0">
                <a:solidFill>
                  <a:srgbClr val="231F20"/>
                </a:solidFill>
                <a:latin typeface="Myriad Pro"/>
                <a:cs typeface="Myriad Pro"/>
              </a:rPr>
              <a:t>succeed</a:t>
            </a:r>
            <a:r>
              <a:rPr sz="1050" spc="-5" dirty="0">
                <a:solidFill>
                  <a:srgbClr val="231F20"/>
                </a:solidFill>
                <a:latin typeface="Myriad Pro"/>
                <a:cs typeface="Myriad Pro"/>
              </a:rPr>
              <a:t> </a:t>
            </a:r>
            <a:r>
              <a:rPr sz="1050" dirty="0">
                <a:solidFill>
                  <a:srgbClr val="231F20"/>
                </a:solidFill>
                <a:latin typeface="Myriad Pro"/>
                <a:cs typeface="Myriad Pro"/>
              </a:rPr>
              <a:t>in</a:t>
            </a:r>
            <a:r>
              <a:rPr sz="1050" spc="-10" dirty="0">
                <a:solidFill>
                  <a:srgbClr val="231F20"/>
                </a:solidFill>
                <a:latin typeface="Myriad Pro"/>
                <a:cs typeface="Myriad Pro"/>
              </a:rPr>
              <a:t> </a:t>
            </a:r>
            <a:r>
              <a:rPr sz="1050" dirty="0">
                <a:solidFill>
                  <a:srgbClr val="231F20"/>
                </a:solidFill>
                <a:latin typeface="Myriad Pro"/>
                <a:cs typeface="Myriad Pro"/>
              </a:rPr>
              <a:t>school.</a:t>
            </a:r>
            <a:r>
              <a:rPr sz="1050" spc="-10" dirty="0">
                <a:solidFill>
                  <a:srgbClr val="231F20"/>
                </a:solidFill>
                <a:latin typeface="Myriad Pro"/>
                <a:cs typeface="Myriad Pro"/>
              </a:rPr>
              <a:t> </a:t>
            </a:r>
            <a:r>
              <a:rPr sz="1050" dirty="0">
                <a:solidFill>
                  <a:srgbClr val="231F20"/>
                </a:solidFill>
                <a:latin typeface="Myriad Pro"/>
                <a:cs typeface="Myriad Pro"/>
              </a:rPr>
              <a:t>Classroom</a:t>
            </a:r>
            <a:r>
              <a:rPr sz="1050" spc="-5" dirty="0">
                <a:solidFill>
                  <a:srgbClr val="231F20"/>
                </a:solidFill>
                <a:latin typeface="Myriad Pro"/>
                <a:cs typeface="Myriad Pro"/>
              </a:rPr>
              <a:t> </a:t>
            </a:r>
            <a:r>
              <a:rPr sz="1050" dirty="0">
                <a:solidFill>
                  <a:srgbClr val="231F20"/>
                </a:solidFill>
                <a:latin typeface="Myriad Pro"/>
                <a:cs typeface="Myriad Pro"/>
              </a:rPr>
              <a:t>Central</a:t>
            </a:r>
            <a:r>
              <a:rPr sz="1050" spc="-10" dirty="0">
                <a:solidFill>
                  <a:srgbClr val="231F20"/>
                </a:solidFill>
                <a:latin typeface="Myriad Pro"/>
                <a:cs typeface="Myriad Pro"/>
              </a:rPr>
              <a:t> </a:t>
            </a:r>
            <a:r>
              <a:rPr sz="1050" dirty="0">
                <a:solidFill>
                  <a:srgbClr val="231F20"/>
                </a:solidFill>
                <a:latin typeface="Myriad Pro"/>
                <a:cs typeface="Myriad Pro"/>
              </a:rPr>
              <a:t>serves</a:t>
            </a:r>
            <a:r>
              <a:rPr sz="1050" spc="-10" dirty="0">
                <a:solidFill>
                  <a:srgbClr val="231F20"/>
                </a:solidFill>
                <a:latin typeface="Myriad Pro"/>
                <a:cs typeface="Myriad Pro"/>
              </a:rPr>
              <a:t> </a:t>
            </a:r>
            <a:r>
              <a:rPr sz="1050" dirty="0">
                <a:solidFill>
                  <a:srgbClr val="231F20"/>
                </a:solidFill>
                <a:latin typeface="Myriad Pro"/>
                <a:cs typeface="Myriad Pro"/>
              </a:rPr>
              <a:t>more</a:t>
            </a:r>
            <a:r>
              <a:rPr sz="1050" spc="-5" dirty="0">
                <a:solidFill>
                  <a:srgbClr val="231F20"/>
                </a:solidFill>
                <a:latin typeface="Myriad Pro"/>
                <a:cs typeface="Myriad Pro"/>
              </a:rPr>
              <a:t> </a:t>
            </a:r>
            <a:r>
              <a:rPr sz="1050" dirty="0">
                <a:solidFill>
                  <a:srgbClr val="231F20"/>
                </a:solidFill>
                <a:latin typeface="Myriad Pro"/>
                <a:cs typeface="Myriad Pro"/>
              </a:rPr>
              <a:t>than</a:t>
            </a:r>
            <a:r>
              <a:rPr sz="1050" spc="-10" dirty="0">
                <a:solidFill>
                  <a:srgbClr val="231F20"/>
                </a:solidFill>
                <a:latin typeface="Myriad Pro"/>
                <a:cs typeface="Myriad Pro"/>
              </a:rPr>
              <a:t> </a:t>
            </a:r>
            <a:r>
              <a:rPr sz="1050" dirty="0">
                <a:solidFill>
                  <a:srgbClr val="231F20"/>
                </a:solidFill>
                <a:latin typeface="Myriad Pro"/>
                <a:cs typeface="Myriad Pro"/>
              </a:rPr>
              <a:t>1</a:t>
            </a:r>
            <a:r>
              <a:rPr lang="en-US" sz="1050" dirty="0">
                <a:solidFill>
                  <a:srgbClr val="231F20"/>
                </a:solidFill>
                <a:latin typeface="Myriad Pro"/>
                <a:cs typeface="Myriad Pro"/>
              </a:rPr>
              <a:t>62</a:t>
            </a:r>
            <a:r>
              <a:rPr sz="1050" dirty="0">
                <a:solidFill>
                  <a:srgbClr val="231F20"/>
                </a:solidFill>
                <a:latin typeface="Myriad Pro"/>
                <a:cs typeface="Myriad Pro"/>
              </a:rPr>
              <a:t>,000</a:t>
            </a:r>
            <a:r>
              <a:rPr sz="1050" spc="-10" dirty="0">
                <a:solidFill>
                  <a:srgbClr val="231F20"/>
                </a:solidFill>
                <a:latin typeface="Myriad Pro"/>
                <a:cs typeface="Myriad Pro"/>
              </a:rPr>
              <a:t> </a:t>
            </a:r>
            <a:r>
              <a:rPr sz="1050" dirty="0">
                <a:solidFill>
                  <a:srgbClr val="231F20"/>
                </a:solidFill>
                <a:latin typeface="Myriad Pro"/>
                <a:cs typeface="Myriad Pro"/>
              </a:rPr>
              <a:t>students</a:t>
            </a:r>
            <a:r>
              <a:rPr sz="1050" spc="-5" dirty="0">
                <a:solidFill>
                  <a:srgbClr val="231F20"/>
                </a:solidFill>
                <a:latin typeface="Myriad Pro"/>
                <a:cs typeface="Myriad Pro"/>
              </a:rPr>
              <a:t> </a:t>
            </a:r>
            <a:r>
              <a:rPr sz="1050" spc="-25" dirty="0">
                <a:solidFill>
                  <a:srgbClr val="231F20"/>
                </a:solidFill>
                <a:latin typeface="Myriad Pro"/>
                <a:cs typeface="Myriad Pro"/>
              </a:rPr>
              <a:t>and</a:t>
            </a:r>
            <a:r>
              <a:rPr sz="1050" dirty="0">
                <a:solidFill>
                  <a:srgbClr val="231F20"/>
                </a:solidFill>
                <a:latin typeface="Myriad Pro"/>
                <a:cs typeface="Myriad Pro"/>
              </a:rPr>
              <a:t> their</a:t>
            </a:r>
            <a:r>
              <a:rPr sz="1050" spc="-10" dirty="0">
                <a:solidFill>
                  <a:srgbClr val="231F20"/>
                </a:solidFill>
                <a:latin typeface="Myriad Pro"/>
                <a:cs typeface="Myriad Pro"/>
              </a:rPr>
              <a:t> </a:t>
            </a:r>
            <a:r>
              <a:rPr sz="1050" dirty="0">
                <a:solidFill>
                  <a:srgbClr val="231F20"/>
                </a:solidFill>
                <a:latin typeface="Myriad Pro"/>
                <a:cs typeface="Myriad Pro"/>
              </a:rPr>
              <a:t>teachers</a:t>
            </a:r>
            <a:r>
              <a:rPr sz="1050" spc="5" dirty="0">
                <a:solidFill>
                  <a:srgbClr val="231F20"/>
                </a:solidFill>
                <a:latin typeface="Myriad Pro"/>
                <a:cs typeface="Myriad Pro"/>
              </a:rPr>
              <a:t> </a:t>
            </a:r>
            <a:r>
              <a:rPr sz="1050" dirty="0">
                <a:solidFill>
                  <a:srgbClr val="231F20"/>
                </a:solidFill>
                <a:latin typeface="Myriad Pro"/>
                <a:cs typeface="Myriad Pro"/>
              </a:rPr>
              <a:t>across 6</a:t>
            </a:r>
            <a:r>
              <a:rPr sz="1050" spc="5" dirty="0">
                <a:solidFill>
                  <a:srgbClr val="231F20"/>
                </a:solidFill>
                <a:latin typeface="Myriad Pro"/>
                <a:cs typeface="Myriad Pro"/>
              </a:rPr>
              <a:t> </a:t>
            </a:r>
            <a:r>
              <a:rPr sz="1050" dirty="0">
                <a:solidFill>
                  <a:srgbClr val="231F20"/>
                </a:solidFill>
                <a:latin typeface="Myriad Pro"/>
                <a:cs typeface="Myriad Pro"/>
              </a:rPr>
              <a:t>school districts</a:t>
            </a:r>
            <a:r>
              <a:rPr sz="1050" spc="5" dirty="0">
                <a:solidFill>
                  <a:srgbClr val="231F20"/>
                </a:solidFill>
                <a:latin typeface="Myriad Pro"/>
                <a:cs typeface="Myriad Pro"/>
              </a:rPr>
              <a:t> </a:t>
            </a:r>
            <a:r>
              <a:rPr sz="1050" dirty="0">
                <a:solidFill>
                  <a:srgbClr val="231F20"/>
                </a:solidFill>
                <a:latin typeface="Myriad Pro"/>
                <a:cs typeface="Myriad Pro"/>
              </a:rPr>
              <a:t>in</a:t>
            </a:r>
            <a:r>
              <a:rPr sz="1050" spc="5" dirty="0">
                <a:solidFill>
                  <a:srgbClr val="231F20"/>
                </a:solidFill>
                <a:latin typeface="Myriad Pro"/>
                <a:cs typeface="Myriad Pro"/>
              </a:rPr>
              <a:t> </a:t>
            </a:r>
            <a:r>
              <a:rPr sz="1050" dirty="0">
                <a:solidFill>
                  <a:srgbClr val="231F20"/>
                </a:solidFill>
                <a:latin typeface="Myriad Pro"/>
                <a:cs typeface="Myriad Pro"/>
              </a:rPr>
              <a:t>nearly 2</a:t>
            </a:r>
            <a:r>
              <a:rPr lang="en-US" sz="1050" dirty="0">
                <a:solidFill>
                  <a:srgbClr val="231F20"/>
                </a:solidFill>
                <a:latin typeface="Myriad Pro"/>
                <a:cs typeface="Myriad Pro"/>
              </a:rPr>
              <a:t>50</a:t>
            </a:r>
            <a:r>
              <a:rPr sz="1050" spc="5" dirty="0">
                <a:solidFill>
                  <a:srgbClr val="231F20"/>
                </a:solidFill>
                <a:latin typeface="Myriad Pro"/>
                <a:cs typeface="Myriad Pro"/>
              </a:rPr>
              <a:t> </a:t>
            </a:r>
            <a:r>
              <a:rPr sz="1050" dirty="0">
                <a:solidFill>
                  <a:srgbClr val="231F20"/>
                </a:solidFill>
                <a:latin typeface="Myriad Pro"/>
                <a:cs typeface="Myriad Pro"/>
              </a:rPr>
              <a:t>high-need </a:t>
            </a:r>
            <a:r>
              <a:rPr sz="1050" spc="-10" dirty="0">
                <a:solidFill>
                  <a:srgbClr val="231F20"/>
                </a:solidFill>
                <a:latin typeface="Myriad Pro"/>
                <a:cs typeface="Myriad Pro"/>
              </a:rPr>
              <a:t>schools.</a:t>
            </a:r>
            <a:r>
              <a:rPr sz="1050" spc="-40" dirty="0">
                <a:solidFill>
                  <a:srgbClr val="231F20"/>
                </a:solidFill>
                <a:latin typeface="Myriad Pro"/>
                <a:cs typeface="Myriad Pro"/>
              </a:rPr>
              <a:t> </a:t>
            </a:r>
            <a:r>
              <a:rPr sz="1050" dirty="0">
                <a:solidFill>
                  <a:srgbClr val="231F20"/>
                </a:solidFill>
                <a:latin typeface="Myriad Pro"/>
                <a:cs typeface="Myriad Pro"/>
              </a:rPr>
              <a:t>Their mission</a:t>
            </a:r>
            <a:r>
              <a:rPr sz="1050" spc="5" dirty="0">
                <a:solidFill>
                  <a:srgbClr val="231F20"/>
                </a:solidFill>
                <a:latin typeface="Myriad Pro"/>
                <a:cs typeface="Myriad Pro"/>
              </a:rPr>
              <a:t> </a:t>
            </a:r>
            <a:r>
              <a:rPr sz="1050" dirty="0">
                <a:solidFill>
                  <a:srgbClr val="231F20"/>
                </a:solidFill>
                <a:latin typeface="Myriad Pro"/>
                <a:cs typeface="Myriad Pro"/>
              </a:rPr>
              <a:t>is</a:t>
            </a:r>
            <a:r>
              <a:rPr sz="1050" spc="5" dirty="0">
                <a:solidFill>
                  <a:srgbClr val="231F20"/>
                </a:solidFill>
                <a:latin typeface="Myriad Pro"/>
                <a:cs typeface="Myriad Pro"/>
              </a:rPr>
              <a:t> </a:t>
            </a:r>
            <a:r>
              <a:rPr sz="1050" spc="-25" dirty="0">
                <a:solidFill>
                  <a:srgbClr val="231F20"/>
                </a:solidFill>
                <a:latin typeface="Myriad Pro"/>
                <a:cs typeface="Myriad Pro"/>
              </a:rPr>
              <a:t>to</a:t>
            </a:r>
            <a:r>
              <a:rPr sz="1050" dirty="0">
                <a:solidFill>
                  <a:srgbClr val="231F20"/>
                </a:solidFill>
                <a:latin typeface="Myriad Pro"/>
                <a:cs typeface="Myriad Pro"/>
              </a:rPr>
              <a:t> equip</a:t>
            </a:r>
            <a:r>
              <a:rPr sz="1050" spc="-10" dirty="0">
                <a:solidFill>
                  <a:srgbClr val="231F20"/>
                </a:solidFill>
                <a:latin typeface="Myriad Pro"/>
                <a:cs typeface="Myriad Pro"/>
              </a:rPr>
              <a:t> </a:t>
            </a:r>
            <a:r>
              <a:rPr sz="1050" dirty="0">
                <a:solidFill>
                  <a:srgbClr val="231F20"/>
                </a:solidFill>
                <a:latin typeface="Myriad Pro"/>
                <a:cs typeface="Myriad Pro"/>
              </a:rPr>
              <a:t>students</a:t>
            </a:r>
            <a:r>
              <a:rPr sz="1050" spc="-5" dirty="0">
                <a:solidFill>
                  <a:srgbClr val="231F20"/>
                </a:solidFill>
                <a:latin typeface="Myriad Pro"/>
                <a:cs typeface="Myriad Pro"/>
              </a:rPr>
              <a:t>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dirty="0">
                <a:solidFill>
                  <a:srgbClr val="231F20"/>
                </a:solidFill>
                <a:latin typeface="Myriad Pro"/>
                <a:cs typeface="Myriad Pro"/>
              </a:rPr>
              <a:t>effectively</a:t>
            </a:r>
            <a:r>
              <a:rPr sz="1050" spc="-5" dirty="0">
                <a:solidFill>
                  <a:srgbClr val="231F20"/>
                </a:solidFill>
                <a:latin typeface="Myriad Pro"/>
                <a:cs typeface="Myriad Pro"/>
              </a:rPr>
              <a:t> </a:t>
            </a:r>
            <a:r>
              <a:rPr sz="1050" dirty="0">
                <a:solidFill>
                  <a:srgbClr val="231F20"/>
                </a:solidFill>
                <a:latin typeface="Myriad Pro"/>
                <a:cs typeface="Myriad Pro"/>
              </a:rPr>
              <a:t>learn</a:t>
            </a:r>
            <a:r>
              <a:rPr sz="1050" spc="-5" dirty="0">
                <a:solidFill>
                  <a:srgbClr val="231F20"/>
                </a:solidFill>
                <a:latin typeface="Myriad Pro"/>
                <a:cs typeface="Myriad Pro"/>
              </a:rPr>
              <a:t> </a:t>
            </a:r>
            <a:r>
              <a:rPr sz="1050" dirty="0">
                <a:solidFill>
                  <a:srgbClr val="231F20"/>
                </a:solidFill>
                <a:latin typeface="Myriad Pro"/>
                <a:cs typeface="Myriad Pro"/>
              </a:rPr>
              <a:t>by</a:t>
            </a:r>
            <a:r>
              <a:rPr sz="1050" spc="-10" dirty="0">
                <a:solidFill>
                  <a:srgbClr val="231F20"/>
                </a:solidFill>
                <a:latin typeface="Myriad Pro"/>
                <a:cs typeface="Myriad Pro"/>
              </a:rPr>
              <a:t> </a:t>
            </a:r>
            <a:r>
              <a:rPr sz="1050" dirty="0">
                <a:solidFill>
                  <a:srgbClr val="231F20"/>
                </a:solidFill>
                <a:latin typeface="Myriad Pro"/>
                <a:cs typeface="Myriad Pro"/>
              </a:rPr>
              <a:t>collecting</a:t>
            </a:r>
            <a:r>
              <a:rPr sz="1050" spc="-5" dirty="0">
                <a:solidFill>
                  <a:srgbClr val="231F20"/>
                </a:solidFill>
                <a:latin typeface="Myriad Pro"/>
                <a:cs typeface="Myriad Pro"/>
              </a:rPr>
              <a:t> </a:t>
            </a:r>
            <a:r>
              <a:rPr sz="1050" dirty="0">
                <a:solidFill>
                  <a:srgbClr val="231F20"/>
                </a:solidFill>
                <a:latin typeface="Myriad Pro"/>
                <a:cs typeface="Myriad Pro"/>
              </a:rPr>
              <a:t>and</a:t>
            </a:r>
            <a:r>
              <a:rPr sz="1050" spc="-5" dirty="0">
                <a:solidFill>
                  <a:srgbClr val="231F20"/>
                </a:solidFill>
                <a:latin typeface="Myriad Pro"/>
                <a:cs typeface="Myriad Pro"/>
              </a:rPr>
              <a:t> </a:t>
            </a:r>
            <a:r>
              <a:rPr sz="1050" dirty="0">
                <a:solidFill>
                  <a:srgbClr val="231F20"/>
                </a:solidFill>
                <a:latin typeface="Myriad Pro"/>
                <a:cs typeface="Myriad Pro"/>
              </a:rPr>
              <a:t>distributing</a:t>
            </a:r>
            <a:r>
              <a:rPr sz="1050" spc="-5" dirty="0">
                <a:solidFill>
                  <a:srgbClr val="231F20"/>
                </a:solidFill>
                <a:latin typeface="Myriad Pro"/>
                <a:cs typeface="Myriad Pro"/>
              </a:rPr>
              <a:t> </a:t>
            </a:r>
            <a:r>
              <a:rPr sz="1050" dirty="0">
                <a:solidFill>
                  <a:srgbClr val="231F20"/>
                </a:solidFill>
                <a:latin typeface="Myriad Pro"/>
                <a:cs typeface="Myriad Pro"/>
              </a:rPr>
              <a:t>free</a:t>
            </a:r>
            <a:r>
              <a:rPr sz="1050" spc="-5" dirty="0">
                <a:solidFill>
                  <a:srgbClr val="231F20"/>
                </a:solidFill>
                <a:latin typeface="Myriad Pro"/>
                <a:cs typeface="Myriad Pro"/>
              </a:rPr>
              <a:t> </a:t>
            </a:r>
            <a:r>
              <a:rPr sz="1050" dirty="0">
                <a:solidFill>
                  <a:srgbClr val="231F20"/>
                </a:solidFill>
                <a:latin typeface="Myriad Pro"/>
                <a:cs typeface="Myriad Pro"/>
              </a:rPr>
              <a:t>school</a:t>
            </a:r>
            <a:r>
              <a:rPr sz="1050" spc="-10" dirty="0">
                <a:solidFill>
                  <a:srgbClr val="231F20"/>
                </a:solidFill>
                <a:latin typeface="Myriad Pro"/>
                <a:cs typeface="Myriad Pro"/>
              </a:rPr>
              <a:t> </a:t>
            </a:r>
            <a:r>
              <a:rPr sz="1050" dirty="0">
                <a:solidFill>
                  <a:srgbClr val="231F20"/>
                </a:solidFill>
                <a:latin typeface="Myriad Pro"/>
                <a:cs typeface="Myriad Pro"/>
              </a:rPr>
              <a:t>supplies</a:t>
            </a:r>
            <a:r>
              <a:rPr sz="1050" spc="-5" dirty="0">
                <a:solidFill>
                  <a:srgbClr val="231F20"/>
                </a:solidFill>
                <a:latin typeface="Myriad Pro"/>
                <a:cs typeface="Myriad Pro"/>
              </a:rPr>
              <a:t> </a:t>
            </a:r>
            <a:r>
              <a:rPr sz="1050" spc="-25" dirty="0">
                <a:solidFill>
                  <a:srgbClr val="231F20"/>
                </a:solidFill>
                <a:latin typeface="Myriad Pro"/>
                <a:cs typeface="Myriad Pro"/>
              </a:rPr>
              <a:t>to</a:t>
            </a:r>
            <a:r>
              <a:rPr sz="1050" dirty="0">
                <a:solidFill>
                  <a:srgbClr val="231F20"/>
                </a:solidFill>
                <a:latin typeface="Myriad Pro"/>
                <a:cs typeface="Myriad Pro"/>
              </a:rPr>
              <a:t> their</a:t>
            </a:r>
            <a:r>
              <a:rPr sz="1050" spc="-10" dirty="0">
                <a:solidFill>
                  <a:srgbClr val="231F20"/>
                </a:solidFill>
                <a:latin typeface="Myriad Pro"/>
                <a:cs typeface="Myriad Pro"/>
              </a:rPr>
              <a:t> teachers.</a:t>
            </a:r>
            <a:endParaRPr sz="1050" dirty="0">
              <a:latin typeface="Myriad Pro"/>
              <a:cs typeface="Myriad Pro"/>
            </a:endParaRPr>
          </a:p>
          <a:p>
            <a:pPr>
              <a:lnSpc>
                <a:spcPct val="100000"/>
              </a:lnSpc>
              <a:spcBef>
                <a:spcPts val="20"/>
              </a:spcBef>
            </a:pPr>
            <a:endParaRPr sz="1150" dirty="0">
              <a:latin typeface="Myriad Pro"/>
              <a:cs typeface="Myriad Pro"/>
            </a:endParaRPr>
          </a:p>
          <a:p>
            <a:pPr marL="12700" marR="186690">
              <a:lnSpc>
                <a:spcPct val="111100"/>
              </a:lnSpc>
            </a:pPr>
            <a:r>
              <a:rPr sz="1050" dirty="0">
                <a:solidFill>
                  <a:srgbClr val="231F20"/>
                </a:solidFill>
                <a:latin typeface="Myriad Pro"/>
                <a:cs typeface="Myriad Pro"/>
              </a:rPr>
              <a:t>Equipping</a:t>
            </a:r>
            <a:r>
              <a:rPr sz="1050" spc="-5" dirty="0">
                <a:solidFill>
                  <a:srgbClr val="231F20"/>
                </a:solidFill>
                <a:latin typeface="Myriad Pro"/>
                <a:cs typeface="Myriad Pro"/>
              </a:rPr>
              <a:t> </a:t>
            </a:r>
            <a:r>
              <a:rPr sz="1050" dirty="0">
                <a:solidFill>
                  <a:srgbClr val="231F20"/>
                </a:solidFill>
                <a:latin typeface="Myriad Pro"/>
                <a:cs typeface="Myriad Pro"/>
              </a:rPr>
              <a:t>all</a:t>
            </a:r>
            <a:r>
              <a:rPr sz="1050" spc="-5" dirty="0">
                <a:solidFill>
                  <a:srgbClr val="231F20"/>
                </a:solidFill>
                <a:latin typeface="Myriad Pro"/>
                <a:cs typeface="Myriad Pro"/>
              </a:rPr>
              <a:t> </a:t>
            </a:r>
            <a:r>
              <a:rPr sz="1050" dirty="0">
                <a:solidFill>
                  <a:srgbClr val="231F20"/>
                </a:solidFill>
                <a:latin typeface="Myriad Pro"/>
                <a:cs typeface="Myriad Pro"/>
              </a:rPr>
              <a:t>local students</a:t>
            </a:r>
            <a:r>
              <a:rPr sz="1050" spc="-5" dirty="0">
                <a:solidFill>
                  <a:srgbClr val="231F20"/>
                </a:solidFill>
                <a:latin typeface="Myriad Pro"/>
                <a:cs typeface="Myriad Pro"/>
              </a:rPr>
              <a:t> </a:t>
            </a:r>
            <a:r>
              <a:rPr sz="1050" dirty="0">
                <a:solidFill>
                  <a:srgbClr val="231F20"/>
                </a:solidFill>
                <a:latin typeface="Myriad Pro"/>
                <a:cs typeface="Myriad Pro"/>
              </a:rPr>
              <a:t>with</a:t>
            </a:r>
            <a:r>
              <a:rPr sz="1050" spc="-5" dirty="0">
                <a:solidFill>
                  <a:srgbClr val="231F20"/>
                </a:solidFill>
                <a:latin typeface="Myriad Pro"/>
                <a:cs typeface="Myriad Pro"/>
              </a:rPr>
              <a:t> </a:t>
            </a:r>
            <a:r>
              <a:rPr sz="1050" dirty="0">
                <a:solidFill>
                  <a:srgbClr val="231F20"/>
                </a:solidFill>
                <a:latin typeface="Myriad Pro"/>
                <a:cs typeface="Myriad Pro"/>
              </a:rPr>
              <a:t>all of</a:t>
            </a:r>
            <a:r>
              <a:rPr sz="1050" spc="-5" dirty="0">
                <a:solidFill>
                  <a:srgbClr val="231F20"/>
                </a:solidFill>
                <a:latin typeface="Myriad Pro"/>
                <a:cs typeface="Myriad Pro"/>
              </a:rPr>
              <a:t> </a:t>
            </a:r>
            <a:r>
              <a:rPr sz="1050" dirty="0">
                <a:solidFill>
                  <a:srgbClr val="231F20"/>
                </a:solidFill>
                <a:latin typeface="Myriad Pro"/>
                <a:cs typeface="Myriad Pro"/>
              </a:rPr>
              <a:t>the</a:t>
            </a:r>
            <a:r>
              <a:rPr sz="1050" spc="-5" dirty="0">
                <a:solidFill>
                  <a:srgbClr val="231F20"/>
                </a:solidFill>
                <a:latin typeface="Myriad Pro"/>
                <a:cs typeface="Myriad Pro"/>
              </a:rPr>
              <a:t> </a:t>
            </a:r>
            <a:r>
              <a:rPr sz="1050" dirty="0">
                <a:solidFill>
                  <a:srgbClr val="231F20"/>
                </a:solidFill>
                <a:latin typeface="Myriad Pro"/>
                <a:cs typeface="Myriad Pro"/>
              </a:rPr>
              <a:t>basic tools</a:t>
            </a:r>
            <a:r>
              <a:rPr sz="1050" spc="-5" dirty="0">
                <a:solidFill>
                  <a:srgbClr val="231F20"/>
                </a:solidFill>
                <a:latin typeface="Myriad Pro"/>
                <a:cs typeface="Myriad Pro"/>
              </a:rPr>
              <a:t> </a:t>
            </a:r>
            <a:r>
              <a:rPr sz="1050" dirty="0">
                <a:solidFill>
                  <a:srgbClr val="231F20"/>
                </a:solidFill>
                <a:latin typeface="Myriad Pro"/>
                <a:cs typeface="Myriad Pro"/>
              </a:rPr>
              <a:t>they</a:t>
            </a:r>
            <a:r>
              <a:rPr sz="1050" spc="-5" dirty="0">
                <a:solidFill>
                  <a:srgbClr val="231F20"/>
                </a:solidFill>
                <a:latin typeface="Myriad Pro"/>
                <a:cs typeface="Myriad Pro"/>
              </a:rPr>
              <a:t> </a:t>
            </a:r>
            <a:r>
              <a:rPr sz="1050" dirty="0">
                <a:solidFill>
                  <a:srgbClr val="231F20"/>
                </a:solidFill>
                <a:latin typeface="Myriad Pro"/>
                <a:cs typeface="Myriad Pro"/>
              </a:rPr>
              <a:t>need to</a:t>
            </a:r>
            <a:r>
              <a:rPr sz="1050" spc="-5" dirty="0">
                <a:solidFill>
                  <a:srgbClr val="231F20"/>
                </a:solidFill>
                <a:latin typeface="Myriad Pro"/>
                <a:cs typeface="Myriad Pro"/>
              </a:rPr>
              <a:t> </a:t>
            </a:r>
            <a:r>
              <a:rPr sz="1050" dirty="0">
                <a:solidFill>
                  <a:srgbClr val="231F20"/>
                </a:solidFill>
                <a:latin typeface="Myriad Pro"/>
                <a:cs typeface="Myriad Pro"/>
              </a:rPr>
              <a:t>succeed</a:t>
            </a:r>
            <a:r>
              <a:rPr sz="1050" spc="-5" dirty="0">
                <a:solidFill>
                  <a:srgbClr val="231F20"/>
                </a:solidFill>
                <a:latin typeface="Myriad Pro"/>
                <a:cs typeface="Myriad Pro"/>
              </a:rPr>
              <a:t> </a:t>
            </a:r>
            <a:r>
              <a:rPr sz="1050" dirty="0">
                <a:solidFill>
                  <a:srgbClr val="231F20"/>
                </a:solidFill>
                <a:latin typeface="Myriad Pro"/>
                <a:cs typeface="Myriad Pro"/>
              </a:rPr>
              <a:t>will </a:t>
            </a:r>
            <a:r>
              <a:rPr sz="1050" spc="-10" dirty="0">
                <a:solidFill>
                  <a:srgbClr val="231F20"/>
                </a:solidFill>
                <a:latin typeface="Myriad Pro"/>
                <a:cs typeface="Myriad Pro"/>
              </a:rPr>
              <a:t>require </a:t>
            </a:r>
            <a:r>
              <a:rPr sz="1050" dirty="0">
                <a:solidFill>
                  <a:srgbClr val="231F20"/>
                </a:solidFill>
                <a:latin typeface="Myriad Pro"/>
                <a:cs typeface="Myriad Pro"/>
              </a:rPr>
              <a:t>over</a:t>
            </a:r>
            <a:r>
              <a:rPr sz="1050" spc="-10" dirty="0">
                <a:solidFill>
                  <a:srgbClr val="231F20"/>
                </a:solidFill>
                <a:latin typeface="Myriad Pro"/>
                <a:cs typeface="Myriad Pro"/>
              </a:rPr>
              <a:t> </a:t>
            </a:r>
            <a:r>
              <a:rPr sz="1050" dirty="0">
                <a:solidFill>
                  <a:srgbClr val="231F20"/>
                </a:solidFill>
                <a:latin typeface="Myriad Pro"/>
                <a:cs typeface="Myriad Pro"/>
              </a:rPr>
              <a:t>1,000,000</a:t>
            </a:r>
            <a:r>
              <a:rPr sz="1050" spc="-10" dirty="0">
                <a:solidFill>
                  <a:srgbClr val="231F20"/>
                </a:solidFill>
                <a:latin typeface="Myriad Pro"/>
                <a:cs typeface="Myriad Pro"/>
              </a:rPr>
              <a:t> </a:t>
            </a:r>
            <a:r>
              <a:rPr sz="1050" dirty="0">
                <a:solidFill>
                  <a:srgbClr val="231F20"/>
                </a:solidFill>
                <a:latin typeface="Myriad Pro"/>
                <a:cs typeface="Myriad Pro"/>
              </a:rPr>
              <a:t>supplies.</a:t>
            </a:r>
            <a:r>
              <a:rPr sz="1050" spc="-10" dirty="0">
                <a:solidFill>
                  <a:srgbClr val="231F20"/>
                </a:solidFill>
                <a:latin typeface="Myriad Pro"/>
                <a:cs typeface="Myriad Pro"/>
              </a:rPr>
              <a:t> </a:t>
            </a:r>
            <a:r>
              <a:rPr sz="1050" dirty="0">
                <a:solidFill>
                  <a:srgbClr val="231F20"/>
                </a:solidFill>
                <a:latin typeface="Myriad Pro"/>
                <a:cs typeface="Myriad Pro"/>
              </a:rPr>
              <a:t>So</a:t>
            </a:r>
            <a:r>
              <a:rPr lang="en-US" sz="1050" dirty="0">
                <a:solidFill>
                  <a:srgbClr val="231F20"/>
                </a:solidFill>
                <a:latin typeface="Myriad Pro"/>
                <a:cs typeface="Myriad Pro"/>
              </a:rPr>
              <a:t>,</a:t>
            </a:r>
            <a:r>
              <a:rPr sz="1050" spc="-10" dirty="0">
                <a:solidFill>
                  <a:srgbClr val="231F20"/>
                </a:solidFill>
                <a:latin typeface="Myriad Pro"/>
                <a:cs typeface="Myriad Pro"/>
              </a:rPr>
              <a:t> </a:t>
            </a:r>
            <a:r>
              <a:rPr sz="1050" dirty="0">
                <a:solidFill>
                  <a:srgbClr val="231F20"/>
                </a:solidFill>
                <a:latin typeface="Myriad Pro"/>
                <a:cs typeface="Myriad Pro"/>
              </a:rPr>
              <a:t>we</a:t>
            </a:r>
            <a:r>
              <a:rPr sz="1050" spc="-10" dirty="0">
                <a:solidFill>
                  <a:srgbClr val="231F20"/>
                </a:solidFill>
                <a:latin typeface="Myriad Pro"/>
                <a:cs typeface="Myriad Pro"/>
              </a:rPr>
              <a:t> </a:t>
            </a:r>
            <a:r>
              <a:rPr sz="1050" dirty="0">
                <a:solidFill>
                  <a:srgbClr val="231F20"/>
                </a:solidFill>
                <a:latin typeface="Myriad Pro"/>
                <a:cs typeface="Myriad Pro"/>
              </a:rPr>
              <a:t>need</a:t>
            </a:r>
            <a:r>
              <a:rPr sz="1050" spc="-10" dirty="0">
                <a:solidFill>
                  <a:srgbClr val="231F20"/>
                </a:solidFill>
                <a:latin typeface="Myriad Pro"/>
                <a:cs typeface="Myriad Pro"/>
              </a:rPr>
              <a:t> everyone’s</a:t>
            </a:r>
            <a:r>
              <a:rPr sz="1050" spc="-5" dirty="0">
                <a:solidFill>
                  <a:srgbClr val="231F20"/>
                </a:solidFill>
                <a:latin typeface="Myriad Pro"/>
                <a:cs typeface="Myriad Pro"/>
              </a:rPr>
              <a:t> </a:t>
            </a:r>
            <a:r>
              <a:rPr sz="1050" spc="-10" dirty="0">
                <a:solidFill>
                  <a:srgbClr val="231F20"/>
                </a:solidFill>
                <a:latin typeface="Myriad Pro"/>
                <a:cs typeface="Myriad Pro"/>
              </a:rPr>
              <a:t>help!</a:t>
            </a:r>
            <a:endParaRPr sz="1050" dirty="0">
              <a:latin typeface="Myriad Pro"/>
              <a:cs typeface="Myriad Pro"/>
            </a:endParaRPr>
          </a:p>
          <a:p>
            <a:pPr>
              <a:lnSpc>
                <a:spcPct val="100000"/>
              </a:lnSpc>
              <a:spcBef>
                <a:spcPts val="15"/>
              </a:spcBef>
            </a:pPr>
            <a:endParaRPr sz="1150" dirty="0">
              <a:latin typeface="Myriad Pro"/>
              <a:cs typeface="Myriad Pro"/>
            </a:endParaRPr>
          </a:p>
          <a:p>
            <a:pPr marL="12700" marR="67310">
              <a:lnSpc>
                <a:spcPct val="111100"/>
              </a:lnSpc>
            </a:pPr>
            <a:r>
              <a:rPr sz="1050" b="1" dirty="0">
                <a:solidFill>
                  <a:srgbClr val="231F20"/>
                </a:solidFill>
                <a:latin typeface="Myriad Pro"/>
                <a:cs typeface="Myriad Pro"/>
              </a:rPr>
              <a:t>We</a:t>
            </a:r>
            <a:r>
              <a:rPr sz="1050" b="1" spc="-5" dirty="0">
                <a:solidFill>
                  <a:srgbClr val="231F20"/>
                </a:solidFill>
                <a:latin typeface="Myriad Pro"/>
                <a:cs typeface="Myriad Pro"/>
              </a:rPr>
              <a:t> </a:t>
            </a:r>
            <a:r>
              <a:rPr sz="1050" b="1" dirty="0">
                <a:solidFill>
                  <a:srgbClr val="231F20"/>
                </a:solidFill>
                <a:latin typeface="Myriad Pro"/>
                <a:cs typeface="Myriad Pro"/>
              </a:rPr>
              <a:t>will</a:t>
            </a:r>
            <a:r>
              <a:rPr sz="1050" b="1" spc="-5" dirty="0">
                <a:solidFill>
                  <a:srgbClr val="231F20"/>
                </a:solidFill>
                <a:latin typeface="Myriad Pro"/>
                <a:cs typeface="Myriad Pro"/>
              </a:rPr>
              <a:t> </a:t>
            </a:r>
            <a:r>
              <a:rPr sz="1050" b="1" dirty="0">
                <a:solidFill>
                  <a:srgbClr val="231F20"/>
                </a:solidFill>
                <a:latin typeface="Myriad Pro"/>
                <a:cs typeface="Myriad Pro"/>
              </a:rPr>
              <a:t>be hosting</a:t>
            </a:r>
            <a:r>
              <a:rPr sz="1050" b="1" spc="-5" dirty="0">
                <a:solidFill>
                  <a:srgbClr val="231F20"/>
                </a:solidFill>
                <a:latin typeface="Myriad Pro"/>
                <a:cs typeface="Myriad Pro"/>
              </a:rPr>
              <a:t> </a:t>
            </a:r>
            <a:r>
              <a:rPr sz="1050" b="1" dirty="0">
                <a:solidFill>
                  <a:srgbClr val="231F20"/>
                </a:solidFill>
                <a:latin typeface="Myriad Pro"/>
                <a:cs typeface="Myriad Pro"/>
              </a:rPr>
              <a:t>a school</a:t>
            </a:r>
            <a:r>
              <a:rPr sz="1050" b="1" spc="-5" dirty="0">
                <a:solidFill>
                  <a:srgbClr val="231F20"/>
                </a:solidFill>
                <a:latin typeface="Myriad Pro"/>
                <a:cs typeface="Myriad Pro"/>
              </a:rPr>
              <a:t> </a:t>
            </a:r>
            <a:r>
              <a:rPr sz="1050" b="1" dirty="0">
                <a:solidFill>
                  <a:srgbClr val="231F20"/>
                </a:solidFill>
                <a:latin typeface="Myriad Pro"/>
                <a:cs typeface="Myriad Pro"/>
              </a:rPr>
              <a:t>supply</a:t>
            </a:r>
            <a:r>
              <a:rPr sz="1050" b="1" spc="-5" dirty="0">
                <a:solidFill>
                  <a:srgbClr val="231F20"/>
                </a:solidFill>
                <a:latin typeface="Myriad Pro"/>
                <a:cs typeface="Myriad Pro"/>
              </a:rPr>
              <a:t> </a:t>
            </a:r>
            <a:r>
              <a:rPr sz="1050" b="1" dirty="0">
                <a:solidFill>
                  <a:srgbClr val="231F20"/>
                </a:solidFill>
                <a:latin typeface="Myriad Pro"/>
                <a:cs typeface="Myriad Pro"/>
              </a:rPr>
              <a:t>drive to</a:t>
            </a:r>
            <a:r>
              <a:rPr sz="1050" b="1" spc="-5" dirty="0">
                <a:solidFill>
                  <a:srgbClr val="231F20"/>
                </a:solidFill>
                <a:latin typeface="Myriad Pro"/>
                <a:cs typeface="Myriad Pro"/>
              </a:rPr>
              <a:t> </a:t>
            </a:r>
            <a:r>
              <a:rPr sz="1050" b="1" spc="-10" dirty="0">
                <a:solidFill>
                  <a:srgbClr val="231F20"/>
                </a:solidFill>
                <a:latin typeface="Myriad Pro"/>
                <a:cs typeface="Myriad Pro"/>
              </a:rPr>
              <a:t>benefit</a:t>
            </a:r>
            <a:r>
              <a:rPr sz="1050" b="1" spc="-5" dirty="0">
                <a:solidFill>
                  <a:srgbClr val="231F20"/>
                </a:solidFill>
                <a:latin typeface="Myriad Pro"/>
                <a:cs typeface="Myriad Pro"/>
              </a:rPr>
              <a:t> </a:t>
            </a:r>
            <a:r>
              <a:rPr sz="1050" b="1" dirty="0">
                <a:solidFill>
                  <a:srgbClr val="231F20"/>
                </a:solidFill>
                <a:latin typeface="Myriad Pro"/>
                <a:cs typeface="Myriad Pro"/>
              </a:rPr>
              <a:t>Classroom </a:t>
            </a:r>
            <a:r>
              <a:rPr sz="1050" b="1" spc="-10" dirty="0">
                <a:solidFill>
                  <a:srgbClr val="231F20"/>
                </a:solidFill>
                <a:latin typeface="Myriad Pro"/>
                <a:cs typeface="Myriad Pro"/>
              </a:rPr>
              <a:t>Central.</a:t>
            </a:r>
            <a:r>
              <a:rPr sz="1050" b="1" spc="-5" dirty="0">
                <a:solidFill>
                  <a:srgbClr val="231F20"/>
                </a:solidFill>
                <a:latin typeface="Myriad Pro"/>
                <a:cs typeface="Myriad Pro"/>
              </a:rPr>
              <a:t> </a:t>
            </a:r>
            <a:r>
              <a:rPr sz="1050" b="1" dirty="0">
                <a:solidFill>
                  <a:srgbClr val="231F20"/>
                </a:solidFill>
                <a:latin typeface="Myriad Pro"/>
                <a:cs typeface="Myriad Pro"/>
              </a:rPr>
              <a:t>Our goal</a:t>
            </a:r>
            <a:r>
              <a:rPr sz="1050" b="1" spc="-5" dirty="0">
                <a:solidFill>
                  <a:srgbClr val="231F20"/>
                </a:solidFill>
                <a:latin typeface="Myriad Pro"/>
                <a:cs typeface="Myriad Pro"/>
              </a:rPr>
              <a:t> </a:t>
            </a:r>
            <a:r>
              <a:rPr sz="1050" b="1" dirty="0">
                <a:solidFill>
                  <a:srgbClr val="231F20"/>
                </a:solidFill>
                <a:latin typeface="Myriad Pro"/>
                <a:cs typeface="Myriad Pro"/>
              </a:rPr>
              <a:t>is</a:t>
            </a:r>
            <a:r>
              <a:rPr sz="1050" b="1" spc="-5" dirty="0">
                <a:solidFill>
                  <a:srgbClr val="231F20"/>
                </a:solidFill>
                <a:latin typeface="Myriad Pro"/>
                <a:cs typeface="Myriad Pro"/>
              </a:rPr>
              <a:t> </a:t>
            </a:r>
            <a:r>
              <a:rPr sz="1050" b="1" spc="-25" dirty="0">
                <a:solidFill>
                  <a:srgbClr val="231F20"/>
                </a:solidFill>
                <a:latin typeface="Myriad Pro"/>
                <a:cs typeface="Myriad Pro"/>
              </a:rPr>
              <a:t>to</a:t>
            </a:r>
            <a:r>
              <a:rPr sz="1050" b="1" dirty="0">
                <a:solidFill>
                  <a:srgbClr val="231F20"/>
                </a:solidFill>
                <a:latin typeface="Myriad Pro"/>
                <a:cs typeface="Myriad Pro"/>
              </a:rPr>
              <a:t> collect </a:t>
            </a:r>
            <a:r>
              <a:rPr sz="1050" b="1" i="1" dirty="0">
                <a:solidFill>
                  <a:srgbClr val="231F20"/>
                </a:solidFill>
                <a:latin typeface="Myriad Pro"/>
                <a:cs typeface="Myriad Pro"/>
              </a:rPr>
              <a:t>[insert your</a:t>
            </a:r>
            <a:r>
              <a:rPr sz="1050" b="1" i="1" spc="5" dirty="0">
                <a:solidFill>
                  <a:srgbClr val="231F20"/>
                </a:solidFill>
                <a:latin typeface="Myriad Pro"/>
                <a:cs typeface="Myriad Pro"/>
              </a:rPr>
              <a:t> </a:t>
            </a:r>
            <a:r>
              <a:rPr sz="1050" b="1" i="1" dirty="0">
                <a:solidFill>
                  <a:srgbClr val="231F20"/>
                </a:solidFill>
                <a:latin typeface="Myriad Pro"/>
                <a:cs typeface="Myriad Pro"/>
              </a:rPr>
              <a:t>goal]</a:t>
            </a:r>
            <a:r>
              <a:rPr sz="1050" b="1" i="1" spc="15" dirty="0">
                <a:solidFill>
                  <a:srgbClr val="231F20"/>
                </a:solidFill>
                <a:latin typeface="Myriad Pro"/>
                <a:cs typeface="Myriad Pro"/>
              </a:rPr>
              <a:t> </a:t>
            </a:r>
            <a:r>
              <a:rPr sz="1050" b="1" dirty="0">
                <a:solidFill>
                  <a:srgbClr val="231F20"/>
                </a:solidFill>
                <a:latin typeface="Myriad Pro"/>
                <a:cs typeface="Myriad Pro"/>
              </a:rPr>
              <a:t>supplies</a:t>
            </a:r>
            <a:r>
              <a:rPr sz="1050" dirty="0">
                <a:solidFill>
                  <a:srgbClr val="231F20"/>
                </a:solidFill>
                <a:latin typeface="Myriad Pro"/>
                <a:cs typeface="Myriad Pro"/>
              </a:rPr>
              <a:t>. Our</a:t>
            </a:r>
            <a:r>
              <a:rPr sz="1050" spc="5" dirty="0">
                <a:solidFill>
                  <a:srgbClr val="231F20"/>
                </a:solidFill>
                <a:latin typeface="Myriad Pro"/>
                <a:cs typeface="Myriad Pro"/>
              </a:rPr>
              <a:t> </a:t>
            </a:r>
            <a:r>
              <a:rPr sz="1050" dirty="0">
                <a:solidFill>
                  <a:srgbClr val="231F20"/>
                </a:solidFill>
                <a:latin typeface="Myriad Pro"/>
                <a:cs typeface="Myriad Pro"/>
              </a:rPr>
              <a:t>supply drive will</a:t>
            </a:r>
            <a:r>
              <a:rPr sz="1050" spc="5" dirty="0">
                <a:solidFill>
                  <a:srgbClr val="231F20"/>
                </a:solidFill>
                <a:latin typeface="Myriad Pro"/>
                <a:cs typeface="Myriad Pro"/>
              </a:rPr>
              <a:t> </a:t>
            </a:r>
            <a:r>
              <a:rPr sz="1050" dirty="0">
                <a:solidFill>
                  <a:srgbClr val="231F20"/>
                </a:solidFill>
                <a:latin typeface="Myriad Pro"/>
                <a:cs typeface="Myriad Pro"/>
              </a:rPr>
              <a:t>run </a:t>
            </a:r>
            <a:r>
              <a:rPr sz="1050" i="1" dirty="0">
                <a:solidFill>
                  <a:srgbClr val="231F20"/>
                </a:solidFill>
                <a:latin typeface="Myriad Pro"/>
                <a:cs typeface="Myriad Pro"/>
              </a:rPr>
              <a:t>[insert</a:t>
            </a:r>
            <a:r>
              <a:rPr sz="1050" i="1" spc="5" dirty="0">
                <a:solidFill>
                  <a:srgbClr val="231F20"/>
                </a:solidFill>
                <a:latin typeface="Myriad Pro"/>
                <a:cs typeface="Myriad Pro"/>
              </a:rPr>
              <a:t> </a:t>
            </a:r>
            <a:r>
              <a:rPr sz="1050" i="1" spc="-10" dirty="0">
                <a:solidFill>
                  <a:srgbClr val="231F20"/>
                </a:solidFill>
                <a:latin typeface="Myriad Pro"/>
                <a:cs typeface="Myriad Pro"/>
              </a:rPr>
              <a:t>dates]</a:t>
            </a:r>
            <a:r>
              <a:rPr sz="1050" spc="-10" dirty="0">
                <a:solidFill>
                  <a:srgbClr val="231F20"/>
                </a:solidFill>
                <a:latin typeface="Myriad Pro"/>
                <a:cs typeface="Myriad Pro"/>
              </a:rPr>
              <a:t>.</a:t>
            </a:r>
            <a:endParaRPr sz="1050" dirty="0">
              <a:latin typeface="Myriad Pro"/>
              <a:cs typeface="Myriad Pro"/>
            </a:endParaRPr>
          </a:p>
          <a:p>
            <a:pPr>
              <a:lnSpc>
                <a:spcPct val="100000"/>
              </a:lnSpc>
              <a:spcBef>
                <a:spcPts val="20"/>
              </a:spcBef>
            </a:pPr>
            <a:endParaRPr sz="1150" dirty="0">
              <a:latin typeface="Myriad Pro"/>
              <a:cs typeface="Myriad Pro"/>
            </a:endParaRPr>
          </a:p>
          <a:p>
            <a:pPr marL="12700" marR="99695">
              <a:lnSpc>
                <a:spcPct val="111100"/>
              </a:lnSpc>
            </a:pPr>
            <a:r>
              <a:rPr sz="1050" i="1" dirty="0">
                <a:solidFill>
                  <a:srgbClr val="231F20"/>
                </a:solidFill>
                <a:latin typeface="Myriad Pro"/>
                <a:cs typeface="Myriad Pro"/>
              </a:rPr>
              <a:t>[For</a:t>
            </a:r>
            <a:r>
              <a:rPr sz="1050" i="1" spc="-15" dirty="0">
                <a:solidFill>
                  <a:srgbClr val="231F20"/>
                </a:solidFill>
                <a:latin typeface="Myriad Pro"/>
                <a:cs typeface="Myriad Pro"/>
              </a:rPr>
              <a:t> </a:t>
            </a:r>
            <a:r>
              <a:rPr sz="1050" i="1" dirty="0">
                <a:solidFill>
                  <a:srgbClr val="231F20"/>
                </a:solidFill>
                <a:latin typeface="Myriad Pro"/>
                <a:cs typeface="Myriad Pro"/>
              </a:rPr>
              <a:t>traditional</a:t>
            </a:r>
            <a:r>
              <a:rPr sz="1050" i="1" spc="-10" dirty="0">
                <a:solidFill>
                  <a:srgbClr val="231F20"/>
                </a:solidFill>
                <a:latin typeface="Myriad Pro"/>
                <a:cs typeface="Myriad Pro"/>
              </a:rPr>
              <a:t> </a:t>
            </a:r>
            <a:r>
              <a:rPr sz="1050" i="1" dirty="0">
                <a:solidFill>
                  <a:srgbClr val="231F20"/>
                </a:solidFill>
                <a:latin typeface="Myriad Pro"/>
                <a:cs typeface="Myriad Pro"/>
              </a:rPr>
              <a:t>drives,</a:t>
            </a:r>
            <a:r>
              <a:rPr sz="1050" i="1" spc="-15" dirty="0">
                <a:solidFill>
                  <a:srgbClr val="231F20"/>
                </a:solidFill>
                <a:latin typeface="Myriad Pro"/>
                <a:cs typeface="Myriad Pro"/>
              </a:rPr>
              <a:t> </a:t>
            </a:r>
            <a:r>
              <a:rPr sz="1050" i="1" dirty="0">
                <a:solidFill>
                  <a:srgbClr val="231F20"/>
                </a:solidFill>
                <a:latin typeface="Myriad Pro"/>
                <a:cs typeface="Myriad Pro"/>
              </a:rPr>
              <a:t>insert</a:t>
            </a:r>
            <a:r>
              <a:rPr sz="1050" i="1" spc="-10" dirty="0">
                <a:solidFill>
                  <a:srgbClr val="231F20"/>
                </a:solidFill>
                <a:latin typeface="Myriad Pro"/>
                <a:cs typeface="Myriad Pro"/>
              </a:rPr>
              <a:t> </a:t>
            </a:r>
            <a:r>
              <a:rPr sz="1050" i="1" dirty="0">
                <a:solidFill>
                  <a:srgbClr val="231F20"/>
                </a:solidFill>
                <a:latin typeface="Myriad Pro"/>
                <a:cs typeface="Myriad Pro"/>
              </a:rPr>
              <a:t>logistics</a:t>
            </a:r>
            <a:r>
              <a:rPr sz="1050" i="1" spc="-15" dirty="0">
                <a:solidFill>
                  <a:srgbClr val="231F20"/>
                </a:solidFill>
                <a:latin typeface="Myriad Pro"/>
                <a:cs typeface="Myriad Pro"/>
              </a:rPr>
              <a:t> </a:t>
            </a:r>
            <a:r>
              <a:rPr sz="1050" i="1" dirty="0">
                <a:solidFill>
                  <a:srgbClr val="231F20"/>
                </a:solidFill>
                <a:latin typeface="Myriad Pro"/>
                <a:cs typeface="Myriad Pro"/>
              </a:rPr>
              <a:t>such</a:t>
            </a:r>
            <a:r>
              <a:rPr sz="1050" i="1" spc="-10" dirty="0">
                <a:solidFill>
                  <a:srgbClr val="231F20"/>
                </a:solidFill>
                <a:latin typeface="Myriad Pro"/>
                <a:cs typeface="Myriad Pro"/>
              </a:rPr>
              <a:t> </a:t>
            </a:r>
            <a:r>
              <a:rPr sz="1050" i="1" dirty="0">
                <a:solidFill>
                  <a:srgbClr val="231F20"/>
                </a:solidFill>
                <a:latin typeface="Myriad Pro"/>
                <a:cs typeface="Myriad Pro"/>
              </a:rPr>
              <a:t>as</a:t>
            </a:r>
            <a:r>
              <a:rPr sz="1050" i="1" spc="-10" dirty="0">
                <a:solidFill>
                  <a:srgbClr val="231F20"/>
                </a:solidFill>
                <a:latin typeface="Myriad Pro"/>
                <a:cs typeface="Myriad Pro"/>
              </a:rPr>
              <a:t> </a:t>
            </a:r>
            <a:r>
              <a:rPr sz="1050" i="1" dirty="0">
                <a:solidFill>
                  <a:srgbClr val="231F20"/>
                </a:solidFill>
                <a:latin typeface="Myriad Pro"/>
                <a:cs typeface="Myriad Pro"/>
              </a:rPr>
              <a:t>where</a:t>
            </a:r>
            <a:r>
              <a:rPr sz="1050" i="1" spc="-15" dirty="0">
                <a:solidFill>
                  <a:srgbClr val="231F20"/>
                </a:solidFill>
                <a:latin typeface="Myriad Pro"/>
                <a:cs typeface="Myriad Pro"/>
              </a:rPr>
              <a:t> </a:t>
            </a:r>
            <a:r>
              <a:rPr sz="1050" i="1" dirty="0">
                <a:solidFill>
                  <a:srgbClr val="231F20"/>
                </a:solidFill>
                <a:latin typeface="Myriad Pro"/>
                <a:cs typeface="Myriad Pro"/>
              </a:rPr>
              <a:t>barrels</a:t>
            </a:r>
            <a:r>
              <a:rPr sz="1050" i="1" spc="-10" dirty="0">
                <a:solidFill>
                  <a:srgbClr val="231F20"/>
                </a:solidFill>
                <a:latin typeface="Myriad Pro"/>
                <a:cs typeface="Myriad Pro"/>
              </a:rPr>
              <a:t> </a:t>
            </a:r>
            <a:r>
              <a:rPr sz="1050" i="1" dirty="0">
                <a:solidFill>
                  <a:srgbClr val="231F20"/>
                </a:solidFill>
                <a:latin typeface="Myriad Pro"/>
                <a:cs typeface="Myriad Pro"/>
              </a:rPr>
              <a:t>are</a:t>
            </a:r>
            <a:r>
              <a:rPr sz="1050" i="1" spc="-15" dirty="0">
                <a:solidFill>
                  <a:srgbClr val="231F20"/>
                </a:solidFill>
                <a:latin typeface="Myriad Pro"/>
                <a:cs typeface="Myriad Pro"/>
              </a:rPr>
              <a:t> </a:t>
            </a:r>
            <a:r>
              <a:rPr sz="1050" i="1" dirty="0">
                <a:solidFill>
                  <a:srgbClr val="231F20"/>
                </a:solidFill>
                <a:latin typeface="Myriad Pro"/>
                <a:cs typeface="Myriad Pro"/>
              </a:rPr>
              <a:t>located,</a:t>
            </a:r>
            <a:r>
              <a:rPr sz="1050" i="1" spc="-10" dirty="0">
                <a:solidFill>
                  <a:srgbClr val="231F20"/>
                </a:solidFill>
                <a:latin typeface="Myriad Pro"/>
                <a:cs typeface="Myriad Pro"/>
              </a:rPr>
              <a:t> </a:t>
            </a:r>
            <a:r>
              <a:rPr sz="1050" i="1" dirty="0">
                <a:solidFill>
                  <a:srgbClr val="231F20"/>
                </a:solidFill>
                <a:latin typeface="Myriad Pro"/>
                <a:cs typeface="Myriad Pro"/>
              </a:rPr>
              <a:t>etc.</a:t>
            </a:r>
            <a:r>
              <a:rPr sz="1050" i="1" spc="-15" dirty="0">
                <a:solidFill>
                  <a:srgbClr val="231F20"/>
                </a:solidFill>
                <a:latin typeface="Myriad Pro"/>
                <a:cs typeface="Myriad Pro"/>
              </a:rPr>
              <a:t> </a:t>
            </a:r>
            <a:r>
              <a:rPr sz="1050" i="1" dirty="0">
                <a:solidFill>
                  <a:srgbClr val="231F20"/>
                </a:solidFill>
                <a:latin typeface="Myriad Pro"/>
                <a:cs typeface="Myriad Pro"/>
              </a:rPr>
              <a:t>For</a:t>
            </a:r>
            <a:r>
              <a:rPr sz="1050" i="1" spc="-10" dirty="0">
                <a:solidFill>
                  <a:srgbClr val="231F20"/>
                </a:solidFill>
                <a:latin typeface="Myriad Pro"/>
                <a:cs typeface="Myriad Pro"/>
              </a:rPr>
              <a:t> </a:t>
            </a:r>
            <a:r>
              <a:rPr sz="1050" i="1" dirty="0">
                <a:solidFill>
                  <a:srgbClr val="231F20"/>
                </a:solidFill>
                <a:latin typeface="Myriad Pro"/>
                <a:cs typeface="Myriad Pro"/>
              </a:rPr>
              <a:t>virtual</a:t>
            </a:r>
            <a:r>
              <a:rPr sz="1050" i="1" spc="-10" dirty="0">
                <a:solidFill>
                  <a:srgbClr val="231F20"/>
                </a:solidFill>
                <a:latin typeface="Myriad Pro"/>
                <a:cs typeface="Myriad Pro"/>
              </a:rPr>
              <a:t> drives,</a:t>
            </a:r>
            <a:r>
              <a:rPr sz="1050" i="1" spc="500" dirty="0">
                <a:solidFill>
                  <a:srgbClr val="231F20"/>
                </a:solidFill>
                <a:latin typeface="Myriad Pro"/>
                <a:cs typeface="Myriad Pro"/>
              </a:rPr>
              <a:t> </a:t>
            </a:r>
            <a:r>
              <a:rPr sz="1050" i="1" dirty="0">
                <a:solidFill>
                  <a:srgbClr val="231F20"/>
                </a:solidFill>
                <a:latin typeface="Myriad Pro"/>
                <a:cs typeface="Myriad Pro"/>
              </a:rPr>
              <a:t>include</a:t>
            </a:r>
            <a:r>
              <a:rPr sz="1050" i="1" spc="-15" dirty="0">
                <a:solidFill>
                  <a:srgbClr val="231F20"/>
                </a:solidFill>
                <a:latin typeface="Myriad Pro"/>
                <a:cs typeface="Myriad Pro"/>
              </a:rPr>
              <a:t> </a:t>
            </a:r>
            <a:r>
              <a:rPr sz="1050" i="1" dirty="0">
                <a:solidFill>
                  <a:srgbClr val="231F20"/>
                </a:solidFill>
                <a:latin typeface="Myriad Pro"/>
                <a:cs typeface="Myriad Pro"/>
              </a:rPr>
              <a:t>a link to your</a:t>
            </a:r>
            <a:r>
              <a:rPr sz="1050" i="1" spc="-5" dirty="0">
                <a:solidFill>
                  <a:srgbClr val="231F20"/>
                </a:solidFill>
                <a:latin typeface="Myriad Pro"/>
                <a:cs typeface="Myriad Pro"/>
              </a:rPr>
              <a:t> </a:t>
            </a:r>
            <a:r>
              <a:rPr sz="1050" i="1" dirty="0">
                <a:solidFill>
                  <a:srgbClr val="231F20"/>
                </a:solidFill>
                <a:latin typeface="Myriad Pro"/>
                <a:cs typeface="Myriad Pro"/>
              </a:rPr>
              <a:t>virtual supply drive </a:t>
            </a:r>
            <a:r>
              <a:rPr sz="1050" i="1" spc="-10" dirty="0">
                <a:solidFill>
                  <a:srgbClr val="231F20"/>
                </a:solidFill>
                <a:latin typeface="Myriad Pro"/>
                <a:cs typeface="Myriad Pro"/>
              </a:rPr>
              <a:t>page.]</a:t>
            </a:r>
            <a:endParaRPr sz="1050" dirty="0">
              <a:latin typeface="Myriad Pro"/>
              <a:cs typeface="Myriad Pro"/>
            </a:endParaRPr>
          </a:p>
          <a:p>
            <a:pPr>
              <a:lnSpc>
                <a:spcPct val="100000"/>
              </a:lnSpc>
              <a:spcBef>
                <a:spcPts val="15"/>
              </a:spcBef>
            </a:pPr>
            <a:endParaRPr sz="1150" dirty="0">
              <a:latin typeface="Myriad Pro"/>
              <a:cs typeface="Myriad Pro"/>
            </a:endParaRPr>
          </a:p>
          <a:p>
            <a:pPr marL="12700" marR="166370">
              <a:lnSpc>
                <a:spcPct val="111100"/>
              </a:lnSpc>
              <a:spcBef>
                <a:spcPts val="5"/>
              </a:spcBef>
            </a:pPr>
            <a:r>
              <a:rPr sz="1050" b="1" spc="-25" dirty="0">
                <a:solidFill>
                  <a:srgbClr val="231F20"/>
                </a:solidFill>
                <a:latin typeface="Myriad Pro"/>
                <a:cs typeface="Myriad Pro"/>
              </a:rPr>
              <a:t>Your</a:t>
            </a:r>
            <a:r>
              <a:rPr sz="1050" b="1" spc="-10" dirty="0">
                <a:solidFill>
                  <a:srgbClr val="231F20"/>
                </a:solidFill>
                <a:latin typeface="Myriad Pro"/>
                <a:cs typeface="Myriad Pro"/>
              </a:rPr>
              <a:t> </a:t>
            </a:r>
            <a:r>
              <a:rPr sz="1050" b="1" dirty="0">
                <a:solidFill>
                  <a:srgbClr val="231F20"/>
                </a:solidFill>
                <a:latin typeface="Myriad Pro"/>
                <a:cs typeface="Myriad Pro"/>
              </a:rPr>
              <a:t>support</a:t>
            </a:r>
            <a:r>
              <a:rPr sz="1050" b="1" spc="-5" dirty="0">
                <a:solidFill>
                  <a:srgbClr val="231F20"/>
                </a:solidFill>
                <a:latin typeface="Myriad Pro"/>
                <a:cs typeface="Myriad Pro"/>
              </a:rPr>
              <a:t> </a:t>
            </a:r>
            <a:r>
              <a:rPr sz="1050" b="1" dirty="0">
                <a:solidFill>
                  <a:srgbClr val="231F20"/>
                </a:solidFill>
                <a:latin typeface="Myriad Pro"/>
                <a:cs typeface="Myriad Pro"/>
              </a:rPr>
              <a:t>is</a:t>
            </a:r>
            <a:r>
              <a:rPr sz="1050" b="1" spc="-5" dirty="0">
                <a:solidFill>
                  <a:srgbClr val="231F20"/>
                </a:solidFill>
                <a:latin typeface="Myriad Pro"/>
                <a:cs typeface="Myriad Pro"/>
              </a:rPr>
              <a:t> </a:t>
            </a:r>
            <a:r>
              <a:rPr sz="1050" b="1" dirty="0">
                <a:solidFill>
                  <a:srgbClr val="231F20"/>
                </a:solidFill>
                <a:latin typeface="Myriad Pro"/>
                <a:cs typeface="Myriad Pro"/>
              </a:rPr>
              <a:t>more</a:t>
            </a:r>
            <a:r>
              <a:rPr sz="1050" b="1" spc="-5" dirty="0">
                <a:solidFill>
                  <a:srgbClr val="231F20"/>
                </a:solidFill>
                <a:latin typeface="Myriad Pro"/>
                <a:cs typeface="Myriad Pro"/>
              </a:rPr>
              <a:t> </a:t>
            </a:r>
            <a:r>
              <a:rPr sz="1050" b="1" dirty="0">
                <a:solidFill>
                  <a:srgbClr val="231F20"/>
                </a:solidFill>
                <a:latin typeface="Myriad Pro"/>
                <a:cs typeface="Myriad Pro"/>
              </a:rPr>
              <a:t>crucial</a:t>
            </a:r>
            <a:r>
              <a:rPr sz="1050" b="1" spc="-10" dirty="0">
                <a:solidFill>
                  <a:srgbClr val="231F20"/>
                </a:solidFill>
                <a:latin typeface="Myriad Pro"/>
                <a:cs typeface="Myriad Pro"/>
              </a:rPr>
              <a:t> </a:t>
            </a:r>
            <a:r>
              <a:rPr sz="1050" b="1" dirty="0">
                <a:solidFill>
                  <a:srgbClr val="231F20"/>
                </a:solidFill>
                <a:latin typeface="Myriad Pro"/>
                <a:cs typeface="Myriad Pro"/>
              </a:rPr>
              <a:t>this</a:t>
            </a:r>
            <a:r>
              <a:rPr sz="1050" b="1" spc="-5" dirty="0">
                <a:solidFill>
                  <a:srgbClr val="231F20"/>
                </a:solidFill>
                <a:latin typeface="Myriad Pro"/>
                <a:cs typeface="Myriad Pro"/>
              </a:rPr>
              <a:t> </a:t>
            </a:r>
            <a:r>
              <a:rPr sz="1050" b="1" dirty="0">
                <a:solidFill>
                  <a:srgbClr val="231F20"/>
                </a:solidFill>
                <a:latin typeface="Myriad Pro"/>
                <a:cs typeface="Myriad Pro"/>
              </a:rPr>
              <a:t>year</a:t>
            </a:r>
            <a:r>
              <a:rPr sz="1050" b="1" spc="-5" dirty="0">
                <a:solidFill>
                  <a:srgbClr val="231F20"/>
                </a:solidFill>
                <a:latin typeface="Myriad Pro"/>
                <a:cs typeface="Myriad Pro"/>
              </a:rPr>
              <a:t> </a:t>
            </a:r>
            <a:r>
              <a:rPr lang="en-US" sz="1050" b="1" dirty="0">
                <a:solidFill>
                  <a:srgbClr val="231F20"/>
                </a:solidFill>
                <a:latin typeface="Myriad Pro"/>
                <a:cs typeface="Myriad Pro"/>
              </a:rPr>
              <a:t>than ever before</a:t>
            </a:r>
            <a:r>
              <a:rPr sz="1050" b="1" dirty="0">
                <a:solidFill>
                  <a:srgbClr val="231F20"/>
                </a:solidFill>
                <a:latin typeface="Myriad Pro"/>
                <a:cs typeface="Myriad Pro"/>
              </a:rPr>
              <a:t>.</a:t>
            </a:r>
            <a:r>
              <a:rPr sz="1050" b="1" spc="-10" dirty="0">
                <a:solidFill>
                  <a:srgbClr val="231F20"/>
                </a:solidFill>
                <a:latin typeface="Myriad Pro"/>
                <a:cs typeface="Myriad Pro"/>
              </a:rPr>
              <a:t> </a:t>
            </a:r>
            <a:r>
              <a:rPr lang="en-US" sz="1050" spc="-10" dirty="0">
                <a:solidFill>
                  <a:srgbClr val="231F20"/>
                </a:solidFill>
                <a:latin typeface="Myriad Pro"/>
                <a:cs typeface="Myriad Pro"/>
              </a:rPr>
              <a:t>Every November, we receive updated statistics on free/reduced lunch for the schools we cater to. Typically, there are a few schools that become eligible due to changes in student populations. However, this year is different. We have welcomed 34 newly eligible schools, and what’s even more significant is the addition of 38,000 students who are relying on our support. This marks the largest increase in our 20-year history, with several schools that have never qualified or required our assistance before. To ensure we can adequately meet the needs of these additional students without compromising our impact on those already being served, we must obtain more essential supplies like paper and pencils, which are crucial for both students for both students and teachers. </a:t>
            </a:r>
            <a:endParaRPr sz="1150" dirty="0">
              <a:latin typeface="Myriad Pro"/>
              <a:cs typeface="Myriad Pro"/>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85" dirty="0">
                <a:solidFill>
                  <a:srgbClr val="19455C"/>
                </a:solidFill>
              </a:rPr>
              <a:t>Sample</a:t>
            </a:r>
            <a:r>
              <a:rPr spc="-135" dirty="0">
                <a:solidFill>
                  <a:srgbClr val="19455C"/>
                </a:solidFill>
              </a:rPr>
              <a:t> </a:t>
            </a:r>
            <a:r>
              <a:rPr spc="-10" dirty="0"/>
              <a:t>Emails</a:t>
            </a:r>
          </a:p>
        </p:txBody>
      </p:sp>
      <p:pic>
        <p:nvPicPr>
          <p:cNvPr id="5" name="object 5"/>
          <p:cNvPicPr/>
          <p:nvPr/>
        </p:nvPicPr>
        <p:blipFill>
          <a:blip r:embed="rId3" cstate="print"/>
          <a:stretch>
            <a:fillRect/>
          </a:stretch>
        </p:blipFill>
        <p:spPr>
          <a:xfrm>
            <a:off x="0" y="878230"/>
            <a:ext cx="7772400" cy="1151737"/>
          </a:xfrm>
          <a:prstGeom prst="rect">
            <a:avLst/>
          </a:prstGeom>
        </p:spPr>
      </p:pic>
      <p:sp>
        <p:nvSpPr>
          <p:cNvPr id="6" name="object 6"/>
          <p:cNvSpPr txBox="1"/>
          <p:nvPr/>
        </p:nvSpPr>
        <p:spPr>
          <a:xfrm>
            <a:off x="1299428" y="1042629"/>
            <a:ext cx="5170170" cy="788035"/>
          </a:xfrm>
          <a:prstGeom prst="rect">
            <a:avLst/>
          </a:prstGeom>
        </p:spPr>
        <p:txBody>
          <a:bodyPr vert="horz" wrap="square" lIns="0" tIns="35560" rIns="0" bIns="0" rtlCol="0">
            <a:spAutoFit/>
          </a:bodyPr>
          <a:lstStyle/>
          <a:p>
            <a:pPr algn="ctr">
              <a:lnSpc>
                <a:spcPct val="100000"/>
              </a:lnSpc>
              <a:spcBef>
                <a:spcPts val="280"/>
              </a:spcBef>
            </a:pPr>
            <a:r>
              <a:rPr sz="1100" dirty="0">
                <a:solidFill>
                  <a:srgbClr val="FFFFFF"/>
                </a:solidFill>
                <a:latin typeface="Arial"/>
                <a:cs typeface="Arial"/>
              </a:rPr>
              <a:t>We</a:t>
            </a:r>
            <a:r>
              <a:rPr sz="1100" spc="10" dirty="0">
                <a:solidFill>
                  <a:srgbClr val="FFFFFF"/>
                </a:solidFill>
                <a:latin typeface="Arial"/>
                <a:cs typeface="Arial"/>
              </a:rPr>
              <a:t> </a:t>
            </a:r>
            <a:r>
              <a:rPr sz="1100" spc="70" dirty="0">
                <a:solidFill>
                  <a:srgbClr val="FFFFFF"/>
                </a:solidFill>
                <a:latin typeface="Arial"/>
                <a:cs typeface="Arial"/>
              </a:rPr>
              <a:t>hope</a:t>
            </a:r>
            <a:r>
              <a:rPr sz="1100" spc="15" dirty="0">
                <a:solidFill>
                  <a:srgbClr val="FFFFFF"/>
                </a:solidFill>
                <a:latin typeface="Arial"/>
                <a:cs typeface="Arial"/>
              </a:rPr>
              <a:t> </a:t>
            </a:r>
            <a:r>
              <a:rPr sz="1100" dirty="0">
                <a:solidFill>
                  <a:srgbClr val="FFFFFF"/>
                </a:solidFill>
                <a:latin typeface="Arial"/>
                <a:cs typeface="Arial"/>
              </a:rPr>
              <a:t>these</a:t>
            </a:r>
            <a:r>
              <a:rPr sz="1100" spc="10" dirty="0">
                <a:solidFill>
                  <a:srgbClr val="FFFFFF"/>
                </a:solidFill>
                <a:latin typeface="Arial"/>
                <a:cs typeface="Arial"/>
              </a:rPr>
              <a:t> </a:t>
            </a:r>
            <a:r>
              <a:rPr sz="1100" spc="50" dirty="0">
                <a:solidFill>
                  <a:srgbClr val="FFFFFF"/>
                </a:solidFill>
                <a:latin typeface="Arial"/>
                <a:cs typeface="Arial"/>
              </a:rPr>
              <a:t>sample</a:t>
            </a:r>
            <a:r>
              <a:rPr sz="1100" spc="5" dirty="0">
                <a:solidFill>
                  <a:srgbClr val="FFFFFF"/>
                </a:solidFill>
                <a:latin typeface="Arial"/>
                <a:cs typeface="Arial"/>
              </a:rPr>
              <a:t> </a:t>
            </a:r>
            <a:r>
              <a:rPr sz="1100" dirty="0">
                <a:solidFill>
                  <a:srgbClr val="FFFFFF"/>
                </a:solidFill>
                <a:latin typeface="Arial"/>
                <a:cs typeface="Arial"/>
              </a:rPr>
              <a:t>emails</a:t>
            </a:r>
            <a:r>
              <a:rPr sz="1100" spc="15" dirty="0">
                <a:solidFill>
                  <a:srgbClr val="FFFFFF"/>
                </a:solidFill>
                <a:latin typeface="Arial"/>
                <a:cs typeface="Arial"/>
              </a:rPr>
              <a:t> </a:t>
            </a:r>
            <a:r>
              <a:rPr sz="1100" dirty="0">
                <a:solidFill>
                  <a:srgbClr val="FFFFFF"/>
                </a:solidFill>
                <a:latin typeface="Arial"/>
                <a:cs typeface="Arial"/>
              </a:rPr>
              <a:t>will</a:t>
            </a:r>
            <a:r>
              <a:rPr sz="1100" spc="15" dirty="0">
                <a:solidFill>
                  <a:srgbClr val="FFFFFF"/>
                </a:solidFill>
                <a:latin typeface="Arial"/>
                <a:cs typeface="Arial"/>
              </a:rPr>
              <a:t> </a:t>
            </a:r>
            <a:r>
              <a:rPr sz="1100" spc="50" dirty="0">
                <a:solidFill>
                  <a:srgbClr val="FFFFFF"/>
                </a:solidFill>
                <a:latin typeface="Arial"/>
                <a:cs typeface="Arial"/>
              </a:rPr>
              <a:t>help</a:t>
            </a:r>
            <a:r>
              <a:rPr sz="1100" spc="15" dirty="0">
                <a:solidFill>
                  <a:srgbClr val="FFFFFF"/>
                </a:solidFill>
                <a:latin typeface="Arial"/>
                <a:cs typeface="Arial"/>
              </a:rPr>
              <a:t> </a:t>
            </a:r>
            <a:r>
              <a:rPr sz="1100" spc="60" dirty="0">
                <a:solidFill>
                  <a:srgbClr val="FFFFFF"/>
                </a:solidFill>
                <a:latin typeface="Arial"/>
                <a:cs typeface="Arial"/>
              </a:rPr>
              <a:t>you</a:t>
            </a:r>
            <a:r>
              <a:rPr sz="1100" spc="5" dirty="0">
                <a:solidFill>
                  <a:srgbClr val="FFFFFF"/>
                </a:solidFill>
                <a:latin typeface="Arial"/>
                <a:cs typeface="Arial"/>
              </a:rPr>
              <a:t> </a:t>
            </a:r>
            <a:r>
              <a:rPr sz="1100" spc="70" dirty="0">
                <a:solidFill>
                  <a:srgbClr val="FFFFFF"/>
                </a:solidFill>
                <a:latin typeface="Arial"/>
                <a:cs typeface="Arial"/>
              </a:rPr>
              <a:t>promote</a:t>
            </a:r>
            <a:r>
              <a:rPr sz="1100" spc="15" dirty="0">
                <a:solidFill>
                  <a:srgbClr val="FFFFFF"/>
                </a:solidFill>
                <a:latin typeface="Arial"/>
                <a:cs typeface="Arial"/>
              </a:rPr>
              <a:t> </a:t>
            </a:r>
            <a:r>
              <a:rPr sz="1100" spc="70" dirty="0">
                <a:solidFill>
                  <a:srgbClr val="FFFFFF"/>
                </a:solidFill>
                <a:latin typeface="Arial"/>
                <a:cs typeface="Arial"/>
              </a:rPr>
              <a:t>your</a:t>
            </a:r>
            <a:r>
              <a:rPr sz="1100" spc="10" dirty="0">
                <a:solidFill>
                  <a:srgbClr val="FFFFFF"/>
                </a:solidFill>
                <a:latin typeface="Arial"/>
                <a:cs typeface="Arial"/>
              </a:rPr>
              <a:t> </a:t>
            </a:r>
            <a:r>
              <a:rPr sz="1100" spc="50" dirty="0">
                <a:solidFill>
                  <a:srgbClr val="FFFFFF"/>
                </a:solidFill>
                <a:latin typeface="Arial"/>
                <a:cs typeface="Arial"/>
              </a:rPr>
              <a:t>school</a:t>
            </a:r>
            <a:r>
              <a:rPr sz="1100" spc="5" dirty="0">
                <a:solidFill>
                  <a:srgbClr val="FFFFFF"/>
                </a:solidFill>
                <a:latin typeface="Arial"/>
                <a:cs typeface="Arial"/>
              </a:rPr>
              <a:t> </a:t>
            </a:r>
            <a:r>
              <a:rPr sz="1100" dirty="0">
                <a:solidFill>
                  <a:srgbClr val="FFFFFF"/>
                </a:solidFill>
                <a:latin typeface="Arial"/>
                <a:cs typeface="Arial"/>
              </a:rPr>
              <a:t>supply</a:t>
            </a:r>
            <a:r>
              <a:rPr sz="1100" spc="10" dirty="0">
                <a:solidFill>
                  <a:srgbClr val="FFFFFF"/>
                </a:solidFill>
                <a:latin typeface="Arial"/>
                <a:cs typeface="Arial"/>
              </a:rPr>
              <a:t> </a:t>
            </a:r>
            <a:r>
              <a:rPr sz="1100" spc="-10" dirty="0">
                <a:solidFill>
                  <a:srgbClr val="FFFFFF"/>
                </a:solidFill>
                <a:latin typeface="Arial"/>
                <a:cs typeface="Arial"/>
              </a:rPr>
              <a:t>drive.</a:t>
            </a:r>
            <a:endParaRPr sz="1100">
              <a:latin typeface="Arial"/>
              <a:cs typeface="Arial"/>
            </a:endParaRPr>
          </a:p>
          <a:p>
            <a:pPr marL="152400" marR="144780" indent="1905" algn="ctr">
              <a:lnSpc>
                <a:spcPct val="113700"/>
              </a:lnSpc>
            </a:pPr>
            <a:r>
              <a:rPr sz="1100" dirty="0">
                <a:solidFill>
                  <a:srgbClr val="FFFFFF"/>
                </a:solidFill>
                <a:latin typeface="Arial"/>
                <a:cs typeface="Arial"/>
              </a:rPr>
              <a:t>Feel</a:t>
            </a:r>
            <a:r>
              <a:rPr sz="1100" spc="-20" dirty="0">
                <a:solidFill>
                  <a:srgbClr val="FFFFFF"/>
                </a:solidFill>
                <a:latin typeface="Arial"/>
                <a:cs typeface="Arial"/>
              </a:rPr>
              <a:t> </a:t>
            </a:r>
            <a:r>
              <a:rPr sz="1100" dirty="0">
                <a:solidFill>
                  <a:srgbClr val="FFFFFF"/>
                </a:solidFill>
                <a:latin typeface="Arial"/>
                <a:cs typeface="Arial"/>
              </a:rPr>
              <a:t>free</a:t>
            </a:r>
            <a:r>
              <a:rPr sz="1100" spc="-15" dirty="0">
                <a:solidFill>
                  <a:srgbClr val="FFFFFF"/>
                </a:solidFill>
                <a:latin typeface="Arial"/>
                <a:cs typeface="Arial"/>
              </a:rPr>
              <a:t> </a:t>
            </a:r>
            <a:r>
              <a:rPr sz="1100" spc="60" dirty="0">
                <a:solidFill>
                  <a:srgbClr val="FFFFFF"/>
                </a:solidFill>
                <a:latin typeface="Arial"/>
                <a:cs typeface="Arial"/>
              </a:rPr>
              <a:t>to</a:t>
            </a:r>
            <a:r>
              <a:rPr sz="1100" spc="-25" dirty="0">
                <a:solidFill>
                  <a:srgbClr val="FFFFFF"/>
                </a:solidFill>
                <a:latin typeface="Arial"/>
                <a:cs typeface="Arial"/>
              </a:rPr>
              <a:t> </a:t>
            </a:r>
            <a:r>
              <a:rPr sz="1100" spc="55" dirty="0">
                <a:solidFill>
                  <a:srgbClr val="FFFFFF"/>
                </a:solidFill>
                <a:latin typeface="Arial"/>
                <a:cs typeface="Arial"/>
              </a:rPr>
              <a:t>get</a:t>
            </a:r>
            <a:r>
              <a:rPr sz="1100" spc="-25" dirty="0">
                <a:solidFill>
                  <a:srgbClr val="FFFFFF"/>
                </a:solidFill>
                <a:latin typeface="Arial"/>
                <a:cs typeface="Arial"/>
              </a:rPr>
              <a:t> </a:t>
            </a:r>
            <a:r>
              <a:rPr sz="1100" dirty="0">
                <a:solidFill>
                  <a:srgbClr val="FFFFFF"/>
                </a:solidFill>
                <a:latin typeface="Arial"/>
                <a:cs typeface="Arial"/>
              </a:rPr>
              <a:t>creative</a:t>
            </a:r>
            <a:r>
              <a:rPr sz="1100" spc="-15" dirty="0">
                <a:solidFill>
                  <a:srgbClr val="FFFFFF"/>
                </a:solidFill>
                <a:latin typeface="Arial"/>
                <a:cs typeface="Arial"/>
              </a:rPr>
              <a:t> </a:t>
            </a:r>
            <a:r>
              <a:rPr sz="1100" spc="85" dirty="0">
                <a:solidFill>
                  <a:srgbClr val="FFFFFF"/>
                </a:solidFill>
                <a:latin typeface="Arial"/>
                <a:cs typeface="Arial"/>
              </a:rPr>
              <a:t>and</a:t>
            </a:r>
            <a:r>
              <a:rPr sz="1100" spc="-25" dirty="0">
                <a:solidFill>
                  <a:srgbClr val="FFFFFF"/>
                </a:solidFill>
                <a:latin typeface="Arial"/>
                <a:cs typeface="Arial"/>
              </a:rPr>
              <a:t> </a:t>
            </a:r>
            <a:r>
              <a:rPr sz="1100" spc="110" dirty="0">
                <a:solidFill>
                  <a:srgbClr val="FECF00"/>
                </a:solidFill>
                <a:latin typeface="Arial"/>
                <a:cs typeface="Arial"/>
              </a:rPr>
              <a:t>remember</a:t>
            </a:r>
            <a:r>
              <a:rPr sz="1100" dirty="0">
                <a:solidFill>
                  <a:srgbClr val="FECF00"/>
                </a:solidFill>
                <a:latin typeface="Arial"/>
                <a:cs typeface="Arial"/>
              </a:rPr>
              <a:t> </a:t>
            </a:r>
            <a:r>
              <a:rPr sz="1100" spc="80" dirty="0">
                <a:solidFill>
                  <a:srgbClr val="FECF00"/>
                </a:solidFill>
                <a:latin typeface="Arial"/>
                <a:cs typeface="Arial"/>
              </a:rPr>
              <a:t>to</a:t>
            </a:r>
            <a:r>
              <a:rPr sz="1100" dirty="0">
                <a:solidFill>
                  <a:srgbClr val="FECF00"/>
                </a:solidFill>
                <a:latin typeface="Arial"/>
                <a:cs typeface="Arial"/>
              </a:rPr>
              <a:t> </a:t>
            </a:r>
            <a:r>
              <a:rPr sz="1100" spc="65" dirty="0">
                <a:solidFill>
                  <a:srgbClr val="FECF00"/>
                </a:solidFill>
                <a:latin typeface="Arial"/>
                <a:cs typeface="Arial"/>
              </a:rPr>
              <a:t>customize</a:t>
            </a:r>
            <a:r>
              <a:rPr sz="1100" dirty="0">
                <a:solidFill>
                  <a:srgbClr val="FECF00"/>
                </a:solidFill>
                <a:latin typeface="Arial"/>
                <a:cs typeface="Arial"/>
              </a:rPr>
              <a:t> </a:t>
            </a:r>
            <a:r>
              <a:rPr sz="1100" spc="75" dirty="0">
                <a:solidFill>
                  <a:srgbClr val="FECF00"/>
                </a:solidFill>
                <a:latin typeface="Arial"/>
                <a:cs typeface="Arial"/>
              </a:rPr>
              <a:t>the</a:t>
            </a:r>
            <a:r>
              <a:rPr sz="1100" dirty="0">
                <a:solidFill>
                  <a:srgbClr val="FECF00"/>
                </a:solidFill>
                <a:latin typeface="Arial"/>
                <a:cs typeface="Arial"/>
              </a:rPr>
              <a:t> </a:t>
            </a:r>
            <a:r>
              <a:rPr sz="1100" spc="70" dirty="0">
                <a:solidFill>
                  <a:srgbClr val="FECF00"/>
                </a:solidFill>
                <a:latin typeface="Arial"/>
                <a:cs typeface="Arial"/>
              </a:rPr>
              <a:t>items</a:t>
            </a:r>
            <a:r>
              <a:rPr sz="1100" dirty="0">
                <a:solidFill>
                  <a:srgbClr val="FECF00"/>
                </a:solidFill>
                <a:latin typeface="Arial"/>
                <a:cs typeface="Arial"/>
              </a:rPr>
              <a:t> </a:t>
            </a:r>
            <a:r>
              <a:rPr sz="1100" spc="80" dirty="0">
                <a:solidFill>
                  <a:srgbClr val="FECF00"/>
                </a:solidFill>
                <a:latin typeface="Arial"/>
                <a:cs typeface="Arial"/>
              </a:rPr>
              <a:t>in</a:t>
            </a:r>
            <a:r>
              <a:rPr sz="1100" dirty="0">
                <a:solidFill>
                  <a:srgbClr val="FECF00"/>
                </a:solidFill>
                <a:latin typeface="Arial"/>
                <a:cs typeface="Arial"/>
              </a:rPr>
              <a:t> </a:t>
            </a:r>
            <a:r>
              <a:rPr sz="1100" spc="45" dirty="0">
                <a:solidFill>
                  <a:srgbClr val="FECF00"/>
                </a:solidFill>
                <a:latin typeface="Arial"/>
                <a:cs typeface="Arial"/>
              </a:rPr>
              <a:t>italcs </a:t>
            </a:r>
            <a:r>
              <a:rPr sz="1100" spc="80" dirty="0">
                <a:solidFill>
                  <a:srgbClr val="FECF00"/>
                </a:solidFill>
                <a:latin typeface="Arial"/>
                <a:cs typeface="Arial"/>
              </a:rPr>
              <a:t>to</a:t>
            </a:r>
            <a:r>
              <a:rPr sz="1100" spc="20" dirty="0">
                <a:solidFill>
                  <a:srgbClr val="FECF00"/>
                </a:solidFill>
                <a:latin typeface="Arial"/>
                <a:cs typeface="Arial"/>
              </a:rPr>
              <a:t> </a:t>
            </a:r>
            <a:r>
              <a:rPr sz="1100" spc="105" dirty="0">
                <a:solidFill>
                  <a:srgbClr val="FECF00"/>
                </a:solidFill>
                <a:latin typeface="Arial"/>
                <a:cs typeface="Arial"/>
              </a:rPr>
              <a:t>your</a:t>
            </a:r>
            <a:r>
              <a:rPr sz="1100" spc="25" dirty="0">
                <a:solidFill>
                  <a:srgbClr val="FECF00"/>
                </a:solidFill>
                <a:latin typeface="Arial"/>
                <a:cs typeface="Arial"/>
              </a:rPr>
              <a:t> </a:t>
            </a:r>
            <a:r>
              <a:rPr sz="1100" spc="100" dirty="0">
                <a:solidFill>
                  <a:srgbClr val="FECF00"/>
                </a:solidFill>
                <a:latin typeface="Arial"/>
                <a:cs typeface="Arial"/>
              </a:rPr>
              <a:t>drive</a:t>
            </a:r>
            <a:r>
              <a:rPr sz="1100" spc="25" dirty="0">
                <a:solidFill>
                  <a:srgbClr val="FECF00"/>
                </a:solidFill>
                <a:latin typeface="Arial"/>
                <a:cs typeface="Arial"/>
              </a:rPr>
              <a:t> </a:t>
            </a:r>
            <a:r>
              <a:rPr sz="1100" spc="100" dirty="0">
                <a:solidFill>
                  <a:srgbClr val="FECF00"/>
                </a:solidFill>
                <a:latin typeface="Arial"/>
                <a:cs typeface="Arial"/>
              </a:rPr>
              <a:t>&amp;</a:t>
            </a:r>
            <a:r>
              <a:rPr sz="1100" spc="20" dirty="0">
                <a:solidFill>
                  <a:srgbClr val="FECF00"/>
                </a:solidFill>
                <a:latin typeface="Arial"/>
                <a:cs typeface="Arial"/>
              </a:rPr>
              <a:t> </a:t>
            </a:r>
            <a:r>
              <a:rPr sz="1100" spc="80" dirty="0">
                <a:solidFill>
                  <a:srgbClr val="FECF00"/>
                </a:solidFill>
                <a:latin typeface="Arial"/>
                <a:cs typeface="Arial"/>
              </a:rPr>
              <a:t>organization.</a:t>
            </a:r>
            <a:r>
              <a:rPr sz="1100" spc="25" dirty="0">
                <a:solidFill>
                  <a:srgbClr val="FECF00"/>
                </a:solidFill>
                <a:latin typeface="Arial"/>
                <a:cs typeface="Arial"/>
              </a:rPr>
              <a:t> </a:t>
            </a:r>
            <a:r>
              <a:rPr sz="1100" dirty="0">
                <a:solidFill>
                  <a:srgbClr val="FFFFFF"/>
                </a:solidFill>
                <a:latin typeface="Arial"/>
                <a:cs typeface="Arial"/>
              </a:rPr>
              <a:t>If</a:t>
            </a:r>
            <a:r>
              <a:rPr sz="1100" spc="5" dirty="0">
                <a:solidFill>
                  <a:srgbClr val="FFFFFF"/>
                </a:solidFill>
                <a:latin typeface="Arial"/>
                <a:cs typeface="Arial"/>
              </a:rPr>
              <a:t> </a:t>
            </a:r>
            <a:r>
              <a:rPr sz="1100" spc="50" dirty="0">
                <a:solidFill>
                  <a:srgbClr val="FFFFFF"/>
                </a:solidFill>
                <a:latin typeface="Arial"/>
                <a:cs typeface="Arial"/>
              </a:rPr>
              <a:t>you’d</a:t>
            </a:r>
            <a:r>
              <a:rPr sz="1100" dirty="0">
                <a:solidFill>
                  <a:srgbClr val="FFFFFF"/>
                </a:solidFill>
                <a:latin typeface="Arial"/>
                <a:cs typeface="Arial"/>
              </a:rPr>
              <a:t> like</a:t>
            </a:r>
            <a:r>
              <a:rPr sz="1100" spc="5" dirty="0">
                <a:solidFill>
                  <a:srgbClr val="FFFFFF"/>
                </a:solidFill>
                <a:latin typeface="Arial"/>
                <a:cs typeface="Arial"/>
              </a:rPr>
              <a:t> </a:t>
            </a:r>
            <a:r>
              <a:rPr sz="1100" dirty="0">
                <a:solidFill>
                  <a:srgbClr val="FFFFFF"/>
                </a:solidFill>
                <a:latin typeface="Arial"/>
                <a:cs typeface="Arial"/>
              </a:rPr>
              <a:t>the</a:t>
            </a:r>
            <a:r>
              <a:rPr sz="1100" spc="-5" dirty="0">
                <a:solidFill>
                  <a:srgbClr val="FFFFFF"/>
                </a:solidFill>
                <a:latin typeface="Arial"/>
                <a:cs typeface="Arial"/>
              </a:rPr>
              <a:t> </a:t>
            </a:r>
            <a:r>
              <a:rPr sz="1100" dirty="0">
                <a:solidFill>
                  <a:srgbClr val="FFFFFF"/>
                </a:solidFill>
                <a:latin typeface="Arial"/>
                <a:cs typeface="Arial"/>
              </a:rPr>
              <a:t>hyperlinks </a:t>
            </a:r>
            <a:r>
              <a:rPr sz="1100" spc="60" dirty="0">
                <a:solidFill>
                  <a:srgbClr val="FFFFFF"/>
                </a:solidFill>
                <a:latin typeface="Arial"/>
                <a:cs typeface="Arial"/>
              </a:rPr>
              <a:t>to</a:t>
            </a:r>
            <a:r>
              <a:rPr sz="1100" dirty="0">
                <a:solidFill>
                  <a:srgbClr val="FFFFFF"/>
                </a:solidFill>
                <a:latin typeface="Arial"/>
                <a:cs typeface="Arial"/>
              </a:rPr>
              <a:t> </a:t>
            </a:r>
            <a:r>
              <a:rPr sz="1100" spc="60" dirty="0">
                <a:solidFill>
                  <a:srgbClr val="FFFFFF"/>
                </a:solidFill>
                <a:latin typeface="Arial"/>
                <a:cs typeface="Arial"/>
              </a:rPr>
              <a:t>remain</a:t>
            </a:r>
            <a:r>
              <a:rPr sz="1100" dirty="0">
                <a:solidFill>
                  <a:srgbClr val="FFFFFF"/>
                </a:solidFill>
                <a:latin typeface="Arial"/>
                <a:cs typeface="Arial"/>
              </a:rPr>
              <a:t> </a:t>
            </a:r>
            <a:r>
              <a:rPr sz="1100" spc="-10" dirty="0">
                <a:solidFill>
                  <a:srgbClr val="FFFFFF"/>
                </a:solidFill>
                <a:latin typeface="Arial"/>
                <a:cs typeface="Arial"/>
              </a:rPr>
              <a:t>intact, </a:t>
            </a:r>
            <a:r>
              <a:rPr sz="1100" dirty="0">
                <a:solidFill>
                  <a:srgbClr val="FFFFFF"/>
                </a:solidFill>
                <a:latin typeface="Arial"/>
                <a:cs typeface="Arial"/>
              </a:rPr>
              <a:t>please</a:t>
            </a:r>
            <a:r>
              <a:rPr sz="1100" spc="15" dirty="0">
                <a:solidFill>
                  <a:srgbClr val="FFFFFF"/>
                </a:solidFill>
                <a:latin typeface="Arial"/>
                <a:cs typeface="Arial"/>
              </a:rPr>
              <a:t> </a:t>
            </a:r>
            <a:r>
              <a:rPr sz="1100" spc="70" dirty="0">
                <a:solidFill>
                  <a:srgbClr val="FFFFFF"/>
                </a:solidFill>
                <a:latin typeface="Arial"/>
                <a:cs typeface="Arial"/>
              </a:rPr>
              <a:t>be</a:t>
            </a:r>
            <a:r>
              <a:rPr sz="1100" spc="15" dirty="0">
                <a:solidFill>
                  <a:srgbClr val="FFFFFF"/>
                </a:solidFill>
                <a:latin typeface="Arial"/>
                <a:cs typeface="Arial"/>
              </a:rPr>
              <a:t> </a:t>
            </a:r>
            <a:r>
              <a:rPr sz="1100" dirty="0">
                <a:solidFill>
                  <a:srgbClr val="FFFFFF"/>
                </a:solidFill>
                <a:latin typeface="Arial"/>
                <a:cs typeface="Arial"/>
              </a:rPr>
              <a:t>careful</a:t>
            </a:r>
            <a:r>
              <a:rPr sz="1100" spc="20" dirty="0">
                <a:solidFill>
                  <a:srgbClr val="FFFFFF"/>
                </a:solidFill>
                <a:latin typeface="Arial"/>
                <a:cs typeface="Arial"/>
              </a:rPr>
              <a:t> </a:t>
            </a:r>
            <a:r>
              <a:rPr sz="1100" spc="65" dirty="0">
                <a:solidFill>
                  <a:srgbClr val="FFFFFF"/>
                </a:solidFill>
                <a:latin typeface="Arial"/>
                <a:cs typeface="Arial"/>
              </a:rPr>
              <a:t>when</a:t>
            </a:r>
            <a:r>
              <a:rPr sz="1100" spc="25" dirty="0">
                <a:solidFill>
                  <a:srgbClr val="FFFFFF"/>
                </a:solidFill>
                <a:latin typeface="Arial"/>
                <a:cs typeface="Arial"/>
              </a:rPr>
              <a:t> </a:t>
            </a:r>
            <a:r>
              <a:rPr sz="1100" spc="50" dirty="0">
                <a:solidFill>
                  <a:srgbClr val="FFFFFF"/>
                </a:solidFill>
                <a:latin typeface="Arial"/>
                <a:cs typeface="Arial"/>
              </a:rPr>
              <a:t>re-</a:t>
            </a:r>
            <a:r>
              <a:rPr sz="1100" spc="65" dirty="0">
                <a:solidFill>
                  <a:srgbClr val="FFFFFF"/>
                </a:solidFill>
                <a:latin typeface="Arial"/>
                <a:cs typeface="Arial"/>
              </a:rPr>
              <a:t>formatting</a:t>
            </a:r>
            <a:r>
              <a:rPr sz="1100" spc="15" dirty="0">
                <a:solidFill>
                  <a:srgbClr val="FFFFFF"/>
                </a:solidFill>
                <a:latin typeface="Arial"/>
                <a:cs typeface="Arial"/>
              </a:rPr>
              <a:t> </a:t>
            </a:r>
            <a:r>
              <a:rPr sz="1100" spc="105" dirty="0">
                <a:solidFill>
                  <a:srgbClr val="FFFFFF"/>
                </a:solidFill>
                <a:latin typeface="Arial"/>
                <a:cs typeface="Arial"/>
              </a:rPr>
              <a:t>or</a:t>
            </a:r>
            <a:r>
              <a:rPr sz="1100" spc="15" dirty="0">
                <a:solidFill>
                  <a:srgbClr val="FFFFFF"/>
                </a:solidFill>
                <a:latin typeface="Arial"/>
                <a:cs typeface="Arial"/>
              </a:rPr>
              <a:t> </a:t>
            </a:r>
            <a:r>
              <a:rPr sz="1100" spc="55" dirty="0">
                <a:solidFill>
                  <a:srgbClr val="FFFFFF"/>
                </a:solidFill>
                <a:latin typeface="Arial"/>
                <a:cs typeface="Arial"/>
              </a:rPr>
              <a:t>copying</a:t>
            </a:r>
            <a:r>
              <a:rPr sz="1100" spc="15" dirty="0">
                <a:solidFill>
                  <a:srgbClr val="FFFFFF"/>
                </a:solidFill>
                <a:latin typeface="Arial"/>
                <a:cs typeface="Arial"/>
              </a:rPr>
              <a:t> </a:t>
            </a:r>
            <a:r>
              <a:rPr sz="1100" spc="85" dirty="0">
                <a:solidFill>
                  <a:srgbClr val="FFFFFF"/>
                </a:solidFill>
                <a:latin typeface="Arial"/>
                <a:cs typeface="Arial"/>
              </a:rPr>
              <a:t>and</a:t>
            </a:r>
            <a:r>
              <a:rPr sz="1100" spc="15" dirty="0">
                <a:solidFill>
                  <a:srgbClr val="FFFFFF"/>
                </a:solidFill>
                <a:latin typeface="Arial"/>
                <a:cs typeface="Arial"/>
              </a:rPr>
              <a:t> </a:t>
            </a:r>
            <a:r>
              <a:rPr sz="1100" spc="50" dirty="0">
                <a:solidFill>
                  <a:srgbClr val="FFFFFF"/>
                </a:solidFill>
                <a:latin typeface="Arial"/>
                <a:cs typeface="Arial"/>
              </a:rPr>
              <a:t>pasting</a:t>
            </a:r>
            <a:r>
              <a:rPr sz="1100" spc="15" dirty="0">
                <a:solidFill>
                  <a:srgbClr val="FFFFFF"/>
                </a:solidFill>
                <a:latin typeface="Arial"/>
                <a:cs typeface="Arial"/>
              </a:rPr>
              <a:t> </a:t>
            </a:r>
            <a:r>
              <a:rPr sz="1100" dirty="0">
                <a:solidFill>
                  <a:srgbClr val="FFFFFF"/>
                </a:solidFill>
                <a:latin typeface="Arial"/>
                <a:cs typeface="Arial"/>
              </a:rPr>
              <a:t>the</a:t>
            </a:r>
            <a:r>
              <a:rPr sz="1100" spc="15" dirty="0">
                <a:solidFill>
                  <a:srgbClr val="FFFFFF"/>
                </a:solidFill>
                <a:latin typeface="Arial"/>
                <a:cs typeface="Arial"/>
              </a:rPr>
              <a:t> </a:t>
            </a:r>
            <a:r>
              <a:rPr sz="1100" spc="-10" dirty="0">
                <a:solidFill>
                  <a:srgbClr val="FFFFFF"/>
                </a:solidFill>
                <a:latin typeface="Arial"/>
                <a:cs typeface="Arial"/>
              </a:rPr>
              <a:t>text.</a:t>
            </a:r>
            <a:endParaRPr sz="1100">
              <a:latin typeface="Arial"/>
              <a:cs typeface="Arial"/>
            </a:endParaRPr>
          </a:p>
        </p:txBody>
      </p:sp>
      <p:grpSp>
        <p:nvGrpSpPr>
          <p:cNvPr id="7" name="object 7"/>
          <p:cNvGrpSpPr/>
          <p:nvPr/>
        </p:nvGrpSpPr>
        <p:grpSpPr>
          <a:xfrm>
            <a:off x="6210324" y="2690554"/>
            <a:ext cx="962025" cy="4567555"/>
            <a:chOff x="6210324" y="2690554"/>
            <a:chExt cx="962025" cy="4567555"/>
          </a:xfrm>
        </p:grpSpPr>
        <p:sp>
          <p:nvSpPr>
            <p:cNvPr id="8" name="object 8"/>
            <p:cNvSpPr/>
            <p:nvPr/>
          </p:nvSpPr>
          <p:spPr>
            <a:xfrm>
              <a:off x="6302231" y="3163324"/>
              <a:ext cx="563880" cy="484505"/>
            </a:xfrm>
            <a:custGeom>
              <a:avLst/>
              <a:gdLst/>
              <a:ahLst/>
              <a:cxnLst/>
              <a:rect l="l" t="t" r="r" b="b"/>
              <a:pathLst>
                <a:path w="563879" h="484504">
                  <a:moveTo>
                    <a:pt x="273748" y="61887"/>
                  </a:moveTo>
                  <a:lnTo>
                    <a:pt x="187274" y="97396"/>
                  </a:lnTo>
                  <a:lnTo>
                    <a:pt x="231419" y="204914"/>
                  </a:lnTo>
                  <a:lnTo>
                    <a:pt x="362508" y="401078"/>
                  </a:lnTo>
                  <a:lnTo>
                    <a:pt x="317893" y="169405"/>
                  </a:lnTo>
                  <a:lnTo>
                    <a:pt x="273748" y="61887"/>
                  </a:lnTo>
                  <a:close/>
                </a:path>
                <a:path w="563879" h="484504">
                  <a:moveTo>
                    <a:pt x="424446" y="0"/>
                  </a:moveTo>
                  <a:lnTo>
                    <a:pt x="434987" y="151257"/>
                  </a:lnTo>
                  <a:lnTo>
                    <a:pt x="487857" y="177812"/>
                  </a:lnTo>
                  <a:lnTo>
                    <a:pt x="563651" y="319328"/>
                  </a:lnTo>
                  <a:lnTo>
                    <a:pt x="549757" y="74726"/>
                  </a:lnTo>
                  <a:lnTo>
                    <a:pt x="424446" y="0"/>
                  </a:lnTo>
                  <a:close/>
                </a:path>
                <a:path w="563879" h="484504">
                  <a:moveTo>
                    <a:pt x="36639" y="159258"/>
                  </a:moveTo>
                  <a:lnTo>
                    <a:pt x="0" y="300469"/>
                  </a:lnTo>
                  <a:lnTo>
                    <a:pt x="162001" y="484251"/>
                  </a:lnTo>
                  <a:lnTo>
                    <a:pt x="116484" y="330314"/>
                  </a:lnTo>
                  <a:lnTo>
                    <a:pt x="135420" y="274269"/>
                  </a:lnTo>
                  <a:lnTo>
                    <a:pt x="36639" y="159258"/>
                  </a:lnTo>
                  <a:close/>
                </a:path>
              </a:pathLst>
            </a:custGeom>
            <a:solidFill>
              <a:srgbClr val="14A4DE"/>
            </a:solidFill>
          </p:spPr>
          <p:txBody>
            <a:bodyPr wrap="square" lIns="0" tIns="0" rIns="0" bIns="0" rtlCol="0"/>
            <a:lstStyle/>
            <a:p>
              <a:endParaRPr/>
            </a:p>
          </p:txBody>
        </p:sp>
        <p:sp>
          <p:nvSpPr>
            <p:cNvPr id="9" name="object 9"/>
            <p:cNvSpPr/>
            <p:nvPr/>
          </p:nvSpPr>
          <p:spPr>
            <a:xfrm>
              <a:off x="6554021" y="3499511"/>
              <a:ext cx="269875" cy="313690"/>
            </a:xfrm>
            <a:custGeom>
              <a:avLst/>
              <a:gdLst/>
              <a:ahLst/>
              <a:cxnLst/>
              <a:rect l="l" t="t" r="r" b="b"/>
              <a:pathLst>
                <a:path w="269875" h="313689">
                  <a:moveTo>
                    <a:pt x="202247" y="0"/>
                  </a:moveTo>
                  <a:lnTo>
                    <a:pt x="0" y="83045"/>
                  </a:lnTo>
                  <a:lnTo>
                    <a:pt x="4522" y="121666"/>
                  </a:lnTo>
                  <a:lnTo>
                    <a:pt x="16065" y="163745"/>
                  </a:lnTo>
                  <a:lnTo>
                    <a:pt x="32475" y="202394"/>
                  </a:lnTo>
                  <a:lnTo>
                    <a:pt x="51600" y="230720"/>
                  </a:lnTo>
                  <a:lnTo>
                    <a:pt x="59357" y="219736"/>
                  </a:lnTo>
                  <a:lnTo>
                    <a:pt x="65859" y="208937"/>
                  </a:lnTo>
                  <a:lnTo>
                    <a:pt x="70841" y="199295"/>
                  </a:lnTo>
                  <a:lnTo>
                    <a:pt x="74041" y="191782"/>
                  </a:lnTo>
                  <a:lnTo>
                    <a:pt x="98508" y="231173"/>
                  </a:lnTo>
                  <a:lnTo>
                    <a:pt x="133462" y="267777"/>
                  </a:lnTo>
                  <a:lnTo>
                    <a:pt x="173376" y="296769"/>
                  </a:lnTo>
                  <a:lnTo>
                    <a:pt x="212725" y="313321"/>
                  </a:lnTo>
                  <a:lnTo>
                    <a:pt x="229084" y="273893"/>
                  </a:lnTo>
                  <a:lnTo>
                    <a:pt x="237109" y="225218"/>
                  </a:lnTo>
                  <a:lnTo>
                    <a:pt x="236256" y="174615"/>
                  </a:lnTo>
                  <a:lnTo>
                    <a:pt x="225983" y="129400"/>
                  </a:lnTo>
                  <a:lnTo>
                    <a:pt x="233536" y="132486"/>
                  </a:lnTo>
                  <a:lnTo>
                    <a:pt x="243857" y="135843"/>
                  </a:lnTo>
                  <a:lnTo>
                    <a:pt x="256071" y="138960"/>
                  </a:lnTo>
                  <a:lnTo>
                    <a:pt x="269303" y="141325"/>
                  </a:lnTo>
                  <a:lnTo>
                    <a:pt x="260461" y="102268"/>
                  </a:lnTo>
                  <a:lnTo>
                    <a:pt x="240738" y="54132"/>
                  </a:lnTo>
                  <a:lnTo>
                    <a:pt x="218532" y="14261"/>
                  </a:lnTo>
                  <a:lnTo>
                    <a:pt x="202247" y="0"/>
                  </a:lnTo>
                  <a:close/>
                </a:path>
              </a:pathLst>
            </a:custGeom>
            <a:solidFill>
              <a:srgbClr val="FECF00"/>
            </a:solidFill>
          </p:spPr>
          <p:txBody>
            <a:bodyPr wrap="square" lIns="0" tIns="0" rIns="0" bIns="0" rtlCol="0"/>
            <a:lstStyle/>
            <a:p>
              <a:endParaRPr/>
            </a:p>
          </p:txBody>
        </p:sp>
        <p:pic>
          <p:nvPicPr>
            <p:cNvPr id="10" name="object 10"/>
            <p:cNvPicPr/>
            <p:nvPr/>
          </p:nvPicPr>
          <p:blipFill>
            <a:blip r:embed="rId4" cstate="print"/>
            <a:stretch>
              <a:fillRect/>
            </a:stretch>
          </p:blipFill>
          <p:spPr>
            <a:xfrm>
              <a:off x="6358659" y="2939190"/>
              <a:ext cx="167466" cy="167461"/>
            </a:xfrm>
            <a:prstGeom prst="rect">
              <a:avLst/>
            </a:prstGeom>
          </p:spPr>
        </p:pic>
        <p:pic>
          <p:nvPicPr>
            <p:cNvPr id="11" name="object 11"/>
            <p:cNvPicPr/>
            <p:nvPr/>
          </p:nvPicPr>
          <p:blipFill>
            <a:blip r:embed="rId5" cstate="print"/>
            <a:stretch>
              <a:fillRect/>
            </a:stretch>
          </p:blipFill>
          <p:spPr>
            <a:xfrm>
              <a:off x="6357858" y="2938389"/>
              <a:ext cx="169063" cy="169068"/>
            </a:xfrm>
            <a:prstGeom prst="rect">
              <a:avLst/>
            </a:prstGeom>
          </p:spPr>
        </p:pic>
        <p:pic>
          <p:nvPicPr>
            <p:cNvPr id="12" name="object 12"/>
            <p:cNvPicPr/>
            <p:nvPr/>
          </p:nvPicPr>
          <p:blipFill>
            <a:blip r:embed="rId6" cstate="print"/>
            <a:stretch>
              <a:fillRect/>
            </a:stretch>
          </p:blipFill>
          <p:spPr>
            <a:xfrm>
              <a:off x="6244226" y="2711886"/>
              <a:ext cx="235750" cy="165670"/>
            </a:xfrm>
            <a:prstGeom prst="rect">
              <a:avLst/>
            </a:prstGeom>
          </p:spPr>
        </p:pic>
        <p:sp>
          <p:nvSpPr>
            <p:cNvPr id="13" name="object 13"/>
            <p:cNvSpPr/>
            <p:nvPr/>
          </p:nvSpPr>
          <p:spPr>
            <a:xfrm>
              <a:off x="6216761" y="2690554"/>
              <a:ext cx="665480" cy="974090"/>
            </a:xfrm>
            <a:custGeom>
              <a:avLst/>
              <a:gdLst/>
              <a:ahLst/>
              <a:cxnLst/>
              <a:rect l="l" t="t" r="r" b="b"/>
              <a:pathLst>
                <a:path w="665479" h="974089">
                  <a:moveTo>
                    <a:pt x="104982" y="666749"/>
                  </a:moveTo>
                  <a:lnTo>
                    <a:pt x="96575" y="671829"/>
                  </a:lnTo>
                  <a:lnTo>
                    <a:pt x="94390" y="680719"/>
                  </a:lnTo>
                  <a:lnTo>
                    <a:pt x="69244" y="774699"/>
                  </a:lnTo>
                  <a:lnTo>
                    <a:pt x="70807" y="781049"/>
                  </a:lnTo>
                  <a:lnTo>
                    <a:pt x="74324" y="784859"/>
                  </a:lnTo>
                  <a:lnTo>
                    <a:pt x="241622" y="974089"/>
                  </a:lnTo>
                  <a:lnTo>
                    <a:pt x="251299" y="974089"/>
                  </a:lnTo>
                  <a:lnTo>
                    <a:pt x="262399" y="965199"/>
                  </a:lnTo>
                  <a:lnTo>
                    <a:pt x="263897" y="958849"/>
                  </a:lnTo>
                  <a:lnTo>
                    <a:pt x="261929" y="952499"/>
                  </a:lnTo>
                  <a:lnTo>
                    <a:pt x="244989" y="895349"/>
                  </a:lnTo>
                  <a:lnTo>
                    <a:pt x="213161" y="895349"/>
                  </a:lnTo>
                  <a:lnTo>
                    <a:pt x="102366" y="769619"/>
                  </a:lnTo>
                  <a:lnTo>
                    <a:pt x="123981" y="688339"/>
                  </a:lnTo>
                  <a:lnTo>
                    <a:pt x="126166" y="680719"/>
                  </a:lnTo>
                  <a:lnTo>
                    <a:pt x="121314" y="671829"/>
                  </a:lnTo>
                  <a:lnTo>
                    <a:pt x="104982" y="666749"/>
                  </a:lnTo>
                  <a:close/>
                </a:path>
                <a:path w="665479" h="974089">
                  <a:moveTo>
                    <a:pt x="8310" y="242569"/>
                  </a:moveTo>
                  <a:lnTo>
                    <a:pt x="1134" y="248919"/>
                  </a:lnTo>
                  <a:lnTo>
                    <a:pt x="703" y="257809"/>
                  </a:lnTo>
                  <a:lnTo>
                    <a:pt x="0" y="303529"/>
                  </a:lnTo>
                  <a:lnTo>
                    <a:pt x="2574" y="350519"/>
                  </a:lnTo>
                  <a:lnTo>
                    <a:pt x="8680" y="397509"/>
                  </a:lnTo>
                  <a:lnTo>
                    <a:pt x="18571" y="445769"/>
                  </a:lnTo>
                  <a:lnTo>
                    <a:pt x="47415" y="528319"/>
                  </a:lnTo>
                  <a:lnTo>
                    <a:pt x="70343" y="574039"/>
                  </a:lnTo>
                  <a:lnTo>
                    <a:pt x="97078" y="617219"/>
                  </a:lnTo>
                  <a:lnTo>
                    <a:pt x="126828" y="657859"/>
                  </a:lnTo>
                  <a:lnTo>
                    <a:pt x="158800" y="697229"/>
                  </a:lnTo>
                  <a:lnTo>
                    <a:pt x="192202" y="736599"/>
                  </a:lnTo>
                  <a:lnTo>
                    <a:pt x="260125" y="810259"/>
                  </a:lnTo>
                  <a:lnTo>
                    <a:pt x="287545" y="840739"/>
                  </a:lnTo>
                  <a:lnTo>
                    <a:pt x="324006" y="888999"/>
                  </a:lnTo>
                  <a:lnTo>
                    <a:pt x="328096" y="895349"/>
                  </a:lnTo>
                  <a:lnTo>
                    <a:pt x="335462" y="896619"/>
                  </a:lnTo>
                  <a:lnTo>
                    <a:pt x="421187" y="862329"/>
                  </a:lnTo>
                  <a:lnTo>
                    <a:pt x="461244" y="862329"/>
                  </a:lnTo>
                  <a:lnTo>
                    <a:pt x="460992" y="861059"/>
                  </a:lnTo>
                  <a:lnTo>
                    <a:pt x="341393" y="861059"/>
                  </a:lnTo>
                  <a:lnTo>
                    <a:pt x="321111" y="834389"/>
                  </a:lnTo>
                  <a:lnTo>
                    <a:pt x="369739" y="815339"/>
                  </a:lnTo>
                  <a:lnTo>
                    <a:pt x="371960" y="810259"/>
                  </a:lnTo>
                  <a:lnTo>
                    <a:pt x="300638" y="810259"/>
                  </a:lnTo>
                  <a:lnTo>
                    <a:pt x="296472" y="805179"/>
                  </a:lnTo>
                  <a:lnTo>
                    <a:pt x="249921" y="754379"/>
                  </a:lnTo>
                  <a:lnTo>
                    <a:pt x="216908" y="717549"/>
                  </a:lnTo>
                  <a:lnTo>
                    <a:pt x="184438" y="680719"/>
                  </a:lnTo>
                  <a:lnTo>
                    <a:pt x="153311" y="642619"/>
                  </a:lnTo>
                  <a:lnTo>
                    <a:pt x="124323" y="601979"/>
                  </a:lnTo>
                  <a:lnTo>
                    <a:pt x="98274" y="561339"/>
                  </a:lnTo>
                  <a:lnTo>
                    <a:pt x="75961" y="518159"/>
                  </a:lnTo>
                  <a:lnTo>
                    <a:pt x="58183" y="472439"/>
                  </a:lnTo>
                  <a:lnTo>
                    <a:pt x="52906" y="454659"/>
                  </a:lnTo>
                  <a:lnTo>
                    <a:pt x="50496" y="447039"/>
                  </a:lnTo>
                  <a:lnTo>
                    <a:pt x="48239" y="438149"/>
                  </a:lnTo>
                  <a:lnTo>
                    <a:pt x="38814" y="392429"/>
                  </a:lnTo>
                  <a:lnTo>
                    <a:pt x="32994" y="347979"/>
                  </a:lnTo>
                  <a:lnTo>
                    <a:pt x="30538" y="303529"/>
                  </a:lnTo>
                  <a:lnTo>
                    <a:pt x="31189" y="260349"/>
                  </a:lnTo>
                  <a:lnTo>
                    <a:pt x="31270" y="257809"/>
                  </a:lnTo>
                  <a:lnTo>
                    <a:pt x="31640" y="250189"/>
                  </a:lnTo>
                  <a:lnTo>
                    <a:pt x="25163" y="243839"/>
                  </a:lnTo>
                  <a:lnTo>
                    <a:pt x="8310" y="242569"/>
                  </a:lnTo>
                  <a:close/>
                </a:path>
                <a:path w="665479" h="974089">
                  <a:moveTo>
                    <a:pt x="204753" y="764539"/>
                  </a:moveTo>
                  <a:lnTo>
                    <a:pt x="196244" y="769619"/>
                  </a:lnTo>
                  <a:lnTo>
                    <a:pt x="193831" y="777239"/>
                  </a:lnTo>
                  <a:lnTo>
                    <a:pt x="187469" y="798829"/>
                  </a:lnTo>
                  <a:lnTo>
                    <a:pt x="186491" y="801369"/>
                  </a:lnTo>
                  <a:lnTo>
                    <a:pt x="186351" y="805179"/>
                  </a:lnTo>
                  <a:lnTo>
                    <a:pt x="213161" y="895349"/>
                  </a:lnTo>
                  <a:lnTo>
                    <a:pt x="244989" y="895349"/>
                  </a:lnTo>
                  <a:lnTo>
                    <a:pt x="217885" y="803909"/>
                  </a:lnTo>
                  <a:lnTo>
                    <a:pt x="223118" y="786129"/>
                  </a:lnTo>
                  <a:lnTo>
                    <a:pt x="225531" y="777239"/>
                  </a:lnTo>
                  <a:lnTo>
                    <a:pt x="220921" y="769619"/>
                  </a:lnTo>
                  <a:lnTo>
                    <a:pt x="204753" y="764539"/>
                  </a:lnTo>
                  <a:close/>
                </a:path>
                <a:path w="665479" h="974089">
                  <a:moveTo>
                    <a:pt x="461244" y="862329"/>
                  </a:moveTo>
                  <a:lnTo>
                    <a:pt x="421187" y="862329"/>
                  </a:lnTo>
                  <a:lnTo>
                    <a:pt x="439932" y="890269"/>
                  </a:lnTo>
                  <a:lnTo>
                    <a:pt x="449432" y="891539"/>
                  </a:lnTo>
                  <a:lnTo>
                    <a:pt x="461751" y="883919"/>
                  </a:lnTo>
                  <a:lnTo>
                    <a:pt x="463668" y="876299"/>
                  </a:lnTo>
                  <a:lnTo>
                    <a:pt x="463008" y="871219"/>
                  </a:lnTo>
                  <a:lnTo>
                    <a:pt x="461244" y="862329"/>
                  </a:lnTo>
                  <a:close/>
                </a:path>
                <a:path w="665479" h="974089">
                  <a:moveTo>
                    <a:pt x="361217" y="518159"/>
                  </a:moveTo>
                  <a:lnTo>
                    <a:pt x="259148" y="560069"/>
                  </a:lnTo>
                  <a:lnTo>
                    <a:pt x="255439" y="568959"/>
                  </a:lnTo>
                  <a:lnTo>
                    <a:pt x="258627" y="576579"/>
                  </a:lnTo>
                  <a:lnTo>
                    <a:pt x="303636" y="685799"/>
                  </a:lnTo>
                  <a:lnTo>
                    <a:pt x="303877" y="685799"/>
                  </a:lnTo>
                  <a:lnTo>
                    <a:pt x="304169" y="687069"/>
                  </a:lnTo>
                  <a:lnTo>
                    <a:pt x="403877" y="835659"/>
                  </a:lnTo>
                  <a:lnTo>
                    <a:pt x="341393" y="861059"/>
                  </a:lnTo>
                  <a:lnTo>
                    <a:pt x="460992" y="861059"/>
                  </a:lnTo>
                  <a:lnTo>
                    <a:pt x="458220" y="847089"/>
                  </a:lnTo>
                  <a:lnTo>
                    <a:pt x="530540" y="816609"/>
                  </a:lnTo>
                  <a:lnTo>
                    <a:pt x="452327" y="816609"/>
                  </a:lnTo>
                  <a:lnTo>
                    <a:pt x="449640" y="802639"/>
                  </a:lnTo>
                  <a:lnTo>
                    <a:pt x="418621" y="802639"/>
                  </a:lnTo>
                  <a:lnTo>
                    <a:pt x="330356" y="670559"/>
                  </a:lnTo>
                  <a:lnTo>
                    <a:pt x="292663" y="579119"/>
                  </a:lnTo>
                  <a:lnTo>
                    <a:pt x="350905" y="554989"/>
                  </a:lnTo>
                  <a:lnTo>
                    <a:pt x="383678" y="554989"/>
                  </a:lnTo>
                  <a:lnTo>
                    <a:pt x="370133" y="521969"/>
                  </a:lnTo>
                  <a:lnTo>
                    <a:pt x="361217" y="518159"/>
                  </a:lnTo>
                  <a:close/>
                </a:path>
                <a:path w="665479" h="974089">
                  <a:moveTo>
                    <a:pt x="540854" y="755649"/>
                  </a:moveTo>
                  <a:lnTo>
                    <a:pt x="510074" y="755649"/>
                  </a:lnTo>
                  <a:lnTo>
                    <a:pt x="514811" y="789939"/>
                  </a:lnTo>
                  <a:lnTo>
                    <a:pt x="452327" y="816609"/>
                  </a:lnTo>
                  <a:lnTo>
                    <a:pt x="530540" y="816609"/>
                  </a:lnTo>
                  <a:lnTo>
                    <a:pt x="536566" y="814069"/>
                  </a:lnTo>
                  <a:lnTo>
                    <a:pt x="543310" y="812799"/>
                  </a:lnTo>
                  <a:lnTo>
                    <a:pt x="547704" y="805179"/>
                  </a:lnTo>
                  <a:lnTo>
                    <a:pt x="540854" y="755649"/>
                  </a:lnTo>
                  <a:close/>
                </a:path>
                <a:path w="665479" h="974089">
                  <a:moveTo>
                    <a:pt x="358576" y="787399"/>
                  </a:moveTo>
                  <a:lnTo>
                    <a:pt x="300638" y="810259"/>
                  </a:lnTo>
                  <a:lnTo>
                    <a:pt x="371960" y="810259"/>
                  </a:lnTo>
                  <a:lnTo>
                    <a:pt x="373625" y="806449"/>
                  </a:lnTo>
                  <a:lnTo>
                    <a:pt x="367466" y="791209"/>
                  </a:lnTo>
                  <a:lnTo>
                    <a:pt x="358576" y="787399"/>
                  </a:lnTo>
                  <a:close/>
                </a:path>
                <a:path w="665479" h="974089">
                  <a:moveTo>
                    <a:pt x="557928" y="624839"/>
                  </a:moveTo>
                  <a:lnTo>
                    <a:pt x="548606" y="627379"/>
                  </a:lnTo>
                  <a:lnTo>
                    <a:pt x="540313" y="642619"/>
                  </a:lnTo>
                  <a:lnTo>
                    <a:pt x="542904" y="651509"/>
                  </a:lnTo>
                  <a:lnTo>
                    <a:pt x="561903" y="662939"/>
                  </a:lnTo>
                  <a:lnTo>
                    <a:pt x="638382" y="805179"/>
                  </a:lnTo>
                  <a:lnTo>
                    <a:pt x="643856" y="807719"/>
                  </a:lnTo>
                  <a:lnTo>
                    <a:pt x="658397" y="807719"/>
                  </a:lnTo>
                  <a:lnTo>
                    <a:pt x="664862" y="800099"/>
                  </a:lnTo>
                  <a:lnTo>
                    <a:pt x="660521" y="723899"/>
                  </a:lnTo>
                  <a:lnTo>
                    <a:pt x="629937" y="723899"/>
                  </a:lnTo>
                  <a:lnTo>
                    <a:pt x="586808" y="643889"/>
                  </a:lnTo>
                  <a:lnTo>
                    <a:pt x="585245" y="641349"/>
                  </a:lnTo>
                  <a:lnTo>
                    <a:pt x="582896" y="638809"/>
                  </a:lnTo>
                  <a:lnTo>
                    <a:pt x="580178" y="637539"/>
                  </a:lnTo>
                  <a:lnTo>
                    <a:pt x="557928" y="624839"/>
                  </a:lnTo>
                  <a:close/>
                </a:path>
                <a:path w="665479" h="974089">
                  <a:moveTo>
                    <a:pt x="383678" y="554989"/>
                  </a:moveTo>
                  <a:lnTo>
                    <a:pt x="350905" y="554989"/>
                  </a:lnTo>
                  <a:lnTo>
                    <a:pt x="388573" y="646429"/>
                  </a:lnTo>
                  <a:lnTo>
                    <a:pt x="418621" y="802639"/>
                  </a:lnTo>
                  <a:lnTo>
                    <a:pt x="449640" y="802639"/>
                  </a:lnTo>
                  <a:lnTo>
                    <a:pt x="418126" y="638809"/>
                  </a:lnTo>
                  <a:lnTo>
                    <a:pt x="417644" y="637539"/>
                  </a:lnTo>
                  <a:lnTo>
                    <a:pt x="417021" y="636269"/>
                  </a:lnTo>
                  <a:lnTo>
                    <a:pt x="383678" y="554989"/>
                  </a:lnTo>
                  <a:close/>
                </a:path>
                <a:path w="665479" h="974089">
                  <a:moveTo>
                    <a:pt x="308876" y="105409"/>
                  </a:moveTo>
                  <a:lnTo>
                    <a:pt x="303040" y="106679"/>
                  </a:lnTo>
                  <a:lnTo>
                    <a:pt x="298022" y="110489"/>
                  </a:lnTo>
                  <a:lnTo>
                    <a:pt x="294955" y="116839"/>
                  </a:lnTo>
                  <a:lnTo>
                    <a:pt x="294361" y="121919"/>
                  </a:lnTo>
                  <a:lnTo>
                    <a:pt x="296097" y="128269"/>
                  </a:lnTo>
                  <a:lnTo>
                    <a:pt x="300016" y="133349"/>
                  </a:lnTo>
                  <a:lnTo>
                    <a:pt x="306411" y="138429"/>
                  </a:lnTo>
                  <a:lnTo>
                    <a:pt x="312886" y="144779"/>
                  </a:lnTo>
                  <a:lnTo>
                    <a:pt x="326051" y="157479"/>
                  </a:lnTo>
                  <a:lnTo>
                    <a:pt x="332753" y="163829"/>
                  </a:lnTo>
                  <a:lnTo>
                    <a:pt x="339270" y="170179"/>
                  </a:lnTo>
                  <a:lnTo>
                    <a:pt x="345595" y="176529"/>
                  </a:lnTo>
                  <a:lnTo>
                    <a:pt x="351718" y="184149"/>
                  </a:lnTo>
                  <a:lnTo>
                    <a:pt x="386957" y="226059"/>
                  </a:lnTo>
                  <a:lnTo>
                    <a:pt x="416087" y="267969"/>
                  </a:lnTo>
                  <a:lnTo>
                    <a:pt x="439732" y="309879"/>
                  </a:lnTo>
                  <a:lnTo>
                    <a:pt x="458514" y="353059"/>
                  </a:lnTo>
                  <a:lnTo>
                    <a:pt x="473057" y="396239"/>
                  </a:lnTo>
                  <a:lnTo>
                    <a:pt x="483985" y="441959"/>
                  </a:lnTo>
                  <a:lnTo>
                    <a:pt x="491921" y="487679"/>
                  </a:lnTo>
                  <a:lnTo>
                    <a:pt x="497488" y="537209"/>
                  </a:lnTo>
                  <a:lnTo>
                    <a:pt x="501310" y="588009"/>
                  </a:lnTo>
                  <a:lnTo>
                    <a:pt x="504011" y="641349"/>
                  </a:lnTo>
                  <a:lnTo>
                    <a:pt x="506213" y="698499"/>
                  </a:lnTo>
                  <a:lnTo>
                    <a:pt x="507217" y="723899"/>
                  </a:lnTo>
                  <a:lnTo>
                    <a:pt x="449635" y="746759"/>
                  </a:lnTo>
                  <a:lnTo>
                    <a:pt x="445787" y="755649"/>
                  </a:lnTo>
                  <a:lnTo>
                    <a:pt x="451984" y="772159"/>
                  </a:lnTo>
                  <a:lnTo>
                    <a:pt x="460862" y="775969"/>
                  </a:lnTo>
                  <a:lnTo>
                    <a:pt x="510074" y="755649"/>
                  </a:lnTo>
                  <a:lnTo>
                    <a:pt x="540854" y="755649"/>
                  </a:lnTo>
                  <a:lnTo>
                    <a:pt x="538395" y="737869"/>
                  </a:lnTo>
                  <a:lnTo>
                    <a:pt x="538069" y="730249"/>
                  </a:lnTo>
                  <a:lnTo>
                    <a:pt x="536833" y="697229"/>
                  </a:lnTo>
                  <a:lnTo>
                    <a:pt x="534718" y="643889"/>
                  </a:lnTo>
                  <a:lnTo>
                    <a:pt x="532107" y="593089"/>
                  </a:lnTo>
                  <a:lnTo>
                    <a:pt x="528526" y="543559"/>
                  </a:lnTo>
                  <a:lnTo>
                    <a:pt x="523500" y="497839"/>
                  </a:lnTo>
                  <a:lnTo>
                    <a:pt x="516553" y="452119"/>
                  </a:lnTo>
                  <a:lnTo>
                    <a:pt x="507212" y="407669"/>
                  </a:lnTo>
                  <a:lnTo>
                    <a:pt x="495000" y="365759"/>
                  </a:lnTo>
                  <a:lnTo>
                    <a:pt x="479444" y="323849"/>
                  </a:lnTo>
                  <a:lnTo>
                    <a:pt x="460068" y="283209"/>
                  </a:lnTo>
                  <a:lnTo>
                    <a:pt x="436398" y="242569"/>
                  </a:lnTo>
                  <a:lnTo>
                    <a:pt x="407957" y="203199"/>
                  </a:lnTo>
                  <a:lnTo>
                    <a:pt x="374273" y="162559"/>
                  </a:lnTo>
                  <a:lnTo>
                    <a:pt x="367465" y="156209"/>
                  </a:lnTo>
                  <a:lnTo>
                    <a:pt x="360721" y="148589"/>
                  </a:lnTo>
                  <a:lnTo>
                    <a:pt x="354040" y="142239"/>
                  </a:lnTo>
                  <a:lnTo>
                    <a:pt x="347425" y="134619"/>
                  </a:lnTo>
                  <a:lnTo>
                    <a:pt x="340852" y="128269"/>
                  </a:lnTo>
                  <a:lnTo>
                    <a:pt x="334111" y="123189"/>
                  </a:lnTo>
                  <a:lnTo>
                    <a:pt x="327210" y="116839"/>
                  </a:lnTo>
                  <a:lnTo>
                    <a:pt x="320158" y="110489"/>
                  </a:lnTo>
                  <a:lnTo>
                    <a:pt x="314819" y="106679"/>
                  </a:lnTo>
                  <a:lnTo>
                    <a:pt x="308876" y="105409"/>
                  </a:lnTo>
                  <a:close/>
                </a:path>
                <a:path w="665479" h="974089">
                  <a:moveTo>
                    <a:pt x="560493" y="481329"/>
                  </a:moveTo>
                  <a:lnTo>
                    <a:pt x="551019" y="483869"/>
                  </a:lnTo>
                  <a:lnTo>
                    <a:pt x="541913" y="497839"/>
                  </a:lnTo>
                  <a:lnTo>
                    <a:pt x="543983" y="507999"/>
                  </a:lnTo>
                  <a:lnTo>
                    <a:pt x="551108" y="511809"/>
                  </a:lnTo>
                  <a:lnTo>
                    <a:pt x="620412" y="556259"/>
                  </a:lnTo>
                  <a:lnTo>
                    <a:pt x="629937" y="723899"/>
                  </a:lnTo>
                  <a:lnTo>
                    <a:pt x="660521" y="723899"/>
                  </a:lnTo>
                  <a:lnTo>
                    <a:pt x="650536" y="548639"/>
                  </a:lnTo>
                  <a:lnTo>
                    <a:pt x="650498" y="543559"/>
                  </a:lnTo>
                  <a:lnTo>
                    <a:pt x="648009" y="538479"/>
                  </a:lnTo>
                  <a:lnTo>
                    <a:pt x="643475" y="534669"/>
                  </a:lnTo>
                  <a:lnTo>
                    <a:pt x="567618" y="486409"/>
                  </a:lnTo>
                  <a:lnTo>
                    <a:pt x="560493" y="481329"/>
                  </a:lnTo>
                  <a:close/>
                </a:path>
                <a:path w="665479" h="974089">
                  <a:moveTo>
                    <a:pt x="231385" y="233679"/>
                  </a:moveTo>
                  <a:lnTo>
                    <a:pt x="173392" y="248919"/>
                  </a:lnTo>
                  <a:lnTo>
                    <a:pt x="134268" y="294639"/>
                  </a:lnTo>
                  <a:lnTo>
                    <a:pt x="126607" y="332739"/>
                  </a:lnTo>
                  <a:lnTo>
                    <a:pt x="134062" y="370839"/>
                  </a:lnTo>
                  <a:lnTo>
                    <a:pt x="154914" y="402589"/>
                  </a:lnTo>
                  <a:lnTo>
                    <a:pt x="187443" y="424179"/>
                  </a:lnTo>
                  <a:lnTo>
                    <a:pt x="234344" y="431799"/>
                  </a:lnTo>
                  <a:lnTo>
                    <a:pt x="277601" y="416559"/>
                  </a:lnTo>
                  <a:lnTo>
                    <a:pt x="293170" y="401319"/>
                  </a:lnTo>
                  <a:lnTo>
                    <a:pt x="231726" y="401319"/>
                  </a:lnTo>
                  <a:lnTo>
                    <a:pt x="199280" y="396239"/>
                  </a:lnTo>
                  <a:lnTo>
                    <a:pt x="176785" y="380999"/>
                  </a:lnTo>
                  <a:lnTo>
                    <a:pt x="162366" y="359409"/>
                  </a:lnTo>
                  <a:lnTo>
                    <a:pt x="157212" y="332739"/>
                  </a:lnTo>
                  <a:lnTo>
                    <a:pt x="162513" y="306069"/>
                  </a:lnTo>
                  <a:lnTo>
                    <a:pt x="173660" y="288289"/>
                  </a:lnTo>
                  <a:lnTo>
                    <a:pt x="189509" y="275589"/>
                  </a:lnTo>
                  <a:lnTo>
                    <a:pt x="208617" y="266699"/>
                  </a:lnTo>
                  <a:lnTo>
                    <a:pt x="229544" y="264159"/>
                  </a:lnTo>
                  <a:lnTo>
                    <a:pt x="295132" y="264159"/>
                  </a:lnTo>
                  <a:lnTo>
                    <a:pt x="292077" y="260349"/>
                  </a:lnTo>
                  <a:lnTo>
                    <a:pt x="264358" y="242569"/>
                  </a:lnTo>
                  <a:lnTo>
                    <a:pt x="231385" y="233679"/>
                  </a:lnTo>
                  <a:close/>
                </a:path>
                <a:path w="665479" h="974089">
                  <a:moveTo>
                    <a:pt x="295132" y="264159"/>
                  </a:moveTo>
                  <a:lnTo>
                    <a:pt x="229544" y="264159"/>
                  </a:lnTo>
                  <a:lnTo>
                    <a:pt x="252338" y="270509"/>
                  </a:lnTo>
                  <a:lnTo>
                    <a:pt x="271533" y="281939"/>
                  </a:lnTo>
                  <a:lnTo>
                    <a:pt x="285647" y="299719"/>
                  </a:lnTo>
                  <a:lnTo>
                    <a:pt x="293196" y="322579"/>
                  </a:lnTo>
                  <a:lnTo>
                    <a:pt x="294022" y="326389"/>
                  </a:lnTo>
                  <a:lnTo>
                    <a:pt x="294263" y="331469"/>
                  </a:lnTo>
                  <a:lnTo>
                    <a:pt x="293984" y="336549"/>
                  </a:lnTo>
                  <a:lnTo>
                    <a:pt x="284012" y="368299"/>
                  </a:lnTo>
                  <a:lnTo>
                    <a:pt x="261615" y="391159"/>
                  </a:lnTo>
                  <a:lnTo>
                    <a:pt x="231726" y="401319"/>
                  </a:lnTo>
                  <a:lnTo>
                    <a:pt x="293170" y="401319"/>
                  </a:lnTo>
                  <a:lnTo>
                    <a:pt x="310037" y="384809"/>
                  </a:lnTo>
                  <a:lnTo>
                    <a:pt x="324476" y="339089"/>
                  </a:lnTo>
                  <a:lnTo>
                    <a:pt x="324895" y="331469"/>
                  </a:lnTo>
                  <a:lnTo>
                    <a:pt x="324527" y="323849"/>
                  </a:lnTo>
                  <a:lnTo>
                    <a:pt x="323346" y="317499"/>
                  </a:lnTo>
                  <a:lnTo>
                    <a:pt x="312440" y="285749"/>
                  </a:lnTo>
                  <a:lnTo>
                    <a:pt x="295132" y="264159"/>
                  </a:lnTo>
                  <a:close/>
                </a:path>
                <a:path w="665479" h="974089">
                  <a:moveTo>
                    <a:pt x="92054" y="0"/>
                  </a:moveTo>
                  <a:lnTo>
                    <a:pt x="55673" y="39369"/>
                  </a:lnTo>
                  <a:lnTo>
                    <a:pt x="33646" y="81279"/>
                  </a:lnTo>
                  <a:lnTo>
                    <a:pt x="18317" y="129539"/>
                  </a:lnTo>
                  <a:lnTo>
                    <a:pt x="8513" y="185419"/>
                  </a:lnTo>
                  <a:lnTo>
                    <a:pt x="9416" y="193039"/>
                  </a:lnTo>
                  <a:lnTo>
                    <a:pt x="13730" y="198119"/>
                  </a:lnTo>
                  <a:lnTo>
                    <a:pt x="20229" y="200659"/>
                  </a:lnTo>
                  <a:lnTo>
                    <a:pt x="27690" y="201929"/>
                  </a:lnTo>
                  <a:lnTo>
                    <a:pt x="51447" y="203199"/>
                  </a:lnTo>
                  <a:lnTo>
                    <a:pt x="75682" y="201929"/>
                  </a:lnTo>
                  <a:lnTo>
                    <a:pt x="100162" y="198119"/>
                  </a:lnTo>
                  <a:lnTo>
                    <a:pt x="124655" y="193039"/>
                  </a:lnTo>
                  <a:lnTo>
                    <a:pt x="131208" y="190499"/>
                  </a:lnTo>
                  <a:lnTo>
                    <a:pt x="137596" y="189229"/>
                  </a:lnTo>
                  <a:lnTo>
                    <a:pt x="143768" y="186689"/>
                  </a:lnTo>
                  <a:lnTo>
                    <a:pt x="172977" y="175259"/>
                  </a:lnTo>
                  <a:lnTo>
                    <a:pt x="178069" y="172719"/>
                  </a:lnTo>
                  <a:lnTo>
                    <a:pt x="41139" y="172719"/>
                  </a:lnTo>
                  <a:lnTo>
                    <a:pt x="45008" y="149859"/>
                  </a:lnTo>
                  <a:lnTo>
                    <a:pt x="55359" y="110489"/>
                  </a:lnTo>
                  <a:lnTo>
                    <a:pt x="79312" y="59689"/>
                  </a:lnTo>
                  <a:lnTo>
                    <a:pt x="101731" y="31749"/>
                  </a:lnTo>
                  <a:lnTo>
                    <a:pt x="209257" y="31749"/>
                  </a:lnTo>
                  <a:lnTo>
                    <a:pt x="204917" y="29209"/>
                  </a:lnTo>
                  <a:lnTo>
                    <a:pt x="171813" y="15239"/>
                  </a:lnTo>
                  <a:lnTo>
                    <a:pt x="140606" y="5079"/>
                  </a:lnTo>
                  <a:lnTo>
                    <a:pt x="129600" y="3809"/>
                  </a:lnTo>
                  <a:lnTo>
                    <a:pt x="118479" y="1269"/>
                  </a:lnTo>
                  <a:lnTo>
                    <a:pt x="96067" y="1269"/>
                  </a:lnTo>
                  <a:lnTo>
                    <a:pt x="92054" y="0"/>
                  </a:lnTo>
                  <a:close/>
                </a:path>
                <a:path w="665479" h="974089">
                  <a:moveTo>
                    <a:pt x="209257" y="31749"/>
                  </a:moveTo>
                  <a:lnTo>
                    <a:pt x="109842" y="31749"/>
                  </a:lnTo>
                  <a:lnTo>
                    <a:pt x="133913" y="35559"/>
                  </a:lnTo>
                  <a:lnTo>
                    <a:pt x="159239" y="43179"/>
                  </a:lnTo>
                  <a:lnTo>
                    <a:pt x="186145" y="54609"/>
                  </a:lnTo>
                  <a:lnTo>
                    <a:pt x="214455" y="69849"/>
                  </a:lnTo>
                  <a:lnTo>
                    <a:pt x="243996" y="88899"/>
                  </a:lnTo>
                  <a:lnTo>
                    <a:pt x="240059" y="93979"/>
                  </a:lnTo>
                  <a:lnTo>
                    <a:pt x="205577" y="121919"/>
                  </a:lnTo>
                  <a:lnTo>
                    <a:pt x="147768" y="152399"/>
                  </a:lnTo>
                  <a:lnTo>
                    <a:pt x="97623" y="167639"/>
                  </a:lnTo>
                  <a:lnTo>
                    <a:pt x="59734" y="172719"/>
                  </a:lnTo>
                  <a:lnTo>
                    <a:pt x="178069" y="172719"/>
                  </a:lnTo>
                  <a:lnTo>
                    <a:pt x="227391" y="143509"/>
                  </a:lnTo>
                  <a:lnTo>
                    <a:pt x="265993" y="110489"/>
                  </a:lnTo>
                  <a:lnTo>
                    <a:pt x="273144" y="102869"/>
                  </a:lnTo>
                  <a:lnTo>
                    <a:pt x="279764" y="93979"/>
                  </a:lnTo>
                  <a:lnTo>
                    <a:pt x="281925" y="85089"/>
                  </a:lnTo>
                  <a:lnTo>
                    <a:pt x="275696" y="74929"/>
                  </a:lnTo>
                  <a:lnTo>
                    <a:pt x="239638" y="49529"/>
                  </a:lnTo>
                  <a:lnTo>
                    <a:pt x="209257" y="31749"/>
                  </a:lnTo>
                  <a:close/>
                </a:path>
              </a:pathLst>
            </a:custGeom>
            <a:solidFill>
              <a:srgbClr val="231F20"/>
            </a:solidFill>
          </p:spPr>
          <p:txBody>
            <a:bodyPr wrap="square" lIns="0" tIns="0" rIns="0" bIns="0" rtlCol="0"/>
            <a:lstStyle/>
            <a:p>
              <a:endParaRPr/>
            </a:p>
          </p:txBody>
        </p:sp>
        <p:sp>
          <p:nvSpPr>
            <p:cNvPr id="14" name="object 14"/>
            <p:cNvSpPr/>
            <p:nvPr/>
          </p:nvSpPr>
          <p:spPr>
            <a:xfrm>
              <a:off x="6223024" y="3851903"/>
              <a:ext cx="936625" cy="3393440"/>
            </a:xfrm>
            <a:custGeom>
              <a:avLst/>
              <a:gdLst/>
              <a:ahLst/>
              <a:cxnLst/>
              <a:rect l="l" t="t" r="r" b="b"/>
              <a:pathLst>
                <a:path w="936625" h="3393440">
                  <a:moveTo>
                    <a:pt x="575246" y="0"/>
                  </a:moveTo>
                  <a:lnTo>
                    <a:pt x="606593" y="24993"/>
                  </a:lnTo>
                  <a:lnTo>
                    <a:pt x="632664" y="62190"/>
                  </a:lnTo>
                  <a:lnTo>
                    <a:pt x="653404" y="103089"/>
                  </a:lnTo>
                  <a:lnTo>
                    <a:pt x="668756" y="139192"/>
                  </a:lnTo>
                  <a:lnTo>
                    <a:pt x="687121" y="194455"/>
                  </a:lnTo>
                  <a:lnTo>
                    <a:pt x="696636" y="249137"/>
                  </a:lnTo>
                  <a:lnTo>
                    <a:pt x="697334" y="303621"/>
                  </a:lnTo>
                  <a:lnTo>
                    <a:pt x="689254" y="358292"/>
                  </a:lnTo>
                  <a:lnTo>
                    <a:pt x="676948" y="405607"/>
                  </a:lnTo>
                  <a:lnTo>
                    <a:pt x="661682" y="452402"/>
                  </a:lnTo>
                  <a:lnTo>
                    <a:pt x="643613" y="498383"/>
                  </a:lnTo>
                  <a:lnTo>
                    <a:pt x="622899" y="543256"/>
                  </a:lnTo>
                  <a:lnTo>
                    <a:pt x="599695" y="586726"/>
                  </a:lnTo>
                  <a:lnTo>
                    <a:pt x="574159" y="628500"/>
                  </a:lnTo>
                  <a:lnTo>
                    <a:pt x="546448" y="668283"/>
                  </a:lnTo>
                  <a:lnTo>
                    <a:pt x="516718" y="705782"/>
                  </a:lnTo>
                  <a:lnTo>
                    <a:pt x="485127" y="740702"/>
                  </a:lnTo>
                  <a:lnTo>
                    <a:pt x="454689" y="769506"/>
                  </a:lnTo>
                  <a:lnTo>
                    <a:pt x="392344" y="803474"/>
                  </a:lnTo>
                  <a:lnTo>
                    <a:pt x="321459" y="799426"/>
                  </a:lnTo>
                  <a:lnTo>
                    <a:pt x="273067" y="767636"/>
                  </a:lnTo>
                  <a:lnTo>
                    <a:pt x="242215" y="716488"/>
                  </a:lnTo>
                  <a:lnTo>
                    <a:pt x="233060" y="645820"/>
                  </a:lnTo>
                  <a:lnTo>
                    <a:pt x="240563" y="612000"/>
                  </a:lnTo>
                  <a:lnTo>
                    <a:pt x="269023" y="575443"/>
                  </a:lnTo>
                  <a:lnTo>
                    <a:pt x="326592" y="554738"/>
                  </a:lnTo>
                  <a:lnTo>
                    <a:pt x="376558" y="551562"/>
                  </a:lnTo>
                  <a:lnTo>
                    <a:pt x="430326" y="555362"/>
                  </a:lnTo>
                  <a:lnTo>
                    <a:pt x="484275" y="564073"/>
                  </a:lnTo>
                  <a:lnTo>
                    <a:pt x="534783" y="575631"/>
                  </a:lnTo>
                  <a:lnTo>
                    <a:pt x="578230" y="587973"/>
                  </a:lnTo>
                  <a:lnTo>
                    <a:pt x="663300" y="619971"/>
                  </a:lnTo>
                  <a:lnTo>
                    <a:pt x="709727" y="642814"/>
                  </a:lnTo>
                  <a:lnTo>
                    <a:pt x="751181" y="669462"/>
                  </a:lnTo>
                  <a:lnTo>
                    <a:pt x="788565" y="701817"/>
                  </a:lnTo>
                  <a:lnTo>
                    <a:pt x="822782" y="741781"/>
                  </a:lnTo>
                  <a:lnTo>
                    <a:pt x="848393" y="779397"/>
                  </a:lnTo>
                  <a:lnTo>
                    <a:pt x="870703" y="818778"/>
                  </a:lnTo>
                  <a:lnTo>
                    <a:pt x="889748" y="860022"/>
                  </a:lnTo>
                  <a:lnTo>
                    <a:pt x="905564" y="903230"/>
                  </a:lnTo>
                  <a:lnTo>
                    <a:pt x="918186" y="948501"/>
                  </a:lnTo>
                  <a:lnTo>
                    <a:pt x="927652" y="995934"/>
                  </a:lnTo>
                  <a:lnTo>
                    <a:pt x="933995" y="1045629"/>
                  </a:lnTo>
                  <a:lnTo>
                    <a:pt x="936536" y="1094986"/>
                  </a:lnTo>
                  <a:lnTo>
                    <a:pt x="934963" y="1143749"/>
                  </a:lnTo>
                  <a:lnTo>
                    <a:pt x="929546" y="1191919"/>
                  </a:lnTo>
                  <a:lnTo>
                    <a:pt x="920553" y="1239496"/>
                  </a:lnTo>
                  <a:lnTo>
                    <a:pt x="908253" y="1286481"/>
                  </a:lnTo>
                  <a:lnTo>
                    <a:pt x="892914" y="1332875"/>
                  </a:lnTo>
                  <a:lnTo>
                    <a:pt x="874806" y="1378680"/>
                  </a:lnTo>
                  <a:lnTo>
                    <a:pt x="854197" y="1423895"/>
                  </a:lnTo>
                  <a:lnTo>
                    <a:pt x="831356" y="1468523"/>
                  </a:lnTo>
                  <a:lnTo>
                    <a:pt x="806550" y="1512563"/>
                  </a:lnTo>
                  <a:lnTo>
                    <a:pt x="780050" y="1556017"/>
                  </a:lnTo>
                  <a:lnTo>
                    <a:pt x="752124" y="1598885"/>
                  </a:lnTo>
                  <a:lnTo>
                    <a:pt x="723040" y="1641168"/>
                  </a:lnTo>
                  <a:lnTo>
                    <a:pt x="693067" y="1682868"/>
                  </a:lnTo>
                  <a:lnTo>
                    <a:pt x="662473" y="1723986"/>
                  </a:lnTo>
                  <a:lnTo>
                    <a:pt x="631528" y="1764521"/>
                  </a:lnTo>
                  <a:lnTo>
                    <a:pt x="600500" y="1804475"/>
                  </a:lnTo>
                  <a:lnTo>
                    <a:pt x="569658" y="1843849"/>
                  </a:lnTo>
                  <a:lnTo>
                    <a:pt x="517266" y="1909963"/>
                  </a:lnTo>
                  <a:lnTo>
                    <a:pt x="485011" y="1949091"/>
                  </a:lnTo>
                  <a:lnTo>
                    <a:pt x="452414" y="1987692"/>
                  </a:lnTo>
                  <a:lnTo>
                    <a:pt x="419735" y="2025774"/>
                  </a:lnTo>
                  <a:lnTo>
                    <a:pt x="387235" y="2063343"/>
                  </a:lnTo>
                  <a:lnTo>
                    <a:pt x="365306" y="2088670"/>
                  </a:lnTo>
                  <a:lnTo>
                    <a:pt x="343376" y="2114089"/>
                  </a:lnTo>
                  <a:lnTo>
                    <a:pt x="299630" y="2165426"/>
                  </a:lnTo>
                  <a:lnTo>
                    <a:pt x="268651" y="2203669"/>
                  </a:lnTo>
                  <a:lnTo>
                    <a:pt x="239031" y="2243204"/>
                  </a:lnTo>
                  <a:lnTo>
                    <a:pt x="210812" y="2283951"/>
                  </a:lnTo>
                  <a:lnTo>
                    <a:pt x="184038" y="2325829"/>
                  </a:lnTo>
                  <a:lnTo>
                    <a:pt x="158753" y="2368757"/>
                  </a:lnTo>
                  <a:lnTo>
                    <a:pt x="135001" y="2412656"/>
                  </a:lnTo>
                  <a:lnTo>
                    <a:pt x="112824" y="2457443"/>
                  </a:lnTo>
                  <a:lnTo>
                    <a:pt x="92266" y="2503039"/>
                  </a:lnTo>
                  <a:lnTo>
                    <a:pt x="73370" y="2549363"/>
                  </a:lnTo>
                  <a:lnTo>
                    <a:pt x="56181" y="2596335"/>
                  </a:lnTo>
                  <a:lnTo>
                    <a:pt x="40741" y="2643873"/>
                  </a:lnTo>
                  <a:lnTo>
                    <a:pt x="24724" y="2704359"/>
                  </a:lnTo>
                  <a:lnTo>
                    <a:pt x="13033" y="2765214"/>
                  </a:lnTo>
                  <a:lnTo>
                    <a:pt x="5275" y="2825970"/>
                  </a:lnTo>
                  <a:lnTo>
                    <a:pt x="1061" y="2886156"/>
                  </a:lnTo>
                  <a:lnTo>
                    <a:pt x="0" y="2945306"/>
                  </a:lnTo>
                  <a:lnTo>
                    <a:pt x="1700" y="3002950"/>
                  </a:lnTo>
                  <a:lnTo>
                    <a:pt x="5771" y="3058618"/>
                  </a:lnTo>
                  <a:lnTo>
                    <a:pt x="11823" y="3111844"/>
                  </a:lnTo>
                  <a:lnTo>
                    <a:pt x="19464" y="3162157"/>
                  </a:lnTo>
                  <a:lnTo>
                    <a:pt x="28304" y="3209090"/>
                  </a:lnTo>
                  <a:lnTo>
                    <a:pt x="37952" y="3252173"/>
                  </a:lnTo>
                  <a:lnTo>
                    <a:pt x="48017" y="3290938"/>
                  </a:lnTo>
                  <a:lnTo>
                    <a:pt x="67835" y="3353637"/>
                  </a:lnTo>
                  <a:lnTo>
                    <a:pt x="76807" y="3376635"/>
                  </a:lnTo>
                  <a:lnTo>
                    <a:pt x="84632" y="3393440"/>
                  </a:lnTo>
                </a:path>
              </a:pathLst>
            </a:custGeom>
            <a:ln w="25400">
              <a:solidFill>
                <a:srgbClr val="231F20"/>
              </a:solidFill>
            </a:ln>
          </p:spPr>
          <p:txBody>
            <a:bodyPr wrap="square" lIns="0" tIns="0" rIns="0" bIns="0" rtlCol="0"/>
            <a:lstStyle/>
            <a:p>
              <a:endParaRPr/>
            </a:p>
          </p:txBody>
        </p:sp>
      </p:grpSp>
      <p:sp>
        <p:nvSpPr>
          <p:cNvPr id="15" name="object 15"/>
          <p:cNvSpPr txBox="1">
            <a:spLocks noGrp="1"/>
          </p:cNvSpPr>
          <p:nvPr>
            <p:ph type="ftr" sz="quarter" idx="5"/>
          </p:nvPr>
        </p:nvSpPr>
        <p:spPr>
          <a:xfrm>
            <a:off x="317320" y="9587910"/>
            <a:ext cx="5412740" cy="166712"/>
          </a:xfrm>
          <a:prstGeom prst="rect">
            <a:avLst/>
          </a:prstGeom>
        </p:spPr>
        <p:txBody>
          <a:bodyPr vert="horz" wrap="square" lIns="0" tIns="0" rIns="0" bIns="0" rtlCol="0">
            <a:spAutoFit/>
          </a:bodyPr>
          <a:lstStyle/>
          <a:p>
            <a:pPr marL="12700">
              <a:lnSpc>
                <a:spcPts val="1300"/>
              </a:lnSpc>
            </a:pPr>
            <a:r>
              <a:rPr dirty="0"/>
              <a:t>202</a:t>
            </a:r>
            <a:r>
              <a:rPr lang="en-US" dirty="0"/>
              <a:t>3</a:t>
            </a:r>
            <a:r>
              <a:rPr spc="-60" dirty="0"/>
              <a:t> </a:t>
            </a:r>
            <a:r>
              <a:rPr spc="-90" dirty="0"/>
              <a:t>SUPPLY</a:t>
            </a:r>
            <a:r>
              <a:rPr spc="-55" dirty="0"/>
              <a:t> DRIVE </a:t>
            </a:r>
            <a:r>
              <a:rPr spc="-45" dirty="0"/>
              <a:t>COORDINATOR</a:t>
            </a:r>
            <a:r>
              <a:rPr spc="-60" dirty="0"/>
              <a:t> </a:t>
            </a:r>
            <a:r>
              <a:rPr spc="-10" dirty="0"/>
              <a:t>TOOLKIT</a:t>
            </a:r>
            <a:r>
              <a:rPr spc="225" dirty="0"/>
              <a:t> </a:t>
            </a:r>
            <a:r>
              <a:rPr dirty="0"/>
              <a:t>|</a:t>
            </a:r>
            <a:r>
              <a:rPr spc="220" dirty="0"/>
              <a:t> </a:t>
            </a:r>
            <a:r>
              <a:rPr spc="-20" dirty="0"/>
              <a:t>CLASSROOMCENTRAL.ORG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8815838"/>
            <a:ext cx="3881120" cy="407034"/>
          </a:xfrm>
          <a:prstGeom prst="rect">
            <a:avLst/>
          </a:prstGeom>
        </p:spPr>
        <p:txBody>
          <a:bodyPr vert="horz" wrap="square" lIns="0" tIns="35560" rIns="0" bIns="0" rtlCol="0">
            <a:spAutoFit/>
          </a:bodyPr>
          <a:lstStyle/>
          <a:p>
            <a:pPr marL="12700">
              <a:lnSpc>
                <a:spcPct val="100000"/>
              </a:lnSpc>
              <a:spcBef>
                <a:spcPts val="280"/>
              </a:spcBef>
            </a:pPr>
            <a:r>
              <a:rPr sz="1100" spc="75" dirty="0">
                <a:solidFill>
                  <a:srgbClr val="08A6DE"/>
                </a:solidFill>
                <a:latin typeface="Arial"/>
                <a:cs typeface="Arial"/>
              </a:rPr>
              <a:t>Have</a:t>
            </a:r>
            <a:r>
              <a:rPr sz="1100" spc="-30" dirty="0">
                <a:solidFill>
                  <a:srgbClr val="08A6DE"/>
                </a:solidFill>
                <a:latin typeface="Arial"/>
                <a:cs typeface="Arial"/>
              </a:rPr>
              <a:t> </a:t>
            </a:r>
            <a:r>
              <a:rPr sz="1100" spc="70" dirty="0">
                <a:solidFill>
                  <a:srgbClr val="08A6DE"/>
                </a:solidFill>
                <a:latin typeface="Arial"/>
                <a:cs typeface="Arial"/>
              </a:rPr>
              <a:t>questions</a:t>
            </a:r>
            <a:r>
              <a:rPr sz="1100" spc="-30" dirty="0">
                <a:solidFill>
                  <a:srgbClr val="08A6DE"/>
                </a:solidFill>
                <a:latin typeface="Arial"/>
                <a:cs typeface="Arial"/>
              </a:rPr>
              <a:t> </a:t>
            </a:r>
            <a:r>
              <a:rPr sz="1100" spc="125" dirty="0">
                <a:solidFill>
                  <a:srgbClr val="08A6DE"/>
                </a:solidFill>
                <a:latin typeface="Arial"/>
                <a:cs typeface="Arial"/>
              </a:rPr>
              <a:t>or</a:t>
            </a:r>
            <a:r>
              <a:rPr sz="1100" spc="-25" dirty="0">
                <a:solidFill>
                  <a:srgbClr val="08A6DE"/>
                </a:solidFill>
                <a:latin typeface="Arial"/>
                <a:cs typeface="Arial"/>
              </a:rPr>
              <a:t> </a:t>
            </a:r>
            <a:r>
              <a:rPr sz="1100" spc="90" dirty="0">
                <a:solidFill>
                  <a:srgbClr val="08A6DE"/>
                </a:solidFill>
                <a:latin typeface="Arial"/>
                <a:cs typeface="Arial"/>
              </a:rPr>
              <a:t>need</a:t>
            </a:r>
            <a:r>
              <a:rPr sz="1100" spc="-30" dirty="0">
                <a:solidFill>
                  <a:srgbClr val="08A6DE"/>
                </a:solidFill>
                <a:latin typeface="Arial"/>
                <a:cs typeface="Arial"/>
              </a:rPr>
              <a:t> </a:t>
            </a:r>
            <a:r>
              <a:rPr sz="1100" spc="55" dirty="0">
                <a:solidFill>
                  <a:srgbClr val="08A6DE"/>
                </a:solidFill>
                <a:latin typeface="Arial"/>
                <a:cs typeface="Arial"/>
              </a:rPr>
              <a:t>help?</a:t>
            </a:r>
            <a:r>
              <a:rPr sz="1100" spc="-30" dirty="0">
                <a:solidFill>
                  <a:srgbClr val="08A6DE"/>
                </a:solidFill>
                <a:latin typeface="Arial"/>
                <a:cs typeface="Arial"/>
              </a:rPr>
              <a:t> </a:t>
            </a:r>
            <a:r>
              <a:rPr sz="1100" spc="45" dirty="0">
                <a:solidFill>
                  <a:srgbClr val="231F20"/>
                </a:solidFill>
                <a:latin typeface="Arial"/>
                <a:cs typeface="Arial"/>
              </a:rPr>
              <a:t>Contact</a:t>
            </a:r>
            <a:r>
              <a:rPr sz="1100" spc="-20" dirty="0">
                <a:solidFill>
                  <a:srgbClr val="231F20"/>
                </a:solidFill>
                <a:latin typeface="Arial"/>
                <a:cs typeface="Arial"/>
              </a:rPr>
              <a:t> </a:t>
            </a:r>
            <a:r>
              <a:rPr sz="1100" spc="70" dirty="0">
                <a:solidFill>
                  <a:srgbClr val="231F20"/>
                </a:solidFill>
                <a:latin typeface="Arial"/>
                <a:cs typeface="Arial"/>
              </a:rPr>
              <a:t>Darden</a:t>
            </a:r>
            <a:r>
              <a:rPr sz="1100" spc="-25" dirty="0">
                <a:solidFill>
                  <a:srgbClr val="231F20"/>
                </a:solidFill>
                <a:latin typeface="Arial"/>
                <a:cs typeface="Arial"/>
              </a:rPr>
              <a:t> </a:t>
            </a:r>
            <a:r>
              <a:rPr sz="1100" spc="30" dirty="0">
                <a:solidFill>
                  <a:srgbClr val="231F20"/>
                </a:solidFill>
                <a:latin typeface="Arial"/>
                <a:cs typeface="Arial"/>
              </a:rPr>
              <a:t>Blow</a:t>
            </a:r>
            <a:endParaRPr sz="1100">
              <a:latin typeface="Arial"/>
              <a:cs typeface="Arial"/>
            </a:endParaRPr>
          </a:p>
          <a:p>
            <a:pPr marL="12700">
              <a:lnSpc>
                <a:spcPct val="100000"/>
              </a:lnSpc>
              <a:spcBef>
                <a:spcPts val="180"/>
              </a:spcBef>
            </a:pPr>
            <a:r>
              <a:rPr sz="1100" spc="75" dirty="0">
                <a:solidFill>
                  <a:srgbClr val="231F20"/>
                </a:solidFill>
                <a:latin typeface="Arial"/>
                <a:cs typeface="Arial"/>
              </a:rPr>
              <a:t>at</a:t>
            </a:r>
            <a:r>
              <a:rPr sz="1100" spc="-25" dirty="0">
                <a:solidFill>
                  <a:srgbClr val="231F20"/>
                </a:solidFill>
                <a:latin typeface="Arial"/>
                <a:cs typeface="Arial"/>
              </a:rPr>
              <a:t> </a:t>
            </a:r>
            <a:r>
              <a:rPr sz="1100" spc="55" dirty="0">
                <a:solidFill>
                  <a:srgbClr val="231F20"/>
                </a:solidFill>
                <a:latin typeface="Arial"/>
                <a:cs typeface="Arial"/>
                <a:hlinkClick r:id="rId2"/>
              </a:rPr>
              <a:t>darden@classroomcentral.org</a:t>
            </a:r>
            <a:r>
              <a:rPr sz="1100" spc="-20" dirty="0">
                <a:solidFill>
                  <a:srgbClr val="231F20"/>
                </a:solidFill>
                <a:latin typeface="Arial"/>
                <a:cs typeface="Arial"/>
              </a:rPr>
              <a:t> </a:t>
            </a:r>
            <a:r>
              <a:rPr sz="1100" spc="110" dirty="0">
                <a:solidFill>
                  <a:srgbClr val="231F20"/>
                </a:solidFill>
                <a:latin typeface="Arial"/>
                <a:cs typeface="Arial"/>
              </a:rPr>
              <a:t>or</a:t>
            </a:r>
            <a:r>
              <a:rPr sz="1100" spc="-20" dirty="0">
                <a:solidFill>
                  <a:srgbClr val="231F20"/>
                </a:solidFill>
                <a:latin typeface="Arial"/>
                <a:cs typeface="Arial"/>
              </a:rPr>
              <a:t> </a:t>
            </a:r>
            <a:r>
              <a:rPr sz="1100" spc="-45" dirty="0">
                <a:solidFill>
                  <a:srgbClr val="231F20"/>
                </a:solidFill>
                <a:latin typeface="Arial"/>
                <a:cs typeface="Arial"/>
              </a:rPr>
              <a:t>704.377.1740</a:t>
            </a:r>
            <a:r>
              <a:rPr sz="1100" spc="-20" dirty="0">
                <a:solidFill>
                  <a:srgbClr val="231F20"/>
                </a:solidFill>
                <a:latin typeface="Arial"/>
                <a:cs typeface="Arial"/>
              </a:rPr>
              <a:t> </a:t>
            </a:r>
            <a:r>
              <a:rPr sz="1100" dirty="0">
                <a:solidFill>
                  <a:srgbClr val="231F20"/>
                </a:solidFill>
                <a:latin typeface="Arial"/>
                <a:cs typeface="Arial"/>
              </a:rPr>
              <a:t>ext.</a:t>
            </a:r>
            <a:r>
              <a:rPr sz="1100" spc="-20" dirty="0">
                <a:solidFill>
                  <a:srgbClr val="231F20"/>
                </a:solidFill>
                <a:latin typeface="Arial"/>
                <a:cs typeface="Arial"/>
              </a:rPr>
              <a:t> 4120</a:t>
            </a:r>
            <a:endParaRPr sz="1100">
              <a:latin typeface="Arial"/>
              <a:cs typeface="Arial"/>
            </a:endParaRPr>
          </a:p>
        </p:txBody>
      </p:sp>
      <p:sp>
        <p:nvSpPr>
          <p:cNvPr id="3" name="object 3"/>
          <p:cNvSpPr txBox="1"/>
          <p:nvPr/>
        </p:nvSpPr>
        <p:spPr>
          <a:xfrm>
            <a:off x="444500" y="3363816"/>
            <a:ext cx="5702935" cy="5103385"/>
          </a:xfrm>
          <a:prstGeom prst="rect">
            <a:avLst/>
          </a:prstGeom>
        </p:spPr>
        <p:txBody>
          <a:bodyPr vert="horz" wrap="square" lIns="0" tIns="29845" rIns="0" bIns="0" rtlCol="0">
            <a:spAutoFit/>
          </a:bodyPr>
          <a:lstStyle/>
          <a:p>
            <a:pPr marL="12700">
              <a:lnSpc>
                <a:spcPct val="100000"/>
              </a:lnSpc>
              <a:spcBef>
                <a:spcPts val="235"/>
              </a:spcBef>
            </a:pPr>
            <a:r>
              <a:rPr sz="1100" spc="65" dirty="0">
                <a:solidFill>
                  <a:srgbClr val="19455C"/>
                </a:solidFill>
                <a:latin typeface="Arial"/>
                <a:cs typeface="Arial"/>
              </a:rPr>
              <a:t>Email</a:t>
            </a:r>
            <a:r>
              <a:rPr sz="1100" spc="-30" dirty="0">
                <a:solidFill>
                  <a:srgbClr val="19455C"/>
                </a:solidFill>
                <a:latin typeface="Arial"/>
                <a:cs typeface="Arial"/>
              </a:rPr>
              <a:t> </a:t>
            </a:r>
            <a:r>
              <a:rPr sz="1100" spc="-45" dirty="0">
                <a:solidFill>
                  <a:srgbClr val="19455C"/>
                </a:solidFill>
                <a:latin typeface="Arial"/>
                <a:cs typeface="Arial"/>
              </a:rPr>
              <a:t>2:</a:t>
            </a:r>
            <a:r>
              <a:rPr sz="1100" spc="-30" dirty="0">
                <a:solidFill>
                  <a:srgbClr val="19455C"/>
                </a:solidFill>
                <a:latin typeface="Arial"/>
                <a:cs typeface="Arial"/>
              </a:rPr>
              <a:t> </a:t>
            </a:r>
            <a:r>
              <a:rPr sz="1100" spc="65" dirty="0">
                <a:solidFill>
                  <a:srgbClr val="08A6DE"/>
                </a:solidFill>
                <a:latin typeface="Arial"/>
                <a:cs typeface="Arial"/>
              </a:rPr>
              <a:t>Kickoff</a:t>
            </a:r>
            <a:r>
              <a:rPr sz="1100" spc="-25" dirty="0">
                <a:solidFill>
                  <a:srgbClr val="08A6DE"/>
                </a:solidFill>
                <a:latin typeface="Arial"/>
                <a:cs typeface="Arial"/>
              </a:rPr>
              <a:t> </a:t>
            </a:r>
            <a:r>
              <a:rPr sz="1100" spc="55" dirty="0">
                <a:solidFill>
                  <a:srgbClr val="08A6DE"/>
                </a:solidFill>
                <a:latin typeface="Arial"/>
                <a:cs typeface="Arial"/>
              </a:rPr>
              <a:t>Day</a:t>
            </a:r>
            <a:endParaRPr sz="1100" dirty="0">
              <a:latin typeface="Arial"/>
              <a:cs typeface="Arial"/>
            </a:endParaRPr>
          </a:p>
          <a:p>
            <a:pPr marL="12700">
              <a:lnSpc>
                <a:spcPct val="100000"/>
              </a:lnSpc>
              <a:spcBef>
                <a:spcPts val="130"/>
              </a:spcBef>
            </a:pPr>
            <a:r>
              <a:rPr sz="1050" dirty="0">
                <a:solidFill>
                  <a:srgbClr val="231F20"/>
                </a:solidFill>
                <a:latin typeface="Myriad Pro"/>
                <a:cs typeface="Myriad Pro"/>
              </a:rPr>
              <a:t>(Including</a:t>
            </a:r>
            <a:r>
              <a:rPr sz="1050" spc="-15" dirty="0">
                <a:solidFill>
                  <a:srgbClr val="231F20"/>
                </a:solidFill>
                <a:latin typeface="Myriad Pro"/>
                <a:cs typeface="Myriad Pro"/>
              </a:rPr>
              <a:t> </a:t>
            </a:r>
            <a:r>
              <a:rPr sz="1050" dirty="0">
                <a:solidFill>
                  <a:srgbClr val="231F20"/>
                </a:solidFill>
                <a:latin typeface="Myriad Pro"/>
                <a:cs typeface="Myriad Pro"/>
              </a:rPr>
              <a:t>the</a:t>
            </a:r>
            <a:r>
              <a:rPr sz="1050" spc="-10" dirty="0">
                <a:solidFill>
                  <a:srgbClr val="231F20"/>
                </a:solidFill>
                <a:latin typeface="Myriad Pro"/>
                <a:cs typeface="Myriad Pro"/>
              </a:rPr>
              <a:t> </a:t>
            </a:r>
            <a:r>
              <a:rPr sz="1050" dirty="0">
                <a:solidFill>
                  <a:srgbClr val="231F20"/>
                </a:solidFill>
                <a:latin typeface="Myriad Pro"/>
                <a:cs typeface="Myriad Pro"/>
              </a:rPr>
              <a:t>previous</a:t>
            </a:r>
            <a:r>
              <a:rPr sz="1050" spc="-10" dirty="0">
                <a:solidFill>
                  <a:srgbClr val="231F20"/>
                </a:solidFill>
                <a:latin typeface="Myriad Pro"/>
                <a:cs typeface="Myriad Pro"/>
              </a:rPr>
              <a:t> </a:t>
            </a:r>
            <a:r>
              <a:rPr sz="1050" dirty="0">
                <a:solidFill>
                  <a:srgbClr val="231F20"/>
                </a:solidFill>
                <a:latin typeface="Myriad Pro"/>
                <a:cs typeface="Myriad Pro"/>
              </a:rPr>
              <a:t>email</a:t>
            </a:r>
            <a:r>
              <a:rPr sz="1050" spc="-10" dirty="0">
                <a:solidFill>
                  <a:srgbClr val="231F20"/>
                </a:solidFill>
                <a:latin typeface="Myriad Pro"/>
                <a:cs typeface="Myriad Pro"/>
              </a:rPr>
              <a:t> </a:t>
            </a:r>
            <a:r>
              <a:rPr sz="1050" dirty="0">
                <a:solidFill>
                  <a:srgbClr val="231F20"/>
                </a:solidFill>
                <a:latin typeface="Myriad Pro"/>
                <a:cs typeface="Myriad Pro"/>
              </a:rPr>
              <a:t>for</a:t>
            </a:r>
            <a:r>
              <a:rPr sz="1050" spc="-10" dirty="0">
                <a:solidFill>
                  <a:srgbClr val="231F20"/>
                </a:solidFill>
                <a:latin typeface="Myriad Pro"/>
                <a:cs typeface="Myriad Pro"/>
              </a:rPr>
              <a:t> </a:t>
            </a:r>
            <a:r>
              <a:rPr sz="1050" dirty="0">
                <a:solidFill>
                  <a:srgbClr val="231F20"/>
                </a:solidFill>
                <a:latin typeface="Myriad Pro"/>
                <a:cs typeface="Myriad Pro"/>
              </a:rPr>
              <a:t>reference</a:t>
            </a:r>
            <a:r>
              <a:rPr sz="1050" spc="-10" dirty="0">
                <a:solidFill>
                  <a:srgbClr val="231F20"/>
                </a:solidFill>
                <a:latin typeface="Myriad Pro"/>
                <a:cs typeface="Myriad Pro"/>
              </a:rPr>
              <a:t> </a:t>
            </a:r>
            <a:r>
              <a:rPr sz="1050" dirty="0">
                <a:solidFill>
                  <a:srgbClr val="231F20"/>
                </a:solidFill>
                <a:latin typeface="Myriad Pro"/>
                <a:cs typeface="Myriad Pro"/>
              </a:rPr>
              <a:t>may</a:t>
            </a:r>
            <a:r>
              <a:rPr sz="1050" spc="-10" dirty="0">
                <a:solidFill>
                  <a:srgbClr val="231F20"/>
                </a:solidFill>
                <a:latin typeface="Myriad Pro"/>
                <a:cs typeface="Myriad Pro"/>
              </a:rPr>
              <a:t> </a:t>
            </a:r>
            <a:r>
              <a:rPr sz="1050" dirty="0">
                <a:solidFill>
                  <a:srgbClr val="231F20"/>
                </a:solidFill>
                <a:latin typeface="Myriad Pro"/>
                <a:cs typeface="Myriad Pro"/>
              </a:rPr>
              <a:t>be</a:t>
            </a:r>
            <a:r>
              <a:rPr sz="1050" spc="-10" dirty="0">
                <a:solidFill>
                  <a:srgbClr val="231F20"/>
                </a:solidFill>
                <a:latin typeface="Myriad Pro"/>
                <a:cs typeface="Myriad Pro"/>
              </a:rPr>
              <a:t> helpful.)</a:t>
            </a:r>
            <a:endParaRPr sz="1050" dirty="0">
              <a:latin typeface="Myriad Pro"/>
              <a:cs typeface="Myriad Pro"/>
            </a:endParaRPr>
          </a:p>
          <a:p>
            <a:pPr>
              <a:lnSpc>
                <a:spcPct val="100000"/>
              </a:lnSpc>
              <a:spcBef>
                <a:spcPts val="15"/>
              </a:spcBef>
            </a:pPr>
            <a:endParaRPr sz="1150" dirty="0">
              <a:latin typeface="Myriad Pro"/>
              <a:cs typeface="Myriad Pro"/>
            </a:endParaRPr>
          </a:p>
          <a:p>
            <a:pPr marL="12700" marR="161290">
              <a:lnSpc>
                <a:spcPct val="111100"/>
              </a:lnSpc>
              <a:spcBef>
                <a:spcPts val="5"/>
              </a:spcBef>
            </a:pPr>
            <a:r>
              <a:rPr sz="1050" spc="-10" dirty="0">
                <a:solidFill>
                  <a:srgbClr val="231F20"/>
                </a:solidFill>
                <a:latin typeface="Myriad Pro"/>
                <a:cs typeface="Myriad Pro"/>
              </a:rPr>
              <a:t>Today</a:t>
            </a:r>
            <a:r>
              <a:rPr sz="1050" spc="-5" dirty="0">
                <a:solidFill>
                  <a:srgbClr val="231F20"/>
                </a:solidFill>
                <a:latin typeface="Myriad Pro"/>
                <a:cs typeface="Myriad Pro"/>
              </a:rPr>
              <a:t> </a:t>
            </a:r>
            <a:r>
              <a:rPr sz="1050" dirty="0">
                <a:solidFill>
                  <a:srgbClr val="231F20"/>
                </a:solidFill>
                <a:latin typeface="Myriad Pro"/>
                <a:cs typeface="Myriad Pro"/>
              </a:rPr>
              <a:t>is</a:t>
            </a:r>
            <a:r>
              <a:rPr sz="1050" spc="-5" dirty="0">
                <a:solidFill>
                  <a:srgbClr val="231F20"/>
                </a:solidFill>
                <a:latin typeface="Myriad Pro"/>
                <a:cs typeface="Myriad Pro"/>
              </a:rPr>
              <a:t> </a:t>
            </a:r>
            <a:r>
              <a:rPr sz="1050" dirty="0">
                <a:solidFill>
                  <a:srgbClr val="231F20"/>
                </a:solidFill>
                <a:latin typeface="Myriad Pro"/>
                <a:cs typeface="Myriad Pro"/>
              </a:rPr>
              <a:t>the</a:t>
            </a:r>
            <a:r>
              <a:rPr sz="1050" spc="-5" dirty="0">
                <a:solidFill>
                  <a:srgbClr val="231F20"/>
                </a:solidFill>
                <a:latin typeface="Myriad Pro"/>
                <a:cs typeface="Myriad Pro"/>
              </a:rPr>
              <a:t> </a:t>
            </a:r>
            <a:r>
              <a:rPr sz="1050" dirty="0">
                <a:solidFill>
                  <a:srgbClr val="231F20"/>
                </a:solidFill>
                <a:latin typeface="Myriad Pro"/>
                <a:cs typeface="Myriad Pro"/>
              </a:rPr>
              <a:t>first</a:t>
            </a:r>
            <a:r>
              <a:rPr sz="1050" spc="-5" dirty="0">
                <a:solidFill>
                  <a:srgbClr val="231F20"/>
                </a:solidFill>
                <a:latin typeface="Myriad Pro"/>
                <a:cs typeface="Myriad Pro"/>
              </a:rPr>
              <a:t> </a:t>
            </a:r>
            <a:r>
              <a:rPr sz="1050" dirty="0">
                <a:solidFill>
                  <a:srgbClr val="231F20"/>
                </a:solidFill>
                <a:latin typeface="Myriad Pro"/>
                <a:cs typeface="Myriad Pro"/>
              </a:rPr>
              <a:t>day</a:t>
            </a:r>
            <a:r>
              <a:rPr sz="1050" spc="-5" dirty="0">
                <a:solidFill>
                  <a:srgbClr val="231F20"/>
                </a:solidFill>
                <a:latin typeface="Myriad Pro"/>
                <a:cs typeface="Myriad Pro"/>
              </a:rPr>
              <a:t> </a:t>
            </a:r>
            <a:r>
              <a:rPr sz="1050" dirty="0">
                <a:solidFill>
                  <a:srgbClr val="231F20"/>
                </a:solidFill>
                <a:latin typeface="Myriad Pro"/>
                <a:cs typeface="Myriad Pro"/>
              </a:rPr>
              <a:t>of</a:t>
            </a:r>
            <a:r>
              <a:rPr sz="1050" spc="-5" dirty="0">
                <a:solidFill>
                  <a:srgbClr val="231F20"/>
                </a:solidFill>
                <a:latin typeface="Myriad Pro"/>
                <a:cs typeface="Myriad Pro"/>
              </a:rPr>
              <a:t> </a:t>
            </a:r>
            <a:r>
              <a:rPr sz="1050" dirty="0">
                <a:solidFill>
                  <a:srgbClr val="231F20"/>
                </a:solidFill>
                <a:latin typeface="Myriad Pro"/>
                <a:cs typeface="Myriad Pro"/>
              </a:rPr>
              <a:t>our</a:t>
            </a:r>
            <a:r>
              <a:rPr sz="1050" spc="-5" dirty="0">
                <a:solidFill>
                  <a:srgbClr val="231F20"/>
                </a:solidFill>
                <a:latin typeface="Myriad Pro"/>
                <a:cs typeface="Myriad Pro"/>
              </a:rPr>
              <a:t> </a:t>
            </a:r>
            <a:r>
              <a:rPr sz="1050" dirty="0">
                <a:solidFill>
                  <a:srgbClr val="231F20"/>
                </a:solidFill>
                <a:latin typeface="Myriad Pro"/>
                <a:cs typeface="Myriad Pro"/>
              </a:rPr>
              <a:t>school</a:t>
            </a:r>
            <a:r>
              <a:rPr sz="1050" spc="-5" dirty="0">
                <a:solidFill>
                  <a:srgbClr val="231F20"/>
                </a:solidFill>
                <a:latin typeface="Myriad Pro"/>
                <a:cs typeface="Myriad Pro"/>
              </a:rPr>
              <a:t> </a:t>
            </a:r>
            <a:r>
              <a:rPr sz="1050" dirty="0">
                <a:solidFill>
                  <a:srgbClr val="231F20"/>
                </a:solidFill>
                <a:latin typeface="Myriad Pro"/>
                <a:cs typeface="Myriad Pro"/>
              </a:rPr>
              <a:t>supply</a:t>
            </a:r>
            <a:r>
              <a:rPr sz="1050" spc="-5" dirty="0">
                <a:solidFill>
                  <a:srgbClr val="231F20"/>
                </a:solidFill>
                <a:latin typeface="Myriad Pro"/>
                <a:cs typeface="Myriad Pro"/>
              </a:rPr>
              <a:t> </a:t>
            </a:r>
            <a:r>
              <a:rPr sz="1050" dirty="0">
                <a:solidFill>
                  <a:srgbClr val="231F20"/>
                </a:solidFill>
                <a:latin typeface="Myriad Pro"/>
                <a:cs typeface="Myriad Pro"/>
              </a:rPr>
              <a:t>drive!</a:t>
            </a:r>
            <a:r>
              <a:rPr sz="1050" spc="-5" dirty="0">
                <a:solidFill>
                  <a:srgbClr val="231F20"/>
                </a:solidFill>
                <a:latin typeface="Myriad Pro"/>
                <a:cs typeface="Myriad Pro"/>
              </a:rPr>
              <a:t> </a:t>
            </a:r>
            <a:r>
              <a:rPr sz="1050" dirty="0">
                <a:solidFill>
                  <a:srgbClr val="231F20"/>
                </a:solidFill>
                <a:latin typeface="Myriad Pro"/>
                <a:cs typeface="Myriad Pro"/>
              </a:rPr>
              <a:t>Remember:</a:t>
            </a:r>
            <a:r>
              <a:rPr sz="1050" spc="-5" dirty="0">
                <a:solidFill>
                  <a:srgbClr val="231F20"/>
                </a:solidFill>
                <a:latin typeface="Myriad Pro"/>
                <a:cs typeface="Myriad Pro"/>
              </a:rPr>
              <a:t> </a:t>
            </a:r>
            <a:r>
              <a:rPr sz="1050" i="1" dirty="0">
                <a:solidFill>
                  <a:srgbClr val="231F20"/>
                </a:solidFill>
                <a:latin typeface="Myriad Pro"/>
                <a:cs typeface="Myriad Pro"/>
              </a:rPr>
              <a:t>[Insert</a:t>
            </a:r>
            <a:r>
              <a:rPr sz="1050" i="1" spc="-5" dirty="0">
                <a:solidFill>
                  <a:srgbClr val="231F20"/>
                </a:solidFill>
                <a:latin typeface="Myriad Pro"/>
                <a:cs typeface="Myriad Pro"/>
              </a:rPr>
              <a:t> </a:t>
            </a:r>
            <a:r>
              <a:rPr sz="1050" i="1" dirty="0">
                <a:solidFill>
                  <a:srgbClr val="231F20"/>
                </a:solidFill>
                <a:latin typeface="Myriad Pro"/>
                <a:cs typeface="Myriad Pro"/>
              </a:rPr>
              <a:t>a</a:t>
            </a:r>
            <a:r>
              <a:rPr sz="1050" i="1" spc="-5" dirty="0">
                <a:solidFill>
                  <a:srgbClr val="231F20"/>
                </a:solidFill>
                <a:latin typeface="Myriad Pro"/>
                <a:cs typeface="Myriad Pro"/>
              </a:rPr>
              <a:t> </a:t>
            </a:r>
            <a:r>
              <a:rPr sz="1050" i="1" dirty="0">
                <a:solidFill>
                  <a:srgbClr val="231F20"/>
                </a:solidFill>
                <a:latin typeface="Myriad Pro"/>
                <a:cs typeface="Myriad Pro"/>
              </a:rPr>
              <a:t>reminder about</a:t>
            </a:r>
            <a:r>
              <a:rPr sz="1050" i="1" spc="-5" dirty="0">
                <a:solidFill>
                  <a:srgbClr val="231F20"/>
                </a:solidFill>
                <a:latin typeface="Myriad Pro"/>
                <a:cs typeface="Myriad Pro"/>
              </a:rPr>
              <a:t> </a:t>
            </a:r>
            <a:r>
              <a:rPr sz="1050" i="1" dirty="0">
                <a:solidFill>
                  <a:srgbClr val="231F20"/>
                </a:solidFill>
                <a:latin typeface="Myriad Pro"/>
                <a:cs typeface="Myriad Pro"/>
              </a:rPr>
              <a:t>goal,</a:t>
            </a:r>
            <a:r>
              <a:rPr sz="1050" i="1" spc="-5" dirty="0">
                <a:solidFill>
                  <a:srgbClr val="231F20"/>
                </a:solidFill>
                <a:latin typeface="Myriad Pro"/>
                <a:cs typeface="Myriad Pro"/>
              </a:rPr>
              <a:t> </a:t>
            </a:r>
            <a:r>
              <a:rPr sz="1050" i="1" dirty="0">
                <a:solidFill>
                  <a:srgbClr val="231F20"/>
                </a:solidFill>
                <a:latin typeface="Myriad Pro"/>
                <a:cs typeface="Myriad Pro"/>
              </a:rPr>
              <a:t>logistics</a:t>
            </a:r>
            <a:r>
              <a:rPr sz="1050" i="1" spc="-5" dirty="0">
                <a:solidFill>
                  <a:srgbClr val="231F20"/>
                </a:solidFill>
                <a:latin typeface="Myriad Pro"/>
                <a:cs typeface="Myriad Pro"/>
              </a:rPr>
              <a:t> </a:t>
            </a:r>
            <a:r>
              <a:rPr sz="1050" i="1" spc="-25" dirty="0">
                <a:solidFill>
                  <a:srgbClr val="231F20"/>
                </a:solidFill>
                <a:latin typeface="Myriad Pro"/>
                <a:cs typeface="Myriad Pro"/>
              </a:rPr>
              <a:t>for</a:t>
            </a:r>
            <a:r>
              <a:rPr sz="1050" i="1" spc="500" dirty="0">
                <a:solidFill>
                  <a:srgbClr val="231F20"/>
                </a:solidFill>
                <a:latin typeface="Myriad Pro"/>
                <a:cs typeface="Myriad Pro"/>
              </a:rPr>
              <a:t> </a:t>
            </a:r>
            <a:r>
              <a:rPr sz="1050" i="1" dirty="0">
                <a:solidFill>
                  <a:srgbClr val="231F20"/>
                </a:solidFill>
                <a:latin typeface="Myriad Pro"/>
                <a:cs typeface="Myriad Pro"/>
              </a:rPr>
              <a:t>traditional</a:t>
            </a:r>
            <a:r>
              <a:rPr sz="1050" i="1" spc="-10" dirty="0">
                <a:solidFill>
                  <a:srgbClr val="231F20"/>
                </a:solidFill>
                <a:latin typeface="Myriad Pro"/>
                <a:cs typeface="Myriad Pro"/>
              </a:rPr>
              <a:t> </a:t>
            </a:r>
            <a:r>
              <a:rPr sz="1050" i="1" dirty="0">
                <a:solidFill>
                  <a:srgbClr val="231F20"/>
                </a:solidFill>
                <a:latin typeface="Myriad Pro"/>
                <a:cs typeface="Myriad Pro"/>
              </a:rPr>
              <a:t>supply</a:t>
            </a:r>
            <a:r>
              <a:rPr sz="1050" i="1" spc="-5" dirty="0">
                <a:solidFill>
                  <a:srgbClr val="231F20"/>
                </a:solidFill>
                <a:latin typeface="Myriad Pro"/>
                <a:cs typeface="Myriad Pro"/>
              </a:rPr>
              <a:t> </a:t>
            </a:r>
            <a:r>
              <a:rPr sz="1050" i="1" dirty="0">
                <a:solidFill>
                  <a:srgbClr val="231F20"/>
                </a:solidFill>
                <a:latin typeface="Myriad Pro"/>
                <a:cs typeface="Myriad Pro"/>
              </a:rPr>
              <a:t>drives</a:t>
            </a:r>
            <a:r>
              <a:rPr sz="1050" i="1" spc="-5" dirty="0">
                <a:solidFill>
                  <a:srgbClr val="231F20"/>
                </a:solidFill>
                <a:latin typeface="Myriad Pro"/>
                <a:cs typeface="Myriad Pro"/>
              </a:rPr>
              <a:t> </a:t>
            </a:r>
            <a:r>
              <a:rPr sz="1050" i="1" dirty="0">
                <a:solidFill>
                  <a:srgbClr val="231F20"/>
                </a:solidFill>
                <a:latin typeface="Myriad Pro"/>
                <a:cs typeface="Myriad Pro"/>
              </a:rPr>
              <a:t>about</a:t>
            </a:r>
            <a:r>
              <a:rPr sz="1050" i="1" spc="-10" dirty="0">
                <a:solidFill>
                  <a:srgbClr val="231F20"/>
                </a:solidFill>
                <a:latin typeface="Myriad Pro"/>
                <a:cs typeface="Myriad Pro"/>
              </a:rPr>
              <a:t> </a:t>
            </a:r>
            <a:r>
              <a:rPr sz="1050" i="1" dirty="0">
                <a:solidFill>
                  <a:srgbClr val="231F20"/>
                </a:solidFill>
                <a:latin typeface="Myriad Pro"/>
                <a:cs typeface="Myriad Pro"/>
              </a:rPr>
              <a:t>where</a:t>
            </a:r>
            <a:r>
              <a:rPr sz="1050" i="1" spc="-5" dirty="0">
                <a:solidFill>
                  <a:srgbClr val="231F20"/>
                </a:solidFill>
                <a:latin typeface="Myriad Pro"/>
                <a:cs typeface="Myriad Pro"/>
              </a:rPr>
              <a:t> </a:t>
            </a:r>
            <a:r>
              <a:rPr sz="1050" i="1" dirty="0">
                <a:solidFill>
                  <a:srgbClr val="231F20"/>
                </a:solidFill>
                <a:latin typeface="Myriad Pro"/>
                <a:cs typeface="Myriad Pro"/>
              </a:rPr>
              <a:t>to</a:t>
            </a:r>
            <a:r>
              <a:rPr sz="1050" i="1" spc="-5" dirty="0">
                <a:solidFill>
                  <a:srgbClr val="231F20"/>
                </a:solidFill>
                <a:latin typeface="Myriad Pro"/>
                <a:cs typeface="Myriad Pro"/>
              </a:rPr>
              <a:t> </a:t>
            </a:r>
            <a:r>
              <a:rPr sz="1050" i="1" dirty="0">
                <a:solidFill>
                  <a:srgbClr val="231F20"/>
                </a:solidFill>
                <a:latin typeface="Myriad Pro"/>
                <a:cs typeface="Myriad Pro"/>
              </a:rPr>
              <a:t>drop</a:t>
            </a:r>
            <a:r>
              <a:rPr sz="1050" i="1" spc="-10" dirty="0">
                <a:solidFill>
                  <a:srgbClr val="231F20"/>
                </a:solidFill>
                <a:latin typeface="Myriad Pro"/>
                <a:cs typeface="Myriad Pro"/>
              </a:rPr>
              <a:t> </a:t>
            </a:r>
            <a:r>
              <a:rPr sz="1050" i="1" dirty="0">
                <a:solidFill>
                  <a:srgbClr val="231F20"/>
                </a:solidFill>
                <a:latin typeface="Myriad Pro"/>
                <a:cs typeface="Myriad Pro"/>
              </a:rPr>
              <a:t>off</a:t>
            </a:r>
            <a:r>
              <a:rPr sz="1050" i="1" spc="-5" dirty="0">
                <a:solidFill>
                  <a:srgbClr val="231F20"/>
                </a:solidFill>
                <a:latin typeface="Myriad Pro"/>
                <a:cs typeface="Myriad Pro"/>
              </a:rPr>
              <a:t> </a:t>
            </a:r>
            <a:r>
              <a:rPr sz="1050" i="1" dirty="0">
                <a:solidFill>
                  <a:srgbClr val="231F20"/>
                </a:solidFill>
                <a:latin typeface="Myriad Pro"/>
                <a:cs typeface="Myriad Pro"/>
              </a:rPr>
              <a:t>their</a:t>
            </a:r>
            <a:r>
              <a:rPr sz="1050" i="1" spc="-5" dirty="0">
                <a:solidFill>
                  <a:srgbClr val="231F20"/>
                </a:solidFill>
                <a:latin typeface="Myriad Pro"/>
                <a:cs typeface="Myriad Pro"/>
              </a:rPr>
              <a:t> </a:t>
            </a:r>
            <a:r>
              <a:rPr sz="1050" i="1" dirty="0">
                <a:solidFill>
                  <a:srgbClr val="231F20"/>
                </a:solidFill>
                <a:latin typeface="Myriad Pro"/>
                <a:cs typeface="Myriad Pro"/>
              </a:rPr>
              <a:t>items,</a:t>
            </a:r>
            <a:r>
              <a:rPr sz="1050" i="1" spc="-10" dirty="0">
                <a:solidFill>
                  <a:srgbClr val="231F20"/>
                </a:solidFill>
                <a:latin typeface="Myriad Pro"/>
                <a:cs typeface="Myriad Pro"/>
              </a:rPr>
              <a:t> </a:t>
            </a:r>
            <a:r>
              <a:rPr sz="1050" i="1" dirty="0">
                <a:solidFill>
                  <a:srgbClr val="231F20"/>
                </a:solidFill>
                <a:latin typeface="Myriad Pro"/>
                <a:cs typeface="Myriad Pro"/>
              </a:rPr>
              <a:t>a</a:t>
            </a:r>
            <a:r>
              <a:rPr sz="1050" i="1" spc="-5" dirty="0">
                <a:solidFill>
                  <a:srgbClr val="231F20"/>
                </a:solidFill>
                <a:latin typeface="Myriad Pro"/>
                <a:cs typeface="Myriad Pro"/>
              </a:rPr>
              <a:t> </a:t>
            </a:r>
            <a:r>
              <a:rPr sz="1050" i="1" dirty="0">
                <a:solidFill>
                  <a:srgbClr val="231F20"/>
                </a:solidFill>
                <a:latin typeface="Myriad Pro"/>
                <a:cs typeface="Myriad Pro"/>
              </a:rPr>
              <a:t>link</a:t>
            </a:r>
            <a:r>
              <a:rPr sz="1050" i="1" spc="-5" dirty="0">
                <a:solidFill>
                  <a:srgbClr val="231F20"/>
                </a:solidFill>
                <a:latin typeface="Myriad Pro"/>
                <a:cs typeface="Myriad Pro"/>
              </a:rPr>
              <a:t> </a:t>
            </a:r>
            <a:r>
              <a:rPr sz="1050" i="1" dirty="0">
                <a:solidFill>
                  <a:srgbClr val="231F20"/>
                </a:solidFill>
                <a:latin typeface="Myriad Pro"/>
                <a:cs typeface="Myriad Pro"/>
              </a:rPr>
              <a:t>to</a:t>
            </a:r>
            <a:r>
              <a:rPr sz="1050" i="1" spc="-10" dirty="0">
                <a:solidFill>
                  <a:srgbClr val="231F20"/>
                </a:solidFill>
                <a:latin typeface="Myriad Pro"/>
                <a:cs typeface="Myriad Pro"/>
              </a:rPr>
              <a:t> </a:t>
            </a:r>
            <a:r>
              <a:rPr sz="1050" i="1" dirty="0">
                <a:solidFill>
                  <a:srgbClr val="231F20"/>
                </a:solidFill>
                <a:latin typeface="Myriad Pro"/>
                <a:cs typeface="Myriad Pro"/>
              </a:rPr>
              <a:t>your</a:t>
            </a:r>
            <a:r>
              <a:rPr sz="1050" i="1" spc="-5" dirty="0">
                <a:solidFill>
                  <a:srgbClr val="231F20"/>
                </a:solidFill>
                <a:latin typeface="Myriad Pro"/>
                <a:cs typeface="Myriad Pro"/>
              </a:rPr>
              <a:t> </a:t>
            </a:r>
            <a:r>
              <a:rPr sz="1050" i="1" dirty="0">
                <a:solidFill>
                  <a:srgbClr val="231F20"/>
                </a:solidFill>
                <a:latin typeface="Myriad Pro"/>
                <a:cs typeface="Myriad Pro"/>
              </a:rPr>
              <a:t>virtual</a:t>
            </a:r>
            <a:r>
              <a:rPr sz="1050" i="1" spc="-5" dirty="0">
                <a:solidFill>
                  <a:srgbClr val="231F20"/>
                </a:solidFill>
                <a:latin typeface="Myriad Pro"/>
                <a:cs typeface="Myriad Pro"/>
              </a:rPr>
              <a:t> </a:t>
            </a:r>
            <a:r>
              <a:rPr sz="1050" i="1" dirty="0">
                <a:solidFill>
                  <a:srgbClr val="231F20"/>
                </a:solidFill>
                <a:latin typeface="Myriad Pro"/>
                <a:cs typeface="Myriad Pro"/>
              </a:rPr>
              <a:t>supply</a:t>
            </a:r>
            <a:r>
              <a:rPr sz="1050" i="1" spc="-5" dirty="0">
                <a:solidFill>
                  <a:srgbClr val="231F20"/>
                </a:solidFill>
                <a:latin typeface="Myriad Pro"/>
                <a:cs typeface="Myriad Pro"/>
              </a:rPr>
              <a:t> </a:t>
            </a:r>
            <a:r>
              <a:rPr sz="1050" i="1" dirty="0">
                <a:solidFill>
                  <a:srgbClr val="231F20"/>
                </a:solidFill>
                <a:latin typeface="Myriad Pro"/>
                <a:cs typeface="Myriad Pro"/>
              </a:rPr>
              <a:t>drive,</a:t>
            </a:r>
            <a:r>
              <a:rPr sz="1050" i="1" spc="-10" dirty="0">
                <a:solidFill>
                  <a:srgbClr val="231F20"/>
                </a:solidFill>
                <a:latin typeface="Myriad Pro"/>
                <a:cs typeface="Myriad Pro"/>
              </a:rPr>
              <a:t> campaign</a:t>
            </a:r>
            <a:r>
              <a:rPr sz="1050" i="1" spc="500" dirty="0">
                <a:solidFill>
                  <a:srgbClr val="231F20"/>
                </a:solidFill>
                <a:latin typeface="Myriad Pro"/>
                <a:cs typeface="Myriad Pro"/>
              </a:rPr>
              <a:t> </a:t>
            </a:r>
            <a:r>
              <a:rPr sz="1050" i="1" dirty="0">
                <a:solidFill>
                  <a:srgbClr val="231F20"/>
                </a:solidFill>
                <a:latin typeface="Myriad Pro"/>
                <a:cs typeface="Myriad Pro"/>
              </a:rPr>
              <a:t>timeline,</a:t>
            </a:r>
            <a:r>
              <a:rPr sz="1050" i="1" spc="-10" dirty="0">
                <a:solidFill>
                  <a:srgbClr val="231F20"/>
                </a:solidFill>
                <a:latin typeface="Myriad Pro"/>
                <a:cs typeface="Myriad Pro"/>
              </a:rPr>
              <a:t> </a:t>
            </a:r>
            <a:r>
              <a:rPr sz="1050" i="1" dirty="0">
                <a:solidFill>
                  <a:srgbClr val="231F20"/>
                </a:solidFill>
                <a:latin typeface="Myriad Pro"/>
                <a:cs typeface="Myriad Pro"/>
              </a:rPr>
              <a:t>any</a:t>
            </a:r>
            <a:r>
              <a:rPr sz="1050" i="1" spc="5" dirty="0">
                <a:solidFill>
                  <a:srgbClr val="231F20"/>
                </a:solidFill>
                <a:latin typeface="Myriad Pro"/>
                <a:cs typeface="Myriad Pro"/>
              </a:rPr>
              <a:t> </a:t>
            </a:r>
            <a:r>
              <a:rPr sz="1050" i="1" spc="-10" dirty="0">
                <a:solidFill>
                  <a:srgbClr val="231F20"/>
                </a:solidFill>
                <a:latin typeface="Myriad Pro"/>
                <a:cs typeface="Myriad Pro"/>
              </a:rPr>
              <a:t>incentives/contests,</a:t>
            </a:r>
            <a:r>
              <a:rPr sz="1050" i="1" spc="5" dirty="0">
                <a:solidFill>
                  <a:srgbClr val="231F20"/>
                </a:solidFill>
                <a:latin typeface="Myriad Pro"/>
                <a:cs typeface="Myriad Pro"/>
              </a:rPr>
              <a:t> </a:t>
            </a:r>
            <a:r>
              <a:rPr sz="1050" i="1" dirty="0">
                <a:solidFill>
                  <a:srgbClr val="231F20"/>
                </a:solidFill>
                <a:latin typeface="Myriad Pro"/>
                <a:cs typeface="Myriad Pro"/>
              </a:rPr>
              <a:t>or</a:t>
            </a:r>
            <a:r>
              <a:rPr sz="1050" i="1" spc="5" dirty="0">
                <a:solidFill>
                  <a:srgbClr val="231F20"/>
                </a:solidFill>
                <a:latin typeface="Myriad Pro"/>
                <a:cs typeface="Myriad Pro"/>
              </a:rPr>
              <a:t> </a:t>
            </a:r>
            <a:r>
              <a:rPr sz="1050" i="1" dirty="0">
                <a:solidFill>
                  <a:srgbClr val="231F20"/>
                </a:solidFill>
                <a:latin typeface="Myriad Pro"/>
                <a:cs typeface="Myriad Pro"/>
              </a:rPr>
              <a:t>any</a:t>
            </a:r>
            <a:r>
              <a:rPr sz="1050" i="1" spc="5" dirty="0">
                <a:solidFill>
                  <a:srgbClr val="231F20"/>
                </a:solidFill>
                <a:latin typeface="Myriad Pro"/>
                <a:cs typeface="Myriad Pro"/>
              </a:rPr>
              <a:t> </a:t>
            </a:r>
            <a:r>
              <a:rPr sz="1050" i="1" dirty="0">
                <a:solidFill>
                  <a:srgbClr val="231F20"/>
                </a:solidFill>
                <a:latin typeface="Myriad Pro"/>
                <a:cs typeface="Myriad Pro"/>
              </a:rPr>
              <a:t>other</a:t>
            </a:r>
            <a:r>
              <a:rPr sz="1050" i="1" spc="5" dirty="0">
                <a:solidFill>
                  <a:srgbClr val="231F20"/>
                </a:solidFill>
                <a:latin typeface="Myriad Pro"/>
                <a:cs typeface="Myriad Pro"/>
              </a:rPr>
              <a:t> </a:t>
            </a:r>
            <a:r>
              <a:rPr sz="1050" i="1" dirty="0">
                <a:solidFill>
                  <a:srgbClr val="231F20"/>
                </a:solidFill>
                <a:latin typeface="Myriad Pro"/>
                <a:cs typeface="Myriad Pro"/>
              </a:rPr>
              <a:t>things</a:t>
            </a:r>
            <a:r>
              <a:rPr sz="1050" i="1" spc="5" dirty="0">
                <a:solidFill>
                  <a:srgbClr val="231F20"/>
                </a:solidFill>
                <a:latin typeface="Myriad Pro"/>
                <a:cs typeface="Myriad Pro"/>
              </a:rPr>
              <a:t> </a:t>
            </a:r>
            <a:r>
              <a:rPr sz="1050" i="1" dirty="0">
                <a:solidFill>
                  <a:srgbClr val="231F20"/>
                </a:solidFill>
                <a:latin typeface="Myriad Pro"/>
                <a:cs typeface="Myriad Pro"/>
              </a:rPr>
              <a:t>you</a:t>
            </a:r>
            <a:r>
              <a:rPr sz="1050" i="1" spc="5" dirty="0">
                <a:solidFill>
                  <a:srgbClr val="231F20"/>
                </a:solidFill>
                <a:latin typeface="Myriad Pro"/>
                <a:cs typeface="Myriad Pro"/>
              </a:rPr>
              <a:t> </a:t>
            </a:r>
            <a:r>
              <a:rPr sz="1050" i="1" dirty="0">
                <a:solidFill>
                  <a:srgbClr val="231F20"/>
                </a:solidFill>
                <a:latin typeface="Myriad Pro"/>
                <a:cs typeface="Myriad Pro"/>
              </a:rPr>
              <a:t>want</a:t>
            </a:r>
            <a:r>
              <a:rPr sz="1050" i="1" spc="5" dirty="0">
                <a:solidFill>
                  <a:srgbClr val="231F20"/>
                </a:solidFill>
                <a:latin typeface="Myriad Pro"/>
                <a:cs typeface="Myriad Pro"/>
              </a:rPr>
              <a:t> </a:t>
            </a:r>
            <a:r>
              <a:rPr sz="1050" i="1" dirty="0">
                <a:solidFill>
                  <a:srgbClr val="231F20"/>
                </a:solidFill>
                <a:latin typeface="Myriad Pro"/>
                <a:cs typeface="Myriad Pro"/>
              </a:rPr>
              <a:t>them</a:t>
            </a:r>
            <a:r>
              <a:rPr sz="1050" i="1" spc="5" dirty="0">
                <a:solidFill>
                  <a:srgbClr val="231F20"/>
                </a:solidFill>
                <a:latin typeface="Myriad Pro"/>
                <a:cs typeface="Myriad Pro"/>
              </a:rPr>
              <a:t> </a:t>
            </a:r>
            <a:r>
              <a:rPr sz="1050" i="1" dirty="0">
                <a:solidFill>
                  <a:srgbClr val="231F20"/>
                </a:solidFill>
                <a:latin typeface="Myriad Pro"/>
                <a:cs typeface="Myriad Pro"/>
              </a:rPr>
              <a:t>to</a:t>
            </a:r>
            <a:r>
              <a:rPr sz="1050" i="1" spc="5" dirty="0">
                <a:solidFill>
                  <a:srgbClr val="231F20"/>
                </a:solidFill>
                <a:latin typeface="Myriad Pro"/>
                <a:cs typeface="Myriad Pro"/>
              </a:rPr>
              <a:t> </a:t>
            </a:r>
            <a:r>
              <a:rPr sz="1050" i="1" dirty="0">
                <a:solidFill>
                  <a:srgbClr val="231F20"/>
                </a:solidFill>
                <a:latin typeface="Myriad Pro"/>
                <a:cs typeface="Myriad Pro"/>
              </a:rPr>
              <a:t>know</a:t>
            </a:r>
            <a:r>
              <a:rPr sz="1050" i="1" spc="5" dirty="0">
                <a:solidFill>
                  <a:srgbClr val="231F20"/>
                </a:solidFill>
                <a:latin typeface="Myriad Pro"/>
                <a:cs typeface="Myriad Pro"/>
              </a:rPr>
              <a:t> </a:t>
            </a:r>
            <a:r>
              <a:rPr sz="1050" i="1" dirty="0">
                <a:solidFill>
                  <a:srgbClr val="231F20"/>
                </a:solidFill>
                <a:latin typeface="Myriad Pro"/>
                <a:cs typeface="Myriad Pro"/>
              </a:rPr>
              <a:t>about</a:t>
            </a:r>
            <a:r>
              <a:rPr sz="1050" i="1" spc="5" dirty="0">
                <a:solidFill>
                  <a:srgbClr val="231F20"/>
                </a:solidFill>
                <a:latin typeface="Myriad Pro"/>
                <a:cs typeface="Myriad Pro"/>
              </a:rPr>
              <a:t> </a:t>
            </a:r>
            <a:r>
              <a:rPr sz="1050" i="1" dirty="0">
                <a:solidFill>
                  <a:srgbClr val="231F20"/>
                </a:solidFill>
                <a:latin typeface="Myriad Pro"/>
                <a:cs typeface="Myriad Pro"/>
              </a:rPr>
              <a:t>your</a:t>
            </a:r>
            <a:r>
              <a:rPr sz="1050" i="1" spc="5" dirty="0">
                <a:solidFill>
                  <a:srgbClr val="231F20"/>
                </a:solidFill>
                <a:latin typeface="Myriad Pro"/>
                <a:cs typeface="Myriad Pro"/>
              </a:rPr>
              <a:t> </a:t>
            </a:r>
            <a:r>
              <a:rPr sz="1050" i="1" spc="-10" dirty="0">
                <a:solidFill>
                  <a:srgbClr val="231F20"/>
                </a:solidFill>
                <a:latin typeface="Myriad Pro"/>
                <a:cs typeface="Myriad Pro"/>
              </a:rPr>
              <a:t>specific</a:t>
            </a:r>
            <a:r>
              <a:rPr sz="1050" i="1" spc="500" dirty="0">
                <a:solidFill>
                  <a:srgbClr val="231F20"/>
                </a:solidFill>
                <a:latin typeface="Myriad Pro"/>
                <a:cs typeface="Myriad Pro"/>
              </a:rPr>
              <a:t> </a:t>
            </a:r>
            <a:r>
              <a:rPr sz="1050" i="1" spc="-10" dirty="0">
                <a:solidFill>
                  <a:srgbClr val="231F20"/>
                </a:solidFill>
                <a:latin typeface="Myriad Pro"/>
                <a:cs typeface="Myriad Pro"/>
              </a:rPr>
              <a:t>campaign.]</a:t>
            </a:r>
            <a:endParaRPr sz="1050" dirty="0">
              <a:latin typeface="Myriad Pro"/>
              <a:cs typeface="Myriad Pro"/>
            </a:endParaRPr>
          </a:p>
          <a:p>
            <a:pPr>
              <a:lnSpc>
                <a:spcPct val="100000"/>
              </a:lnSpc>
              <a:spcBef>
                <a:spcPts val="15"/>
              </a:spcBef>
            </a:pPr>
            <a:endParaRPr sz="1150" dirty="0">
              <a:latin typeface="Myriad Pro"/>
              <a:cs typeface="Myriad Pro"/>
            </a:endParaRPr>
          </a:p>
          <a:p>
            <a:pPr marL="12700" marR="206375">
              <a:lnSpc>
                <a:spcPct val="111100"/>
              </a:lnSpc>
            </a:pPr>
            <a:r>
              <a:rPr sz="1050" dirty="0">
                <a:solidFill>
                  <a:srgbClr val="231F20"/>
                </a:solidFill>
                <a:latin typeface="Myriad Pro"/>
                <a:cs typeface="Myriad Pro"/>
              </a:rPr>
              <a:t>Classroom</a:t>
            </a:r>
            <a:r>
              <a:rPr sz="1050" spc="-20" dirty="0">
                <a:solidFill>
                  <a:srgbClr val="231F20"/>
                </a:solidFill>
                <a:latin typeface="Myriad Pro"/>
                <a:cs typeface="Myriad Pro"/>
              </a:rPr>
              <a:t> </a:t>
            </a:r>
            <a:r>
              <a:rPr sz="1050" dirty="0">
                <a:solidFill>
                  <a:srgbClr val="231F20"/>
                </a:solidFill>
                <a:latin typeface="Myriad Pro"/>
                <a:cs typeface="Myriad Pro"/>
              </a:rPr>
              <a:t>Central</a:t>
            </a:r>
            <a:r>
              <a:rPr sz="1050" spc="-15" dirty="0">
                <a:solidFill>
                  <a:srgbClr val="231F20"/>
                </a:solidFill>
                <a:latin typeface="Myriad Pro"/>
                <a:cs typeface="Myriad Pro"/>
              </a:rPr>
              <a:t> </a:t>
            </a:r>
            <a:r>
              <a:rPr sz="1050" dirty="0">
                <a:solidFill>
                  <a:srgbClr val="231F20"/>
                </a:solidFill>
                <a:latin typeface="Myriad Pro"/>
                <a:cs typeface="Myriad Pro"/>
              </a:rPr>
              <a:t>also</a:t>
            </a:r>
            <a:r>
              <a:rPr sz="1050" spc="-15" dirty="0">
                <a:solidFill>
                  <a:srgbClr val="231F20"/>
                </a:solidFill>
                <a:latin typeface="Myriad Pro"/>
                <a:cs typeface="Myriad Pro"/>
              </a:rPr>
              <a:t> </a:t>
            </a:r>
            <a:r>
              <a:rPr sz="1050" dirty="0">
                <a:solidFill>
                  <a:srgbClr val="231F20"/>
                </a:solidFill>
                <a:latin typeface="Myriad Pro"/>
                <a:cs typeface="Myriad Pro"/>
              </a:rPr>
              <a:t>accepts</a:t>
            </a:r>
            <a:r>
              <a:rPr sz="1050" spc="-15" dirty="0">
                <a:solidFill>
                  <a:srgbClr val="231F20"/>
                </a:solidFill>
                <a:latin typeface="Myriad Pro"/>
                <a:cs typeface="Myriad Pro"/>
              </a:rPr>
              <a:t> </a:t>
            </a:r>
            <a:r>
              <a:rPr sz="1050" dirty="0">
                <a:solidFill>
                  <a:srgbClr val="231F20"/>
                </a:solidFill>
                <a:latin typeface="Myriad Pro"/>
                <a:cs typeface="Myriad Pro"/>
              </a:rPr>
              <a:t>financial</a:t>
            </a:r>
            <a:r>
              <a:rPr sz="1050" spc="-20" dirty="0">
                <a:solidFill>
                  <a:srgbClr val="231F20"/>
                </a:solidFill>
                <a:latin typeface="Myriad Pro"/>
                <a:cs typeface="Myriad Pro"/>
              </a:rPr>
              <a:t> </a:t>
            </a:r>
            <a:r>
              <a:rPr sz="1050" dirty="0">
                <a:solidFill>
                  <a:srgbClr val="231F20"/>
                </a:solidFill>
                <a:latin typeface="Myriad Pro"/>
                <a:cs typeface="Myriad Pro"/>
              </a:rPr>
              <a:t>contributions,</a:t>
            </a:r>
            <a:r>
              <a:rPr sz="1050" spc="-15" dirty="0">
                <a:solidFill>
                  <a:srgbClr val="231F20"/>
                </a:solidFill>
                <a:latin typeface="Myriad Pro"/>
                <a:cs typeface="Myriad Pro"/>
              </a:rPr>
              <a:t> </a:t>
            </a:r>
            <a:r>
              <a:rPr sz="1050" dirty="0">
                <a:solidFill>
                  <a:srgbClr val="231F20"/>
                </a:solidFill>
                <a:latin typeface="Myriad Pro"/>
                <a:cs typeface="Myriad Pro"/>
              </a:rPr>
              <a:t>and</a:t>
            </a:r>
            <a:r>
              <a:rPr sz="1050" spc="-15" dirty="0">
                <a:solidFill>
                  <a:srgbClr val="231F20"/>
                </a:solidFill>
                <a:latin typeface="Myriad Pro"/>
                <a:cs typeface="Myriad Pro"/>
              </a:rPr>
              <a:t> </a:t>
            </a:r>
            <a:r>
              <a:rPr sz="1050" dirty="0">
                <a:solidFill>
                  <a:srgbClr val="231F20"/>
                </a:solidFill>
                <a:latin typeface="Myriad Pro"/>
                <a:cs typeface="Myriad Pro"/>
              </a:rPr>
              <a:t>they’re</a:t>
            </a:r>
            <a:r>
              <a:rPr sz="1050" spc="-15" dirty="0">
                <a:solidFill>
                  <a:srgbClr val="231F20"/>
                </a:solidFill>
                <a:latin typeface="Myriad Pro"/>
                <a:cs typeface="Myriad Pro"/>
              </a:rPr>
              <a:t> </a:t>
            </a:r>
            <a:r>
              <a:rPr sz="1050" dirty="0">
                <a:solidFill>
                  <a:srgbClr val="231F20"/>
                </a:solidFill>
                <a:latin typeface="Myriad Pro"/>
                <a:cs typeface="Myriad Pro"/>
              </a:rPr>
              <a:t>100%</a:t>
            </a:r>
            <a:r>
              <a:rPr sz="1050" spc="-20" dirty="0">
                <a:solidFill>
                  <a:srgbClr val="231F20"/>
                </a:solidFill>
                <a:latin typeface="Myriad Pro"/>
                <a:cs typeface="Myriad Pro"/>
              </a:rPr>
              <a:t> </a:t>
            </a:r>
            <a:r>
              <a:rPr sz="1050" dirty="0">
                <a:solidFill>
                  <a:srgbClr val="231F20"/>
                </a:solidFill>
                <a:latin typeface="Myriad Pro"/>
                <a:cs typeface="Myriad Pro"/>
              </a:rPr>
              <a:t>tax-deductible.</a:t>
            </a:r>
            <a:r>
              <a:rPr sz="1050" spc="-15" dirty="0">
                <a:solidFill>
                  <a:srgbClr val="231F20"/>
                </a:solidFill>
                <a:latin typeface="Myriad Pro"/>
                <a:cs typeface="Myriad Pro"/>
              </a:rPr>
              <a:t> </a:t>
            </a:r>
            <a:r>
              <a:rPr sz="1050" spc="-10" dirty="0">
                <a:solidFill>
                  <a:srgbClr val="231F20"/>
                </a:solidFill>
                <a:latin typeface="Myriad Pro"/>
                <a:cs typeface="Myriad Pro"/>
              </a:rPr>
              <a:t>Classroom </a:t>
            </a:r>
            <a:r>
              <a:rPr sz="1050" dirty="0">
                <a:solidFill>
                  <a:srgbClr val="231F20"/>
                </a:solidFill>
                <a:latin typeface="Myriad Pro"/>
                <a:cs typeface="Myriad Pro"/>
              </a:rPr>
              <a:t>Central</a:t>
            </a:r>
            <a:r>
              <a:rPr sz="1050" spc="-10" dirty="0">
                <a:solidFill>
                  <a:srgbClr val="231F20"/>
                </a:solidFill>
                <a:latin typeface="Myriad Pro"/>
                <a:cs typeface="Myriad Pro"/>
              </a:rPr>
              <a:t> </a:t>
            </a:r>
            <a:r>
              <a:rPr sz="1050" dirty="0">
                <a:solidFill>
                  <a:srgbClr val="231F20"/>
                </a:solidFill>
                <a:latin typeface="Myriad Pro"/>
                <a:cs typeface="Myriad Pro"/>
              </a:rPr>
              <a:t>transforms</a:t>
            </a:r>
            <a:r>
              <a:rPr sz="1050" spc="-5" dirty="0">
                <a:solidFill>
                  <a:srgbClr val="231F20"/>
                </a:solidFill>
                <a:latin typeface="Myriad Pro"/>
                <a:cs typeface="Myriad Pro"/>
              </a:rPr>
              <a:t> </a:t>
            </a:r>
            <a:r>
              <a:rPr sz="1050" dirty="0">
                <a:solidFill>
                  <a:srgbClr val="231F20"/>
                </a:solidFill>
                <a:latin typeface="Myriad Pro"/>
                <a:cs typeface="Myriad Pro"/>
              </a:rPr>
              <a:t>each</a:t>
            </a:r>
            <a:r>
              <a:rPr sz="1050" spc="-5" dirty="0">
                <a:solidFill>
                  <a:srgbClr val="231F20"/>
                </a:solidFill>
                <a:latin typeface="Myriad Pro"/>
                <a:cs typeface="Myriad Pro"/>
              </a:rPr>
              <a:t> </a:t>
            </a:r>
            <a:r>
              <a:rPr sz="1050" dirty="0">
                <a:solidFill>
                  <a:srgbClr val="231F20"/>
                </a:solidFill>
                <a:latin typeface="Myriad Pro"/>
                <a:cs typeface="Myriad Pro"/>
              </a:rPr>
              <a:t>dollar</a:t>
            </a:r>
            <a:r>
              <a:rPr sz="1050" spc="-10" dirty="0">
                <a:solidFill>
                  <a:srgbClr val="231F20"/>
                </a:solidFill>
                <a:latin typeface="Myriad Pro"/>
                <a:cs typeface="Myriad Pro"/>
              </a:rPr>
              <a:t> </a:t>
            </a:r>
            <a:r>
              <a:rPr sz="1050" dirty="0">
                <a:solidFill>
                  <a:srgbClr val="231F20"/>
                </a:solidFill>
                <a:latin typeface="Myriad Pro"/>
                <a:cs typeface="Myriad Pro"/>
              </a:rPr>
              <a:t>donated</a:t>
            </a:r>
            <a:r>
              <a:rPr sz="1050" spc="-5" dirty="0">
                <a:solidFill>
                  <a:srgbClr val="231F20"/>
                </a:solidFill>
                <a:latin typeface="Myriad Pro"/>
                <a:cs typeface="Myriad Pro"/>
              </a:rPr>
              <a:t> </a:t>
            </a:r>
            <a:r>
              <a:rPr sz="1050" dirty="0">
                <a:solidFill>
                  <a:srgbClr val="231F20"/>
                </a:solidFill>
                <a:latin typeface="Myriad Pro"/>
                <a:cs typeface="Myriad Pro"/>
              </a:rPr>
              <a:t>into</a:t>
            </a:r>
            <a:r>
              <a:rPr sz="1050" spc="-5" dirty="0">
                <a:solidFill>
                  <a:srgbClr val="231F20"/>
                </a:solidFill>
                <a:latin typeface="Myriad Pro"/>
                <a:cs typeface="Myriad Pro"/>
              </a:rPr>
              <a:t> </a:t>
            </a:r>
            <a:r>
              <a:rPr sz="1050" dirty="0">
                <a:solidFill>
                  <a:srgbClr val="231F20"/>
                </a:solidFill>
                <a:latin typeface="Myriad Pro"/>
                <a:cs typeface="Myriad Pro"/>
              </a:rPr>
              <a:t>$9</a:t>
            </a:r>
            <a:r>
              <a:rPr sz="1050" spc="-5" dirty="0">
                <a:solidFill>
                  <a:srgbClr val="231F20"/>
                </a:solidFill>
                <a:latin typeface="Myriad Pro"/>
                <a:cs typeface="Myriad Pro"/>
              </a:rPr>
              <a:t> </a:t>
            </a:r>
            <a:r>
              <a:rPr sz="1050" dirty="0">
                <a:solidFill>
                  <a:srgbClr val="231F20"/>
                </a:solidFill>
                <a:latin typeface="Myriad Pro"/>
                <a:cs typeface="Myriad Pro"/>
              </a:rPr>
              <a:t>worth</a:t>
            </a:r>
            <a:r>
              <a:rPr sz="1050" spc="-10" dirty="0">
                <a:solidFill>
                  <a:srgbClr val="231F20"/>
                </a:solidFill>
                <a:latin typeface="Myriad Pro"/>
                <a:cs typeface="Myriad Pro"/>
              </a:rPr>
              <a:t> </a:t>
            </a:r>
            <a:r>
              <a:rPr sz="1050" dirty="0">
                <a:solidFill>
                  <a:srgbClr val="231F20"/>
                </a:solidFill>
                <a:latin typeface="Myriad Pro"/>
                <a:cs typeface="Myriad Pro"/>
              </a:rPr>
              <a:t>of</a:t>
            </a:r>
            <a:r>
              <a:rPr sz="1050" spc="-5" dirty="0">
                <a:solidFill>
                  <a:srgbClr val="231F20"/>
                </a:solidFill>
                <a:latin typeface="Myriad Pro"/>
                <a:cs typeface="Myriad Pro"/>
              </a:rPr>
              <a:t> </a:t>
            </a:r>
            <a:r>
              <a:rPr sz="1050" dirty="0">
                <a:solidFill>
                  <a:srgbClr val="231F20"/>
                </a:solidFill>
                <a:latin typeface="Myriad Pro"/>
                <a:cs typeface="Myriad Pro"/>
              </a:rPr>
              <a:t>school</a:t>
            </a:r>
            <a:r>
              <a:rPr sz="1050" spc="-5" dirty="0">
                <a:solidFill>
                  <a:srgbClr val="231F20"/>
                </a:solidFill>
                <a:latin typeface="Myriad Pro"/>
                <a:cs typeface="Myriad Pro"/>
              </a:rPr>
              <a:t> </a:t>
            </a:r>
            <a:r>
              <a:rPr sz="1050" dirty="0">
                <a:solidFill>
                  <a:srgbClr val="231F20"/>
                </a:solidFill>
                <a:latin typeface="Myriad Pro"/>
                <a:cs typeface="Myriad Pro"/>
              </a:rPr>
              <a:t>supplies</a:t>
            </a:r>
            <a:r>
              <a:rPr sz="1050" spc="-5" dirty="0">
                <a:solidFill>
                  <a:srgbClr val="231F20"/>
                </a:solidFill>
                <a:latin typeface="Myriad Pro"/>
                <a:cs typeface="Myriad Pro"/>
              </a:rPr>
              <a:t> </a:t>
            </a:r>
            <a:r>
              <a:rPr sz="1050" dirty="0">
                <a:solidFill>
                  <a:srgbClr val="231F20"/>
                </a:solidFill>
                <a:latin typeface="Myriad Pro"/>
                <a:cs typeface="Myriad Pro"/>
              </a:rPr>
              <a:t>for</a:t>
            </a:r>
            <a:r>
              <a:rPr sz="1050" spc="-10" dirty="0">
                <a:solidFill>
                  <a:srgbClr val="231F20"/>
                </a:solidFill>
                <a:latin typeface="Myriad Pro"/>
                <a:cs typeface="Myriad Pro"/>
              </a:rPr>
              <a:t> </a:t>
            </a:r>
            <a:r>
              <a:rPr sz="1050" dirty="0">
                <a:solidFill>
                  <a:srgbClr val="231F20"/>
                </a:solidFill>
                <a:latin typeface="Myriad Pro"/>
                <a:cs typeface="Myriad Pro"/>
              </a:rPr>
              <a:t>a</a:t>
            </a:r>
            <a:r>
              <a:rPr sz="1050" spc="-5" dirty="0">
                <a:solidFill>
                  <a:srgbClr val="231F20"/>
                </a:solidFill>
                <a:latin typeface="Myriad Pro"/>
                <a:cs typeface="Myriad Pro"/>
              </a:rPr>
              <a:t> </a:t>
            </a:r>
            <a:r>
              <a:rPr sz="1050" dirty="0">
                <a:solidFill>
                  <a:srgbClr val="231F20"/>
                </a:solidFill>
                <a:latin typeface="Myriad Pro"/>
                <a:cs typeface="Myriad Pro"/>
              </a:rPr>
              <a:t>student</a:t>
            </a:r>
            <a:r>
              <a:rPr sz="1050" spc="-5" dirty="0">
                <a:solidFill>
                  <a:srgbClr val="231F20"/>
                </a:solidFill>
                <a:latin typeface="Myriad Pro"/>
                <a:cs typeface="Myriad Pro"/>
              </a:rPr>
              <a:t> </a:t>
            </a:r>
            <a:r>
              <a:rPr sz="1050" dirty="0">
                <a:solidFill>
                  <a:srgbClr val="231F20"/>
                </a:solidFill>
                <a:latin typeface="Myriad Pro"/>
                <a:cs typeface="Myriad Pro"/>
              </a:rPr>
              <a:t>in</a:t>
            </a:r>
            <a:r>
              <a:rPr sz="1050" spc="-5" dirty="0">
                <a:solidFill>
                  <a:srgbClr val="231F20"/>
                </a:solidFill>
                <a:latin typeface="Myriad Pro"/>
                <a:cs typeface="Myriad Pro"/>
              </a:rPr>
              <a:t> </a:t>
            </a:r>
            <a:r>
              <a:rPr sz="1050" spc="-10" dirty="0">
                <a:solidFill>
                  <a:srgbClr val="231F20"/>
                </a:solidFill>
                <a:latin typeface="Myriad Pro"/>
                <a:cs typeface="Myriad Pro"/>
              </a:rPr>
              <a:t>need!</a:t>
            </a:r>
            <a:endParaRPr sz="1050" dirty="0">
              <a:latin typeface="Myriad Pro"/>
              <a:cs typeface="Myriad Pro"/>
            </a:endParaRPr>
          </a:p>
          <a:p>
            <a:pPr>
              <a:lnSpc>
                <a:spcPct val="100000"/>
              </a:lnSpc>
              <a:spcBef>
                <a:spcPts val="15"/>
              </a:spcBef>
            </a:pPr>
            <a:endParaRPr sz="1150" dirty="0">
              <a:latin typeface="Myriad Pro"/>
              <a:cs typeface="Myriad Pro"/>
            </a:endParaRPr>
          </a:p>
          <a:p>
            <a:pPr marL="12700" marR="5080">
              <a:lnSpc>
                <a:spcPct val="111100"/>
              </a:lnSpc>
              <a:spcBef>
                <a:spcPts val="5"/>
              </a:spcBef>
            </a:pPr>
            <a:r>
              <a:rPr sz="1050" spc="-20" dirty="0">
                <a:solidFill>
                  <a:srgbClr val="231F20"/>
                </a:solidFill>
                <a:latin typeface="Myriad Pro"/>
                <a:cs typeface="Myriad Pro"/>
              </a:rPr>
              <a:t>To</a:t>
            </a:r>
            <a:r>
              <a:rPr sz="1050" spc="-10" dirty="0">
                <a:solidFill>
                  <a:srgbClr val="231F20"/>
                </a:solidFill>
                <a:latin typeface="Myriad Pro"/>
                <a:cs typeface="Myriad Pro"/>
              </a:rPr>
              <a:t> </a:t>
            </a:r>
            <a:r>
              <a:rPr sz="1050" dirty="0">
                <a:solidFill>
                  <a:srgbClr val="231F20"/>
                </a:solidFill>
                <a:latin typeface="Myriad Pro"/>
                <a:cs typeface="Myriad Pro"/>
              </a:rPr>
              <a:t>put</a:t>
            </a:r>
            <a:r>
              <a:rPr sz="1050" spc="-10" dirty="0">
                <a:solidFill>
                  <a:srgbClr val="231F20"/>
                </a:solidFill>
                <a:latin typeface="Myriad Pro"/>
                <a:cs typeface="Myriad Pro"/>
              </a:rPr>
              <a:t> </a:t>
            </a:r>
            <a:r>
              <a:rPr sz="1050" dirty="0">
                <a:solidFill>
                  <a:srgbClr val="231F20"/>
                </a:solidFill>
                <a:latin typeface="Myriad Pro"/>
                <a:cs typeface="Myriad Pro"/>
              </a:rPr>
              <a:t>the</a:t>
            </a:r>
            <a:r>
              <a:rPr sz="1050" spc="-5" dirty="0">
                <a:solidFill>
                  <a:srgbClr val="231F20"/>
                </a:solidFill>
                <a:latin typeface="Myriad Pro"/>
                <a:cs typeface="Myriad Pro"/>
              </a:rPr>
              <a:t> </a:t>
            </a:r>
            <a:r>
              <a:rPr sz="1050" dirty="0">
                <a:solidFill>
                  <a:srgbClr val="231F20"/>
                </a:solidFill>
                <a:latin typeface="Myriad Pro"/>
                <a:cs typeface="Myriad Pro"/>
              </a:rPr>
              <a:t>impact</a:t>
            </a:r>
            <a:r>
              <a:rPr sz="1050" spc="-10" dirty="0">
                <a:solidFill>
                  <a:srgbClr val="231F20"/>
                </a:solidFill>
                <a:latin typeface="Myriad Pro"/>
                <a:cs typeface="Myriad Pro"/>
              </a:rPr>
              <a:t> you’re </a:t>
            </a:r>
            <a:r>
              <a:rPr sz="1050" dirty="0">
                <a:solidFill>
                  <a:srgbClr val="231F20"/>
                </a:solidFill>
                <a:latin typeface="Myriad Pro"/>
                <a:cs typeface="Myriad Pro"/>
              </a:rPr>
              <a:t>making</a:t>
            </a:r>
            <a:r>
              <a:rPr sz="1050" spc="-5" dirty="0">
                <a:solidFill>
                  <a:srgbClr val="231F20"/>
                </a:solidFill>
                <a:latin typeface="Myriad Pro"/>
                <a:cs typeface="Myriad Pro"/>
              </a:rPr>
              <a:t> </a:t>
            </a:r>
            <a:r>
              <a:rPr sz="1050" dirty="0">
                <a:solidFill>
                  <a:srgbClr val="231F20"/>
                </a:solidFill>
                <a:latin typeface="Myriad Pro"/>
                <a:cs typeface="Myriad Pro"/>
              </a:rPr>
              <a:t>into</a:t>
            </a:r>
            <a:r>
              <a:rPr sz="1050" spc="-10" dirty="0">
                <a:solidFill>
                  <a:srgbClr val="231F20"/>
                </a:solidFill>
                <a:latin typeface="Myriad Pro"/>
                <a:cs typeface="Myriad Pro"/>
              </a:rPr>
              <a:t> </a:t>
            </a:r>
            <a:r>
              <a:rPr sz="1050" dirty="0">
                <a:solidFill>
                  <a:srgbClr val="231F20"/>
                </a:solidFill>
                <a:latin typeface="Myriad Pro"/>
                <a:cs typeface="Myriad Pro"/>
              </a:rPr>
              <a:t>perspective,</a:t>
            </a:r>
            <a:r>
              <a:rPr sz="1050" spc="-10" dirty="0">
                <a:solidFill>
                  <a:srgbClr val="231F20"/>
                </a:solidFill>
                <a:latin typeface="Myriad Pro"/>
                <a:cs typeface="Myriad Pro"/>
              </a:rPr>
              <a:t> </a:t>
            </a:r>
            <a:r>
              <a:rPr sz="1050" dirty="0">
                <a:solidFill>
                  <a:srgbClr val="231F20"/>
                </a:solidFill>
                <a:latin typeface="Myriad Pro"/>
                <a:cs typeface="Myriad Pro"/>
              </a:rPr>
              <a:t>Ms.</a:t>
            </a:r>
            <a:r>
              <a:rPr sz="1050" spc="-5" dirty="0">
                <a:solidFill>
                  <a:srgbClr val="231F20"/>
                </a:solidFill>
                <a:latin typeface="Myriad Pro"/>
                <a:cs typeface="Myriad Pro"/>
              </a:rPr>
              <a:t> </a:t>
            </a:r>
            <a:r>
              <a:rPr sz="1050" dirty="0">
                <a:solidFill>
                  <a:srgbClr val="231F20"/>
                </a:solidFill>
                <a:latin typeface="Myriad Pro"/>
                <a:cs typeface="Myriad Pro"/>
              </a:rPr>
              <a:t>Matthews,</a:t>
            </a:r>
            <a:r>
              <a:rPr sz="1050" spc="-10" dirty="0">
                <a:solidFill>
                  <a:srgbClr val="231F20"/>
                </a:solidFill>
                <a:latin typeface="Myriad Pro"/>
                <a:cs typeface="Myriad Pro"/>
              </a:rPr>
              <a:t> </a:t>
            </a:r>
            <a:r>
              <a:rPr sz="1050" dirty="0">
                <a:solidFill>
                  <a:srgbClr val="231F20"/>
                </a:solidFill>
                <a:latin typeface="Myriad Pro"/>
                <a:cs typeface="Myriad Pro"/>
              </a:rPr>
              <a:t>a</a:t>
            </a:r>
            <a:r>
              <a:rPr sz="1050" spc="-10" dirty="0">
                <a:solidFill>
                  <a:srgbClr val="231F20"/>
                </a:solidFill>
                <a:latin typeface="Myriad Pro"/>
                <a:cs typeface="Myriad Pro"/>
              </a:rPr>
              <a:t> </a:t>
            </a:r>
            <a:r>
              <a:rPr sz="1050" dirty="0">
                <a:solidFill>
                  <a:srgbClr val="231F20"/>
                </a:solidFill>
                <a:latin typeface="Myriad Pro"/>
                <a:cs typeface="Myriad Pro"/>
              </a:rPr>
              <a:t>Charlotte-Mecklenburg</a:t>
            </a:r>
            <a:r>
              <a:rPr sz="1050" spc="-5" dirty="0">
                <a:solidFill>
                  <a:srgbClr val="231F20"/>
                </a:solidFill>
                <a:latin typeface="Myriad Pro"/>
                <a:cs typeface="Myriad Pro"/>
              </a:rPr>
              <a:t> </a:t>
            </a:r>
            <a:r>
              <a:rPr sz="1050" spc="-10" dirty="0">
                <a:solidFill>
                  <a:srgbClr val="231F20"/>
                </a:solidFill>
                <a:latin typeface="Myriad Pro"/>
                <a:cs typeface="Myriad Pro"/>
              </a:rPr>
              <a:t>Schools </a:t>
            </a:r>
            <a:r>
              <a:rPr sz="1050" dirty="0">
                <a:solidFill>
                  <a:srgbClr val="231F20"/>
                </a:solidFill>
                <a:latin typeface="Myriad Pro"/>
                <a:cs typeface="Myriad Pro"/>
              </a:rPr>
              <a:t>teacher</a:t>
            </a:r>
            <a:r>
              <a:rPr sz="1050" spc="-15" dirty="0">
                <a:solidFill>
                  <a:srgbClr val="231F20"/>
                </a:solidFill>
                <a:latin typeface="Myriad Pro"/>
                <a:cs typeface="Myriad Pro"/>
              </a:rPr>
              <a:t> </a:t>
            </a:r>
            <a:r>
              <a:rPr sz="1050" dirty="0">
                <a:solidFill>
                  <a:srgbClr val="231F20"/>
                </a:solidFill>
                <a:latin typeface="Myriad Pro"/>
                <a:cs typeface="Myriad Pro"/>
              </a:rPr>
              <a:t>says it </a:t>
            </a:r>
            <a:r>
              <a:rPr sz="1050" spc="-10" dirty="0">
                <a:solidFill>
                  <a:srgbClr val="231F20"/>
                </a:solidFill>
                <a:latin typeface="Myriad Pro"/>
                <a:cs typeface="Myriad Pro"/>
              </a:rPr>
              <a:t>best,</a:t>
            </a:r>
            <a:r>
              <a:rPr sz="1050" spc="-90" dirty="0">
                <a:solidFill>
                  <a:srgbClr val="231F20"/>
                </a:solidFill>
                <a:latin typeface="Myriad Pro"/>
                <a:cs typeface="Myriad Pro"/>
              </a:rPr>
              <a:t> </a:t>
            </a:r>
            <a:r>
              <a:rPr sz="1050" dirty="0">
                <a:solidFill>
                  <a:srgbClr val="231F20"/>
                </a:solidFill>
                <a:latin typeface="Myriad Pro"/>
                <a:cs typeface="Myriad Pro"/>
              </a:rPr>
              <a:t>“Thank you never seems like</a:t>
            </a:r>
            <a:r>
              <a:rPr sz="1050" spc="-5" dirty="0">
                <a:solidFill>
                  <a:srgbClr val="231F20"/>
                </a:solidFill>
                <a:latin typeface="Myriad Pro"/>
                <a:cs typeface="Myriad Pro"/>
              </a:rPr>
              <a:t> </a:t>
            </a:r>
            <a:r>
              <a:rPr sz="1050" dirty="0">
                <a:solidFill>
                  <a:srgbClr val="231F20"/>
                </a:solidFill>
                <a:latin typeface="Myriad Pro"/>
                <a:cs typeface="Myriad Pro"/>
              </a:rPr>
              <a:t>enough! My scholars depend on wipes, pencils, </a:t>
            </a:r>
            <a:r>
              <a:rPr sz="1050" spc="-10" dirty="0">
                <a:solidFill>
                  <a:srgbClr val="231F20"/>
                </a:solidFill>
                <a:latin typeface="Myriad Pro"/>
                <a:cs typeface="Myriad Pro"/>
              </a:rPr>
              <a:t>paper, </a:t>
            </a:r>
            <a:r>
              <a:rPr sz="1050" dirty="0">
                <a:solidFill>
                  <a:srgbClr val="231F20"/>
                </a:solidFill>
                <a:latin typeface="Myriad Pro"/>
                <a:cs typeface="Myriad Pro"/>
              </a:rPr>
              <a:t>markers,</a:t>
            </a:r>
            <a:r>
              <a:rPr sz="1050" spc="-5" dirty="0">
                <a:solidFill>
                  <a:srgbClr val="231F20"/>
                </a:solidFill>
                <a:latin typeface="Myriad Pro"/>
                <a:cs typeface="Myriad Pro"/>
              </a:rPr>
              <a:t> </a:t>
            </a:r>
            <a:r>
              <a:rPr sz="1050" dirty="0">
                <a:solidFill>
                  <a:srgbClr val="231F20"/>
                </a:solidFill>
                <a:latin typeface="Myriad Pro"/>
                <a:cs typeface="Myriad Pro"/>
              </a:rPr>
              <a:t>pens,</a:t>
            </a:r>
            <a:r>
              <a:rPr sz="1050" spc="-5" dirty="0">
                <a:solidFill>
                  <a:srgbClr val="231F20"/>
                </a:solidFill>
                <a:latin typeface="Myriad Pro"/>
                <a:cs typeface="Myriad Pro"/>
              </a:rPr>
              <a:t> </a:t>
            </a:r>
            <a:r>
              <a:rPr sz="1050" dirty="0">
                <a:solidFill>
                  <a:srgbClr val="231F20"/>
                </a:solidFill>
                <a:latin typeface="Myriad Pro"/>
                <a:cs typeface="Myriad Pro"/>
              </a:rPr>
              <a:t>and</a:t>
            </a:r>
            <a:r>
              <a:rPr sz="1050" spc="-5" dirty="0">
                <a:solidFill>
                  <a:srgbClr val="231F20"/>
                </a:solidFill>
                <a:latin typeface="Myriad Pro"/>
                <a:cs typeface="Myriad Pro"/>
              </a:rPr>
              <a:t> </a:t>
            </a:r>
            <a:r>
              <a:rPr sz="1050" dirty="0">
                <a:solidFill>
                  <a:srgbClr val="231F20"/>
                </a:solidFill>
                <a:latin typeface="Myriad Pro"/>
                <a:cs typeface="Myriad Pro"/>
              </a:rPr>
              <a:t>book bags</a:t>
            </a:r>
            <a:r>
              <a:rPr sz="1050" spc="-5" dirty="0">
                <a:solidFill>
                  <a:srgbClr val="231F20"/>
                </a:solidFill>
                <a:latin typeface="Myriad Pro"/>
                <a:cs typeface="Myriad Pro"/>
              </a:rPr>
              <a:t> </a:t>
            </a:r>
            <a:r>
              <a:rPr sz="1050" dirty="0">
                <a:solidFill>
                  <a:srgbClr val="231F20"/>
                </a:solidFill>
                <a:latin typeface="Myriad Pro"/>
                <a:cs typeface="Myriad Pro"/>
              </a:rPr>
              <a:t>—</a:t>
            </a:r>
            <a:r>
              <a:rPr sz="1050" spc="-5" dirty="0">
                <a:solidFill>
                  <a:srgbClr val="231F20"/>
                </a:solidFill>
                <a:latin typeface="Myriad Pro"/>
                <a:cs typeface="Myriad Pro"/>
              </a:rPr>
              <a:t> </a:t>
            </a:r>
            <a:r>
              <a:rPr sz="1050" dirty="0">
                <a:solidFill>
                  <a:srgbClr val="231F20"/>
                </a:solidFill>
                <a:latin typeface="Myriad Pro"/>
                <a:cs typeface="Myriad Pro"/>
              </a:rPr>
              <a:t>which they</a:t>
            </a:r>
            <a:r>
              <a:rPr sz="1050" spc="-5" dirty="0">
                <a:solidFill>
                  <a:srgbClr val="231F20"/>
                </a:solidFill>
                <a:latin typeface="Myriad Pro"/>
                <a:cs typeface="Myriad Pro"/>
              </a:rPr>
              <a:t> </a:t>
            </a:r>
            <a:r>
              <a:rPr sz="1050" dirty="0">
                <a:solidFill>
                  <a:srgbClr val="231F20"/>
                </a:solidFill>
                <a:latin typeface="Myriad Pro"/>
                <a:cs typeface="Myriad Pro"/>
              </a:rPr>
              <a:t>need</a:t>
            </a:r>
            <a:r>
              <a:rPr sz="1050" spc="-5" dirty="0">
                <a:solidFill>
                  <a:srgbClr val="231F20"/>
                </a:solidFill>
                <a:latin typeface="Myriad Pro"/>
                <a:cs typeface="Myriad Pro"/>
              </a:rPr>
              <a:t> </a:t>
            </a:r>
            <a:r>
              <a:rPr sz="1050" dirty="0">
                <a:solidFill>
                  <a:srgbClr val="231F20"/>
                </a:solidFill>
                <a:latin typeface="Myriad Pro"/>
                <a:cs typeface="Myriad Pro"/>
              </a:rPr>
              <a:t>because</a:t>
            </a:r>
            <a:r>
              <a:rPr sz="1050" spc="-5" dirty="0">
                <a:solidFill>
                  <a:srgbClr val="231F20"/>
                </a:solidFill>
                <a:latin typeface="Myriad Pro"/>
                <a:cs typeface="Myriad Pro"/>
              </a:rPr>
              <a:t> </a:t>
            </a:r>
            <a:r>
              <a:rPr sz="1050" dirty="0">
                <a:solidFill>
                  <a:srgbClr val="231F20"/>
                </a:solidFill>
                <a:latin typeface="Myriad Pro"/>
                <a:cs typeface="Myriad Pro"/>
              </a:rPr>
              <a:t>the ones</a:t>
            </a:r>
            <a:r>
              <a:rPr sz="1050" spc="-5" dirty="0">
                <a:solidFill>
                  <a:srgbClr val="231F20"/>
                </a:solidFill>
                <a:latin typeface="Myriad Pro"/>
                <a:cs typeface="Myriad Pro"/>
              </a:rPr>
              <a:t> </a:t>
            </a:r>
            <a:r>
              <a:rPr sz="1050" dirty="0">
                <a:solidFill>
                  <a:srgbClr val="231F20"/>
                </a:solidFill>
                <a:latin typeface="Myriad Pro"/>
                <a:cs typeface="Myriad Pro"/>
              </a:rPr>
              <a:t>they</a:t>
            </a:r>
            <a:r>
              <a:rPr sz="1050" spc="-5" dirty="0">
                <a:solidFill>
                  <a:srgbClr val="231F20"/>
                </a:solidFill>
                <a:latin typeface="Myriad Pro"/>
                <a:cs typeface="Myriad Pro"/>
              </a:rPr>
              <a:t> </a:t>
            </a:r>
            <a:r>
              <a:rPr sz="1050" dirty="0">
                <a:solidFill>
                  <a:srgbClr val="231F20"/>
                </a:solidFill>
                <a:latin typeface="Myriad Pro"/>
                <a:cs typeface="Myriad Pro"/>
              </a:rPr>
              <a:t>have are</a:t>
            </a:r>
            <a:r>
              <a:rPr sz="1050" spc="-5" dirty="0">
                <a:solidFill>
                  <a:srgbClr val="231F20"/>
                </a:solidFill>
                <a:latin typeface="Myriad Pro"/>
                <a:cs typeface="Myriad Pro"/>
              </a:rPr>
              <a:t> </a:t>
            </a:r>
            <a:r>
              <a:rPr sz="1050" dirty="0">
                <a:solidFill>
                  <a:srgbClr val="231F20"/>
                </a:solidFill>
                <a:latin typeface="Myriad Pro"/>
                <a:cs typeface="Myriad Pro"/>
              </a:rPr>
              <a:t>tearing</a:t>
            </a:r>
            <a:r>
              <a:rPr sz="1050" spc="-5" dirty="0">
                <a:solidFill>
                  <a:srgbClr val="231F20"/>
                </a:solidFill>
                <a:latin typeface="Myriad Pro"/>
                <a:cs typeface="Myriad Pro"/>
              </a:rPr>
              <a:t> </a:t>
            </a:r>
            <a:r>
              <a:rPr sz="1050" dirty="0">
                <a:solidFill>
                  <a:srgbClr val="231F20"/>
                </a:solidFill>
                <a:latin typeface="Myriad Pro"/>
                <a:cs typeface="Myriad Pro"/>
              </a:rPr>
              <a:t>apart. </a:t>
            </a:r>
            <a:r>
              <a:rPr sz="1050" spc="-25" dirty="0">
                <a:solidFill>
                  <a:srgbClr val="231F20"/>
                </a:solidFill>
                <a:latin typeface="Myriad Pro"/>
                <a:cs typeface="Myriad Pro"/>
              </a:rPr>
              <a:t>On</a:t>
            </a:r>
            <a:r>
              <a:rPr sz="1050" dirty="0">
                <a:solidFill>
                  <a:srgbClr val="231F20"/>
                </a:solidFill>
                <a:latin typeface="Myriad Pro"/>
                <a:cs typeface="Myriad Pro"/>
              </a:rPr>
              <a:t> behalf</a:t>
            </a:r>
            <a:r>
              <a:rPr sz="1050" spc="-10" dirty="0">
                <a:solidFill>
                  <a:srgbClr val="231F20"/>
                </a:solidFill>
                <a:latin typeface="Myriad Pro"/>
                <a:cs typeface="Myriad Pro"/>
              </a:rPr>
              <a:t> </a:t>
            </a:r>
            <a:r>
              <a:rPr sz="1050" dirty="0">
                <a:solidFill>
                  <a:srgbClr val="231F20"/>
                </a:solidFill>
                <a:latin typeface="Myriad Pro"/>
                <a:cs typeface="Myriad Pro"/>
              </a:rPr>
              <a:t>of</a:t>
            </a:r>
            <a:r>
              <a:rPr sz="1050" spc="-5" dirty="0">
                <a:solidFill>
                  <a:srgbClr val="231F20"/>
                </a:solidFill>
                <a:latin typeface="Myriad Pro"/>
                <a:cs typeface="Myriad Pro"/>
              </a:rPr>
              <a:t> </a:t>
            </a:r>
            <a:r>
              <a:rPr sz="1050" dirty="0">
                <a:solidFill>
                  <a:srgbClr val="231F20"/>
                </a:solidFill>
                <a:latin typeface="Myriad Pro"/>
                <a:cs typeface="Myriad Pro"/>
              </a:rPr>
              <a:t>my</a:t>
            </a:r>
            <a:r>
              <a:rPr sz="1050" spc="-5" dirty="0">
                <a:solidFill>
                  <a:srgbClr val="231F20"/>
                </a:solidFill>
                <a:latin typeface="Myriad Pro"/>
                <a:cs typeface="Myriad Pro"/>
              </a:rPr>
              <a:t> </a:t>
            </a:r>
            <a:r>
              <a:rPr sz="1050" dirty="0">
                <a:solidFill>
                  <a:srgbClr val="231F20"/>
                </a:solidFill>
                <a:latin typeface="Myriad Pro"/>
                <a:cs typeface="Myriad Pro"/>
              </a:rPr>
              <a:t>3rd</a:t>
            </a:r>
            <a:r>
              <a:rPr sz="1050" spc="-10" dirty="0">
                <a:solidFill>
                  <a:srgbClr val="231F20"/>
                </a:solidFill>
                <a:latin typeface="Myriad Pro"/>
                <a:cs typeface="Myriad Pro"/>
              </a:rPr>
              <a:t> </a:t>
            </a:r>
            <a:r>
              <a:rPr sz="1050" dirty="0">
                <a:solidFill>
                  <a:srgbClr val="231F20"/>
                </a:solidFill>
                <a:latin typeface="Myriad Pro"/>
                <a:cs typeface="Myriad Pro"/>
              </a:rPr>
              <a:t>grade</a:t>
            </a:r>
            <a:r>
              <a:rPr sz="1050" spc="-5" dirty="0">
                <a:solidFill>
                  <a:srgbClr val="231F20"/>
                </a:solidFill>
                <a:latin typeface="Myriad Pro"/>
                <a:cs typeface="Myriad Pro"/>
              </a:rPr>
              <a:t> </a:t>
            </a:r>
            <a:r>
              <a:rPr sz="1050" dirty="0">
                <a:solidFill>
                  <a:srgbClr val="231F20"/>
                </a:solidFill>
                <a:latin typeface="Myriad Pro"/>
                <a:cs typeface="Myriad Pro"/>
              </a:rPr>
              <a:t>students</a:t>
            </a:r>
            <a:r>
              <a:rPr sz="1050" spc="-5" dirty="0">
                <a:solidFill>
                  <a:srgbClr val="231F20"/>
                </a:solidFill>
                <a:latin typeface="Myriad Pro"/>
                <a:cs typeface="Myriad Pro"/>
              </a:rPr>
              <a:t> </a:t>
            </a:r>
            <a:r>
              <a:rPr sz="1050" dirty="0">
                <a:solidFill>
                  <a:srgbClr val="231F20"/>
                </a:solidFill>
                <a:latin typeface="Myriad Pro"/>
                <a:cs typeface="Myriad Pro"/>
              </a:rPr>
              <a:t>at</a:t>
            </a:r>
            <a:r>
              <a:rPr sz="1050" spc="-10" dirty="0">
                <a:solidFill>
                  <a:srgbClr val="231F20"/>
                </a:solidFill>
                <a:latin typeface="Myriad Pro"/>
                <a:cs typeface="Myriad Pro"/>
              </a:rPr>
              <a:t> </a:t>
            </a:r>
            <a:r>
              <a:rPr sz="1050" dirty="0">
                <a:solidFill>
                  <a:srgbClr val="231F20"/>
                </a:solidFill>
                <a:latin typeface="Myriad Pro"/>
                <a:cs typeface="Myriad Pro"/>
              </a:rPr>
              <a:t>Sugar</a:t>
            </a:r>
            <a:r>
              <a:rPr sz="1050" spc="-5" dirty="0">
                <a:solidFill>
                  <a:srgbClr val="231F20"/>
                </a:solidFill>
                <a:latin typeface="Myriad Pro"/>
                <a:cs typeface="Myriad Pro"/>
              </a:rPr>
              <a:t> </a:t>
            </a:r>
            <a:r>
              <a:rPr sz="1050" dirty="0">
                <a:solidFill>
                  <a:srgbClr val="231F20"/>
                </a:solidFill>
                <a:latin typeface="Myriad Pro"/>
                <a:cs typeface="Myriad Pro"/>
              </a:rPr>
              <a:t>Creek</a:t>
            </a:r>
            <a:r>
              <a:rPr sz="1050" spc="-5" dirty="0">
                <a:solidFill>
                  <a:srgbClr val="231F20"/>
                </a:solidFill>
                <a:latin typeface="Myriad Pro"/>
                <a:cs typeface="Myriad Pro"/>
              </a:rPr>
              <a:t> </a:t>
            </a:r>
            <a:r>
              <a:rPr sz="1050" dirty="0">
                <a:solidFill>
                  <a:srgbClr val="231F20"/>
                </a:solidFill>
                <a:latin typeface="Myriad Pro"/>
                <a:cs typeface="Myriad Pro"/>
              </a:rPr>
              <a:t>Charter</a:t>
            </a:r>
            <a:r>
              <a:rPr sz="1050" spc="-5" dirty="0">
                <a:solidFill>
                  <a:srgbClr val="231F20"/>
                </a:solidFill>
                <a:latin typeface="Myriad Pro"/>
                <a:cs typeface="Myriad Pro"/>
              </a:rPr>
              <a:t> </a:t>
            </a:r>
            <a:r>
              <a:rPr sz="1050" dirty="0">
                <a:solidFill>
                  <a:srgbClr val="231F20"/>
                </a:solidFill>
                <a:latin typeface="Myriad Pro"/>
                <a:cs typeface="Myriad Pro"/>
              </a:rPr>
              <a:t>School</a:t>
            </a:r>
            <a:r>
              <a:rPr sz="1050" spc="-10" dirty="0">
                <a:solidFill>
                  <a:srgbClr val="231F20"/>
                </a:solidFill>
                <a:latin typeface="Myriad Pro"/>
                <a:cs typeface="Myriad Pro"/>
              </a:rPr>
              <a:t> </a:t>
            </a:r>
            <a:r>
              <a:rPr sz="1050" dirty="0">
                <a:solidFill>
                  <a:srgbClr val="231F20"/>
                </a:solidFill>
                <a:latin typeface="Myriad Pro"/>
                <a:cs typeface="Myriad Pro"/>
              </a:rPr>
              <a:t>and</a:t>
            </a:r>
            <a:r>
              <a:rPr sz="1050" spc="-5" dirty="0">
                <a:solidFill>
                  <a:srgbClr val="231F20"/>
                </a:solidFill>
                <a:latin typeface="Myriad Pro"/>
                <a:cs typeface="Myriad Pro"/>
              </a:rPr>
              <a:t> </a:t>
            </a:r>
            <a:r>
              <a:rPr sz="1050" dirty="0">
                <a:solidFill>
                  <a:srgbClr val="231F20"/>
                </a:solidFill>
                <a:latin typeface="Myriad Pro"/>
                <a:cs typeface="Myriad Pro"/>
              </a:rPr>
              <a:t>the</a:t>
            </a:r>
            <a:r>
              <a:rPr sz="1050" spc="-5" dirty="0">
                <a:solidFill>
                  <a:srgbClr val="231F20"/>
                </a:solidFill>
                <a:latin typeface="Myriad Pro"/>
                <a:cs typeface="Myriad Pro"/>
              </a:rPr>
              <a:t> </a:t>
            </a:r>
            <a:r>
              <a:rPr sz="1050" dirty="0">
                <a:solidFill>
                  <a:srgbClr val="231F20"/>
                </a:solidFill>
                <a:latin typeface="Myriad Pro"/>
                <a:cs typeface="Myriad Pro"/>
              </a:rPr>
              <a:t>educators</a:t>
            </a:r>
            <a:r>
              <a:rPr sz="1050" spc="-10" dirty="0">
                <a:solidFill>
                  <a:srgbClr val="231F20"/>
                </a:solidFill>
                <a:latin typeface="Myriad Pro"/>
                <a:cs typeface="Myriad Pro"/>
              </a:rPr>
              <a:t> </a:t>
            </a:r>
            <a:r>
              <a:rPr sz="1050" dirty="0">
                <a:solidFill>
                  <a:srgbClr val="231F20"/>
                </a:solidFill>
                <a:latin typeface="Myriad Pro"/>
                <a:cs typeface="Myriad Pro"/>
              </a:rPr>
              <a:t>all</a:t>
            </a:r>
            <a:r>
              <a:rPr sz="1050" spc="-5" dirty="0">
                <a:solidFill>
                  <a:srgbClr val="231F20"/>
                </a:solidFill>
                <a:latin typeface="Myriad Pro"/>
                <a:cs typeface="Myriad Pro"/>
              </a:rPr>
              <a:t> </a:t>
            </a:r>
            <a:r>
              <a:rPr sz="1050" spc="-10" dirty="0">
                <a:solidFill>
                  <a:srgbClr val="231F20"/>
                </a:solidFill>
                <a:latin typeface="Myriad Pro"/>
                <a:cs typeface="Myriad Pro"/>
              </a:rPr>
              <a:t>over,</a:t>
            </a:r>
            <a:r>
              <a:rPr sz="1050" spc="-5" dirty="0">
                <a:solidFill>
                  <a:srgbClr val="231F20"/>
                </a:solidFill>
                <a:latin typeface="Myriad Pro"/>
                <a:cs typeface="Myriad Pro"/>
              </a:rPr>
              <a:t> </a:t>
            </a:r>
            <a:r>
              <a:rPr sz="1050" dirty="0">
                <a:solidFill>
                  <a:srgbClr val="231F20"/>
                </a:solidFill>
                <a:latin typeface="Myriad Pro"/>
                <a:cs typeface="Myriad Pro"/>
              </a:rPr>
              <a:t>thank</a:t>
            </a:r>
            <a:r>
              <a:rPr sz="1050" spc="-5" dirty="0">
                <a:solidFill>
                  <a:srgbClr val="231F20"/>
                </a:solidFill>
                <a:latin typeface="Myriad Pro"/>
                <a:cs typeface="Myriad Pro"/>
              </a:rPr>
              <a:t> </a:t>
            </a:r>
            <a:r>
              <a:rPr sz="1050" spc="-25" dirty="0">
                <a:solidFill>
                  <a:srgbClr val="231F20"/>
                </a:solidFill>
                <a:latin typeface="Myriad Pro"/>
                <a:cs typeface="Myriad Pro"/>
              </a:rPr>
              <a:t>you</a:t>
            </a:r>
            <a:r>
              <a:rPr sz="1050" spc="500" dirty="0">
                <a:solidFill>
                  <a:srgbClr val="231F20"/>
                </a:solidFill>
                <a:latin typeface="Myriad Pro"/>
                <a:cs typeface="Myriad Pro"/>
              </a:rPr>
              <a:t> </a:t>
            </a:r>
            <a:r>
              <a:rPr sz="1050" dirty="0">
                <a:solidFill>
                  <a:srgbClr val="231F20"/>
                </a:solidFill>
                <a:latin typeface="Myriad Pro"/>
                <a:cs typeface="Myriad Pro"/>
              </a:rPr>
              <a:t>for</a:t>
            </a:r>
            <a:r>
              <a:rPr sz="1050" spc="-10" dirty="0">
                <a:solidFill>
                  <a:srgbClr val="231F20"/>
                </a:solidFill>
                <a:latin typeface="Myriad Pro"/>
                <a:cs typeface="Myriad Pro"/>
              </a:rPr>
              <a:t> </a:t>
            </a:r>
            <a:r>
              <a:rPr sz="1050" dirty="0">
                <a:solidFill>
                  <a:srgbClr val="231F20"/>
                </a:solidFill>
                <a:latin typeface="Myriad Pro"/>
                <a:cs typeface="Myriad Pro"/>
              </a:rPr>
              <a:t>your</a:t>
            </a:r>
            <a:r>
              <a:rPr sz="1050" spc="-5" dirty="0">
                <a:solidFill>
                  <a:srgbClr val="231F20"/>
                </a:solidFill>
                <a:latin typeface="Myriad Pro"/>
                <a:cs typeface="Myriad Pro"/>
              </a:rPr>
              <a:t> </a:t>
            </a:r>
            <a:r>
              <a:rPr sz="1050" dirty="0">
                <a:solidFill>
                  <a:srgbClr val="231F20"/>
                </a:solidFill>
                <a:latin typeface="Myriad Pro"/>
                <a:cs typeface="Myriad Pro"/>
              </a:rPr>
              <a:t>donations</a:t>
            </a:r>
            <a:r>
              <a:rPr sz="1050" spc="-5" dirty="0">
                <a:solidFill>
                  <a:srgbClr val="231F20"/>
                </a:solidFill>
                <a:latin typeface="Myriad Pro"/>
                <a:cs typeface="Myriad Pro"/>
              </a:rPr>
              <a:t>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dirty="0">
                <a:solidFill>
                  <a:srgbClr val="231F20"/>
                </a:solidFill>
                <a:latin typeface="Myriad Pro"/>
                <a:cs typeface="Myriad Pro"/>
              </a:rPr>
              <a:t>our</a:t>
            </a:r>
            <a:r>
              <a:rPr sz="1050" spc="-10" dirty="0">
                <a:solidFill>
                  <a:srgbClr val="231F20"/>
                </a:solidFill>
                <a:latin typeface="Myriad Pro"/>
                <a:cs typeface="Myriad Pro"/>
              </a:rPr>
              <a:t> </a:t>
            </a:r>
            <a:r>
              <a:rPr sz="1050" dirty="0">
                <a:solidFill>
                  <a:srgbClr val="231F20"/>
                </a:solidFill>
                <a:latin typeface="Myriad Pro"/>
                <a:cs typeface="Myriad Pro"/>
              </a:rPr>
              <a:t>scholars</a:t>
            </a:r>
            <a:r>
              <a:rPr sz="1050" spc="-5" dirty="0">
                <a:solidFill>
                  <a:srgbClr val="231F20"/>
                </a:solidFill>
                <a:latin typeface="Myriad Pro"/>
                <a:cs typeface="Myriad Pro"/>
              </a:rPr>
              <a:t> </a:t>
            </a:r>
            <a:r>
              <a:rPr sz="1050" dirty="0">
                <a:solidFill>
                  <a:srgbClr val="231F20"/>
                </a:solidFill>
                <a:latin typeface="Myriad Pro"/>
                <a:cs typeface="Myriad Pro"/>
              </a:rPr>
              <a:t>who</a:t>
            </a:r>
            <a:r>
              <a:rPr sz="1050" spc="-5" dirty="0">
                <a:solidFill>
                  <a:srgbClr val="231F20"/>
                </a:solidFill>
                <a:latin typeface="Myriad Pro"/>
                <a:cs typeface="Myriad Pro"/>
              </a:rPr>
              <a:t> </a:t>
            </a:r>
            <a:r>
              <a:rPr sz="1050" dirty="0">
                <a:solidFill>
                  <a:srgbClr val="231F20"/>
                </a:solidFill>
                <a:latin typeface="Myriad Pro"/>
                <a:cs typeface="Myriad Pro"/>
              </a:rPr>
              <a:t>need</a:t>
            </a:r>
            <a:r>
              <a:rPr sz="1050" spc="-5" dirty="0">
                <a:solidFill>
                  <a:srgbClr val="231F20"/>
                </a:solidFill>
                <a:latin typeface="Myriad Pro"/>
                <a:cs typeface="Myriad Pro"/>
              </a:rPr>
              <a:t> </a:t>
            </a:r>
            <a:r>
              <a:rPr sz="1050" dirty="0">
                <a:solidFill>
                  <a:srgbClr val="231F20"/>
                </a:solidFill>
                <a:latin typeface="Myriad Pro"/>
                <a:cs typeface="Myriad Pro"/>
              </a:rPr>
              <a:t>everything</a:t>
            </a:r>
            <a:r>
              <a:rPr sz="1050" spc="-10" dirty="0">
                <a:solidFill>
                  <a:srgbClr val="231F20"/>
                </a:solidFill>
                <a:latin typeface="Myriad Pro"/>
                <a:cs typeface="Myriad Pro"/>
              </a:rPr>
              <a:t> </a:t>
            </a:r>
            <a:r>
              <a:rPr sz="1050" dirty="0">
                <a:solidFill>
                  <a:srgbClr val="231F20"/>
                </a:solidFill>
                <a:latin typeface="Myriad Pro"/>
                <a:cs typeface="Myriad Pro"/>
              </a:rPr>
              <a:t>you</a:t>
            </a:r>
            <a:r>
              <a:rPr sz="1050" spc="-5" dirty="0">
                <a:solidFill>
                  <a:srgbClr val="231F20"/>
                </a:solidFill>
                <a:latin typeface="Myriad Pro"/>
                <a:cs typeface="Myriad Pro"/>
              </a:rPr>
              <a:t> </a:t>
            </a:r>
            <a:r>
              <a:rPr sz="1050" dirty="0">
                <a:solidFill>
                  <a:srgbClr val="231F20"/>
                </a:solidFill>
                <a:latin typeface="Myriad Pro"/>
                <a:cs typeface="Myriad Pro"/>
              </a:rPr>
              <a:t>give</a:t>
            </a:r>
            <a:r>
              <a:rPr sz="1050" spc="-5" dirty="0">
                <a:solidFill>
                  <a:srgbClr val="231F20"/>
                </a:solidFill>
                <a:latin typeface="Myriad Pro"/>
                <a:cs typeface="Myriad Pro"/>
              </a:rPr>
              <a:t> </a:t>
            </a:r>
            <a:r>
              <a:rPr sz="1050" dirty="0">
                <a:solidFill>
                  <a:srgbClr val="231F20"/>
                </a:solidFill>
                <a:latin typeface="Myriad Pro"/>
                <a:cs typeface="Myriad Pro"/>
              </a:rPr>
              <a:t>so</a:t>
            </a:r>
            <a:r>
              <a:rPr sz="1050" spc="-5" dirty="0">
                <a:solidFill>
                  <a:srgbClr val="231F20"/>
                </a:solidFill>
                <a:latin typeface="Myriad Pro"/>
                <a:cs typeface="Myriad Pro"/>
              </a:rPr>
              <a:t> </a:t>
            </a:r>
            <a:r>
              <a:rPr sz="1050" spc="-10" dirty="0">
                <a:solidFill>
                  <a:srgbClr val="231F20"/>
                </a:solidFill>
                <a:latin typeface="Myriad Pro"/>
                <a:cs typeface="Myriad Pro"/>
              </a:rPr>
              <a:t>generously.”</a:t>
            </a:r>
            <a:endParaRPr sz="1050" dirty="0">
              <a:latin typeface="Myriad Pro"/>
              <a:cs typeface="Myriad Pro"/>
            </a:endParaRPr>
          </a:p>
          <a:p>
            <a:pPr>
              <a:lnSpc>
                <a:spcPct val="100000"/>
              </a:lnSpc>
              <a:spcBef>
                <a:spcPts val="35"/>
              </a:spcBef>
            </a:pPr>
            <a:endParaRPr sz="1250" dirty="0">
              <a:latin typeface="Myriad Pro"/>
              <a:cs typeface="Myriad Pro"/>
            </a:endParaRPr>
          </a:p>
          <a:p>
            <a:pPr marL="12700">
              <a:lnSpc>
                <a:spcPct val="100000"/>
              </a:lnSpc>
            </a:pPr>
            <a:r>
              <a:rPr sz="1050" dirty="0">
                <a:solidFill>
                  <a:srgbClr val="231F20"/>
                </a:solidFill>
                <a:latin typeface="Myriad Pro"/>
                <a:cs typeface="Myriad Pro"/>
              </a:rPr>
              <a:t>If</a:t>
            </a:r>
            <a:r>
              <a:rPr sz="1050" spc="-5" dirty="0">
                <a:solidFill>
                  <a:srgbClr val="231F20"/>
                </a:solidFill>
                <a:latin typeface="Myriad Pro"/>
                <a:cs typeface="Myriad Pro"/>
              </a:rPr>
              <a:t> </a:t>
            </a:r>
            <a:r>
              <a:rPr sz="1050" spc="-20" dirty="0">
                <a:solidFill>
                  <a:srgbClr val="231F20"/>
                </a:solidFill>
                <a:latin typeface="Myriad Pro"/>
                <a:cs typeface="Myriad Pro"/>
              </a:rPr>
              <a:t>you’d</a:t>
            </a:r>
            <a:r>
              <a:rPr sz="1050" spc="-5" dirty="0">
                <a:solidFill>
                  <a:srgbClr val="231F20"/>
                </a:solidFill>
                <a:latin typeface="Myriad Pro"/>
                <a:cs typeface="Myriad Pro"/>
              </a:rPr>
              <a:t> </a:t>
            </a:r>
            <a:r>
              <a:rPr sz="1050" dirty="0">
                <a:solidFill>
                  <a:srgbClr val="231F20"/>
                </a:solidFill>
                <a:latin typeface="Myriad Pro"/>
                <a:cs typeface="Myriad Pro"/>
              </a:rPr>
              <a:t>like</a:t>
            </a:r>
            <a:r>
              <a:rPr sz="1050" spc="-5" dirty="0">
                <a:solidFill>
                  <a:srgbClr val="231F20"/>
                </a:solidFill>
                <a:latin typeface="Myriad Pro"/>
                <a:cs typeface="Myriad Pro"/>
              </a:rPr>
              <a:t>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dirty="0">
                <a:solidFill>
                  <a:srgbClr val="231F20"/>
                </a:solidFill>
                <a:latin typeface="Myriad Pro"/>
                <a:cs typeface="Myriad Pro"/>
              </a:rPr>
              <a:t>volunteer</a:t>
            </a:r>
            <a:r>
              <a:rPr sz="1050" spc="-5" dirty="0">
                <a:solidFill>
                  <a:srgbClr val="231F20"/>
                </a:solidFill>
                <a:latin typeface="Myriad Pro"/>
                <a:cs typeface="Myriad Pro"/>
              </a:rPr>
              <a:t>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dirty="0">
                <a:solidFill>
                  <a:srgbClr val="231F20"/>
                </a:solidFill>
                <a:latin typeface="Myriad Pro"/>
                <a:cs typeface="Myriad Pro"/>
              </a:rPr>
              <a:t>help</a:t>
            </a:r>
            <a:r>
              <a:rPr sz="1050" spc="-5" dirty="0">
                <a:solidFill>
                  <a:srgbClr val="231F20"/>
                </a:solidFill>
                <a:latin typeface="Myriad Pro"/>
                <a:cs typeface="Myriad Pro"/>
              </a:rPr>
              <a:t> </a:t>
            </a:r>
            <a:r>
              <a:rPr sz="1050" dirty="0">
                <a:solidFill>
                  <a:srgbClr val="231F20"/>
                </a:solidFill>
                <a:latin typeface="Myriad Pro"/>
                <a:cs typeface="Myriad Pro"/>
              </a:rPr>
              <a:t>us</a:t>
            </a:r>
            <a:r>
              <a:rPr sz="1050" spc="-5" dirty="0">
                <a:solidFill>
                  <a:srgbClr val="231F20"/>
                </a:solidFill>
                <a:latin typeface="Myriad Pro"/>
                <a:cs typeface="Myriad Pro"/>
              </a:rPr>
              <a:t> </a:t>
            </a:r>
            <a:r>
              <a:rPr sz="1050" dirty="0">
                <a:solidFill>
                  <a:srgbClr val="231F20"/>
                </a:solidFill>
                <a:latin typeface="Myriad Pro"/>
                <a:cs typeface="Myriad Pro"/>
              </a:rPr>
              <a:t>sort</a:t>
            </a:r>
            <a:r>
              <a:rPr sz="1050" spc="-5" dirty="0">
                <a:solidFill>
                  <a:srgbClr val="231F20"/>
                </a:solidFill>
                <a:latin typeface="Myriad Pro"/>
                <a:cs typeface="Myriad Pro"/>
              </a:rPr>
              <a:t> </a:t>
            </a:r>
            <a:r>
              <a:rPr sz="1050" dirty="0">
                <a:solidFill>
                  <a:srgbClr val="231F20"/>
                </a:solidFill>
                <a:latin typeface="Myriad Pro"/>
                <a:cs typeface="Myriad Pro"/>
              </a:rPr>
              <a:t>and</a:t>
            </a:r>
            <a:r>
              <a:rPr sz="1050" spc="-5" dirty="0">
                <a:solidFill>
                  <a:srgbClr val="231F20"/>
                </a:solidFill>
                <a:latin typeface="Myriad Pro"/>
                <a:cs typeface="Myriad Pro"/>
              </a:rPr>
              <a:t> </a:t>
            </a:r>
            <a:r>
              <a:rPr sz="1050" dirty="0">
                <a:solidFill>
                  <a:srgbClr val="231F20"/>
                </a:solidFill>
                <a:latin typeface="Myriad Pro"/>
                <a:cs typeface="Myriad Pro"/>
              </a:rPr>
              <a:t>count</a:t>
            </a:r>
            <a:r>
              <a:rPr sz="1050" spc="-5" dirty="0">
                <a:solidFill>
                  <a:srgbClr val="231F20"/>
                </a:solidFill>
                <a:latin typeface="Myriad Pro"/>
                <a:cs typeface="Myriad Pro"/>
              </a:rPr>
              <a:t> </a:t>
            </a:r>
            <a:r>
              <a:rPr sz="1050" dirty="0">
                <a:solidFill>
                  <a:srgbClr val="231F20"/>
                </a:solidFill>
                <a:latin typeface="Myriad Pro"/>
                <a:cs typeface="Myriad Pro"/>
              </a:rPr>
              <a:t>our</a:t>
            </a:r>
            <a:r>
              <a:rPr sz="1050" spc="-5" dirty="0">
                <a:solidFill>
                  <a:srgbClr val="231F20"/>
                </a:solidFill>
                <a:latin typeface="Myriad Pro"/>
                <a:cs typeface="Myriad Pro"/>
              </a:rPr>
              <a:t> </a:t>
            </a:r>
            <a:r>
              <a:rPr sz="1050" dirty="0">
                <a:solidFill>
                  <a:srgbClr val="231F20"/>
                </a:solidFill>
                <a:latin typeface="Myriad Pro"/>
                <a:cs typeface="Myriad Pro"/>
              </a:rPr>
              <a:t>donations</a:t>
            </a:r>
            <a:r>
              <a:rPr sz="1050" spc="-5" dirty="0">
                <a:solidFill>
                  <a:srgbClr val="231F20"/>
                </a:solidFill>
                <a:latin typeface="Myriad Pro"/>
                <a:cs typeface="Myriad Pro"/>
              </a:rPr>
              <a:t> </a:t>
            </a:r>
            <a:r>
              <a:rPr sz="1050" dirty="0">
                <a:solidFill>
                  <a:srgbClr val="231F20"/>
                </a:solidFill>
                <a:latin typeface="Myriad Pro"/>
                <a:cs typeface="Myriad Pro"/>
              </a:rPr>
              <a:t>at</a:t>
            </a:r>
            <a:r>
              <a:rPr sz="1050" spc="-5" dirty="0">
                <a:solidFill>
                  <a:srgbClr val="231F20"/>
                </a:solidFill>
                <a:latin typeface="Myriad Pro"/>
                <a:cs typeface="Myriad Pro"/>
              </a:rPr>
              <a:t> </a:t>
            </a:r>
            <a:r>
              <a:rPr sz="1050" dirty="0">
                <a:solidFill>
                  <a:srgbClr val="231F20"/>
                </a:solidFill>
                <a:latin typeface="Myriad Pro"/>
                <a:cs typeface="Myriad Pro"/>
              </a:rPr>
              <a:t>the</a:t>
            </a:r>
            <a:r>
              <a:rPr sz="1050" spc="-5" dirty="0">
                <a:solidFill>
                  <a:srgbClr val="231F20"/>
                </a:solidFill>
                <a:latin typeface="Myriad Pro"/>
                <a:cs typeface="Myriad Pro"/>
              </a:rPr>
              <a:t> </a:t>
            </a:r>
            <a:r>
              <a:rPr sz="1050" dirty="0">
                <a:solidFill>
                  <a:srgbClr val="231F20"/>
                </a:solidFill>
                <a:latin typeface="Myriad Pro"/>
                <a:cs typeface="Myriad Pro"/>
              </a:rPr>
              <a:t>end</a:t>
            </a:r>
            <a:r>
              <a:rPr sz="1050" spc="-5" dirty="0">
                <a:solidFill>
                  <a:srgbClr val="231F20"/>
                </a:solidFill>
                <a:latin typeface="Myriad Pro"/>
                <a:cs typeface="Myriad Pro"/>
              </a:rPr>
              <a:t> </a:t>
            </a:r>
            <a:r>
              <a:rPr sz="1050" dirty="0">
                <a:solidFill>
                  <a:srgbClr val="231F20"/>
                </a:solidFill>
                <a:latin typeface="Myriad Pro"/>
                <a:cs typeface="Myriad Pro"/>
              </a:rPr>
              <a:t>of</a:t>
            </a:r>
            <a:r>
              <a:rPr sz="1050" spc="-5" dirty="0">
                <a:solidFill>
                  <a:srgbClr val="231F20"/>
                </a:solidFill>
                <a:latin typeface="Myriad Pro"/>
                <a:cs typeface="Myriad Pro"/>
              </a:rPr>
              <a:t> </a:t>
            </a:r>
            <a:r>
              <a:rPr sz="1050" dirty="0">
                <a:solidFill>
                  <a:srgbClr val="231F20"/>
                </a:solidFill>
                <a:latin typeface="Myriad Pro"/>
                <a:cs typeface="Myriad Pro"/>
              </a:rPr>
              <a:t>our</a:t>
            </a:r>
            <a:r>
              <a:rPr sz="1050" spc="-5" dirty="0">
                <a:solidFill>
                  <a:srgbClr val="231F20"/>
                </a:solidFill>
                <a:latin typeface="Myriad Pro"/>
                <a:cs typeface="Myriad Pro"/>
              </a:rPr>
              <a:t> </a:t>
            </a:r>
            <a:r>
              <a:rPr sz="1050" dirty="0">
                <a:solidFill>
                  <a:srgbClr val="231F20"/>
                </a:solidFill>
                <a:latin typeface="Myriad Pro"/>
                <a:cs typeface="Myriad Pro"/>
              </a:rPr>
              <a:t>drive,</a:t>
            </a:r>
            <a:r>
              <a:rPr sz="1050" spc="-5" dirty="0">
                <a:solidFill>
                  <a:srgbClr val="231F20"/>
                </a:solidFill>
                <a:latin typeface="Myriad Pro"/>
                <a:cs typeface="Myriad Pro"/>
              </a:rPr>
              <a:t> </a:t>
            </a:r>
            <a:r>
              <a:rPr sz="1050" dirty="0">
                <a:solidFill>
                  <a:srgbClr val="231F20"/>
                </a:solidFill>
                <a:latin typeface="Myriad Pro"/>
                <a:cs typeface="Myriad Pro"/>
              </a:rPr>
              <a:t>please </a:t>
            </a:r>
            <a:r>
              <a:rPr sz="1050" spc="-10" dirty="0">
                <a:solidFill>
                  <a:srgbClr val="231F20"/>
                </a:solidFill>
                <a:latin typeface="Myriad Pro"/>
                <a:cs typeface="Myriad Pro"/>
              </a:rPr>
              <a:t>contact</a:t>
            </a:r>
            <a:endParaRPr sz="1050" dirty="0">
              <a:latin typeface="Myriad Pro"/>
              <a:cs typeface="Myriad Pro"/>
            </a:endParaRPr>
          </a:p>
          <a:p>
            <a:pPr marL="12700">
              <a:lnSpc>
                <a:spcPct val="100000"/>
              </a:lnSpc>
              <a:spcBef>
                <a:spcPts val="140"/>
              </a:spcBef>
            </a:pPr>
            <a:r>
              <a:rPr sz="1050" i="1" dirty="0">
                <a:solidFill>
                  <a:srgbClr val="231F20"/>
                </a:solidFill>
                <a:latin typeface="Myriad Pro"/>
                <a:cs typeface="Myriad Pro"/>
              </a:rPr>
              <a:t>[insert</a:t>
            </a:r>
            <a:r>
              <a:rPr sz="1050" i="1" spc="10" dirty="0">
                <a:solidFill>
                  <a:srgbClr val="231F20"/>
                </a:solidFill>
                <a:latin typeface="Myriad Pro"/>
                <a:cs typeface="Myriad Pro"/>
              </a:rPr>
              <a:t> </a:t>
            </a:r>
            <a:r>
              <a:rPr sz="1050" i="1" dirty="0">
                <a:solidFill>
                  <a:srgbClr val="231F20"/>
                </a:solidFill>
                <a:latin typeface="Myriad Pro"/>
                <a:cs typeface="Myriad Pro"/>
              </a:rPr>
              <a:t>contact</a:t>
            </a:r>
            <a:r>
              <a:rPr sz="1050" i="1" spc="10" dirty="0">
                <a:solidFill>
                  <a:srgbClr val="231F20"/>
                </a:solidFill>
                <a:latin typeface="Myriad Pro"/>
                <a:cs typeface="Myriad Pro"/>
              </a:rPr>
              <a:t> </a:t>
            </a:r>
            <a:r>
              <a:rPr sz="1050" i="1" spc="-10" dirty="0">
                <a:solidFill>
                  <a:srgbClr val="231F20"/>
                </a:solidFill>
                <a:latin typeface="Myriad Pro"/>
                <a:cs typeface="Myriad Pro"/>
              </a:rPr>
              <a:t>information].</a:t>
            </a:r>
            <a:endParaRPr sz="1050" dirty="0">
              <a:latin typeface="Myriad Pro"/>
              <a:cs typeface="Myriad Pro"/>
            </a:endParaRPr>
          </a:p>
          <a:p>
            <a:pPr>
              <a:lnSpc>
                <a:spcPct val="100000"/>
              </a:lnSpc>
              <a:spcBef>
                <a:spcPts val="15"/>
              </a:spcBef>
            </a:pPr>
            <a:endParaRPr lang="en-US" sz="1150" dirty="0">
              <a:latin typeface="Myriad Pro"/>
              <a:cs typeface="Myriad Pro"/>
            </a:endParaRPr>
          </a:p>
          <a:p>
            <a:pPr marL="12700" algn="l"/>
            <a:r>
              <a:rPr lang="en-US" sz="1050" dirty="0">
                <a:solidFill>
                  <a:srgbClr val="231F20"/>
                </a:solidFill>
                <a:latin typeface="Myriad Pro"/>
              </a:rPr>
              <a:t>This year, your support is exceptionally vital. With approximately 38,000 new students relying on us, your supply and monetary donations enable us to assist all eligible schools and students without diminishing our current impact. You can make all the difference for the 1 in every two local students who lack the necessary supplies to keep up with their peers and learn new lessons.</a:t>
            </a:r>
            <a:endParaRPr sz="1050" dirty="0">
              <a:solidFill>
                <a:srgbClr val="231F20"/>
              </a:solidFill>
              <a:latin typeface="Myriad Pro"/>
            </a:endParaRPr>
          </a:p>
          <a:p>
            <a:pPr>
              <a:lnSpc>
                <a:spcPct val="100000"/>
              </a:lnSpc>
              <a:spcBef>
                <a:spcPts val="35"/>
              </a:spcBef>
            </a:pPr>
            <a:endParaRPr sz="1250" dirty="0">
              <a:latin typeface="Myriad Pro"/>
              <a:cs typeface="Myriad Pro"/>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85" dirty="0">
                <a:solidFill>
                  <a:srgbClr val="19455C"/>
                </a:solidFill>
              </a:rPr>
              <a:t>Sample</a:t>
            </a:r>
            <a:r>
              <a:rPr spc="-135" dirty="0">
                <a:solidFill>
                  <a:srgbClr val="19455C"/>
                </a:solidFill>
              </a:rPr>
              <a:t> </a:t>
            </a:r>
            <a:r>
              <a:rPr spc="-10" dirty="0"/>
              <a:t>Emails</a:t>
            </a:r>
          </a:p>
        </p:txBody>
      </p:sp>
      <p:pic>
        <p:nvPicPr>
          <p:cNvPr id="5" name="object 5"/>
          <p:cNvPicPr/>
          <p:nvPr/>
        </p:nvPicPr>
        <p:blipFill>
          <a:blip r:embed="rId3" cstate="print"/>
          <a:stretch>
            <a:fillRect/>
          </a:stretch>
        </p:blipFill>
        <p:spPr>
          <a:xfrm>
            <a:off x="0" y="881278"/>
            <a:ext cx="7772400" cy="1151737"/>
          </a:xfrm>
          <a:prstGeom prst="rect">
            <a:avLst/>
          </a:prstGeom>
        </p:spPr>
      </p:pic>
      <p:sp>
        <p:nvSpPr>
          <p:cNvPr id="6" name="object 6"/>
          <p:cNvSpPr txBox="1"/>
          <p:nvPr/>
        </p:nvSpPr>
        <p:spPr>
          <a:xfrm>
            <a:off x="1299428" y="1045677"/>
            <a:ext cx="5170170" cy="788035"/>
          </a:xfrm>
          <a:prstGeom prst="rect">
            <a:avLst/>
          </a:prstGeom>
        </p:spPr>
        <p:txBody>
          <a:bodyPr vert="horz" wrap="square" lIns="0" tIns="35560" rIns="0" bIns="0" rtlCol="0">
            <a:spAutoFit/>
          </a:bodyPr>
          <a:lstStyle/>
          <a:p>
            <a:pPr algn="ctr">
              <a:lnSpc>
                <a:spcPct val="100000"/>
              </a:lnSpc>
              <a:spcBef>
                <a:spcPts val="280"/>
              </a:spcBef>
            </a:pPr>
            <a:r>
              <a:rPr sz="1100" dirty="0">
                <a:solidFill>
                  <a:srgbClr val="FFFFFF"/>
                </a:solidFill>
                <a:latin typeface="Arial"/>
                <a:cs typeface="Arial"/>
              </a:rPr>
              <a:t>We</a:t>
            </a:r>
            <a:r>
              <a:rPr sz="1100" spc="10" dirty="0">
                <a:solidFill>
                  <a:srgbClr val="FFFFFF"/>
                </a:solidFill>
                <a:latin typeface="Arial"/>
                <a:cs typeface="Arial"/>
              </a:rPr>
              <a:t> </a:t>
            </a:r>
            <a:r>
              <a:rPr sz="1100" spc="70" dirty="0">
                <a:solidFill>
                  <a:srgbClr val="FFFFFF"/>
                </a:solidFill>
                <a:latin typeface="Arial"/>
                <a:cs typeface="Arial"/>
              </a:rPr>
              <a:t>hope</a:t>
            </a:r>
            <a:r>
              <a:rPr sz="1100" spc="15" dirty="0">
                <a:solidFill>
                  <a:srgbClr val="FFFFFF"/>
                </a:solidFill>
                <a:latin typeface="Arial"/>
                <a:cs typeface="Arial"/>
              </a:rPr>
              <a:t> </a:t>
            </a:r>
            <a:r>
              <a:rPr sz="1100" dirty="0">
                <a:solidFill>
                  <a:srgbClr val="FFFFFF"/>
                </a:solidFill>
                <a:latin typeface="Arial"/>
                <a:cs typeface="Arial"/>
              </a:rPr>
              <a:t>these</a:t>
            </a:r>
            <a:r>
              <a:rPr sz="1100" spc="10" dirty="0">
                <a:solidFill>
                  <a:srgbClr val="FFFFFF"/>
                </a:solidFill>
                <a:latin typeface="Arial"/>
                <a:cs typeface="Arial"/>
              </a:rPr>
              <a:t> </a:t>
            </a:r>
            <a:r>
              <a:rPr sz="1100" spc="50" dirty="0">
                <a:solidFill>
                  <a:srgbClr val="FFFFFF"/>
                </a:solidFill>
                <a:latin typeface="Arial"/>
                <a:cs typeface="Arial"/>
              </a:rPr>
              <a:t>sample</a:t>
            </a:r>
            <a:r>
              <a:rPr sz="1100" spc="5" dirty="0">
                <a:solidFill>
                  <a:srgbClr val="FFFFFF"/>
                </a:solidFill>
                <a:latin typeface="Arial"/>
                <a:cs typeface="Arial"/>
              </a:rPr>
              <a:t> </a:t>
            </a:r>
            <a:r>
              <a:rPr sz="1100" dirty="0">
                <a:solidFill>
                  <a:srgbClr val="FFFFFF"/>
                </a:solidFill>
                <a:latin typeface="Arial"/>
                <a:cs typeface="Arial"/>
              </a:rPr>
              <a:t>emails</a:t>
            </a:r>
            <a:r>
              <a:rPr sz="1100" spc="15" dirty="0">
                <a:solidFill>
                  <a:srgbClr val="FFFFFF"/>
                </a:solidFill>
                <a:latin typeface="Arial"/>
                <a:cs typeface="Arial"/>
              </a:rPr>
              <a:t> </a:t>
            </a:r>
            <a:r>
              <a:rPr sz="1100" dirty="0">
                <a:solidFill>
                  <a:srgbClr val="FFFFFF"/>
                </a:solidFill>
                <a:latin typeface="Arial"/>
                <a:cs typeface="Arial"/>
              </a:rPr>
              <a:t>will</a:t>
            </a:r>
            <a:r>
              <a:rPr sz="1100" spc="15" dirty="0">
                <a:solidFill>
                  <a:srgbClr val="FFFFFF"/>
                </a:solidFill>
                <a:latin typeface="Arial"/>
                <a:cs typeface="Arial"/>
              </a:rPr>
              <a:t> </a:t>
            </a:r>
            <a:r>
              <a:rPr sz="1100" spc="50" dirty="0">
                <a:solidFill>
                  <a:srgbClr val="FFFFFF"/>
                </a:solidFill>
                <a:latin typeface="Arial"/>
                <a:cs typeface="Arial"/>
              </a:rPr>
              <a:t>help</a:t>
            </a:r>
            <a:r>
              <a:rPr sz="1100" spc="15" dirty="0">
                <a:solidFill>
                  <a:srgbClr val="FFFFFF"/>
                </a:solidFill>
                <a:latin typeface="Arial"/>
                <a:cs typeface="Arial"/>
              </a:rPr>
              <a:t> </a:t>
            </a:r>
            <a:r>
              <a:rPr sz="1100" spc="60" dirty="0">
                <a:solidFill>
                  <a:srgbClr val="FFFFFF"/>
                </a:solidFill>
                <a:latin typeface="Arial"/>
                <a:cs typeface="Arial"/>
              </a:rPr>
              <a:t>you</a:t>
            </a:r>
            <a:r>
              <a:rPr sz="1100" spc="5" dirty="0">
                <a:solidFill>
                  <a:srgbClr val="FFFFFF"/>
                </a:solidFill>
                <a:latin typeface="Arial"/>
                <a:cs typeface="Arial"/>
              </a:rPr>
              <a:t> </a:t>
            </a:r>
            <a:r>
              <a:rPr sz="1100" spc="70" dirty="0">
                <a:solidFill>
                  <a:srgbClr val="FFFFFF"/>
                </a:solidFill>
                <a:latin typeface="Arial"/>
                <a:cs typeface="Arial"/>
              </a:rPr>
              <a:t>promote</a:t>
            </a:r>
            <a:r>
              <a:rPr sz="1100" spc="15" dirty="0">
                <a:solidFill>
                  <a:srgbClr val="FFFFFF"/>
                </a:solidFill>
                <a:latin typeface="Arial"/>
                <a:cs typeface="Arial"/>
              </a:rPr>
              <a:t> </a:t>
            </a:r>
            <a:r>
              <a:rPr sz="1100" spc="70" dirty="0">
                <a:solidFill>
                  <a:srgbClr val="FFFFFF"/>
                </a:solidFill>
                <a:latin typeface="Arial"/>
                <a:cs typeface="Arial"/>
              </a:rPr>
              <a:t>your</a:t>
            </a:r>
            <a:r>
              <a:rPr sz="1100" spc="10" dirty="0">
                <a:solidFill>
                  <a:srgbClr val="FFFFFF"/>
                </a:solidFill>
                <a:latin typeface="Arial"/>
                <a:cs typeface="Arial"/>
              </a:rPr>
              <a:t> </a:t>
            </a:r>
            <a:r>
              <a:rPr sz="1100" spc="50" dirty="0">
                <a:solidFill>
                  <a:srgbClr val="FFFFFF"/>
                </a:solidFill>
                <a:latin typeface="Arial"/>
                <a:cs typeface="Arial"/>
              </a:rPr>
              <a:t>school</a:t>
            </a:r>
            <a:r>
              <a:rPr sz="1100" spc="5" dirty="0">
                <a:solidFill>
                  <a:srgbClr val="FFFFFF"/>
                </a:solidFill>
                <a:latin typeface="Arial"/>
                <a:cs typeface="Arial"/>
              </a:rPr>
              <a:t> </a:t>
            </a:r>
            <a:r>
              <a:rPr sz="1100" dirty="0">
                <a:solidFill>
                  <a:srgbClr val="FFFFFF"/>
                </a:solidFill>
                <a:latin typeface="Arial"/>
                <a:cs typeface="Arial"/>
              </a:rPr>
              <a:t>supply</a:t>
            </a:r>
            <a:r>
              <a:rPr sz="1100" spc="10" dirty="0">
                <a:solidFill>
                  <a:srgbClr val="FFFFFF"/>
                </a:solidFill>
                <a:latin typeface="Arial"/>
                <a:cs typeface="Arial"/>
              </a:rPr>
              <a:t> </a:t>
            </a:r>
            <a:r>
              <a:rPr sz="1100" spc="-10" dirty="0">
                <a:solidFill>
                  <a:srgbClr val="FFFFFF"/>
                </a:solidFill>
                <a:latin typeface="Arial"/>
                <a:cs typeface="Arial"/>
              </a:rPr>
              <a:t>drive.</a:t>
            </a:r>
            <a:endParaRPr sz="1100">
              <a:latin typeface="Arial"/>
              <a:cs typeface="Arial"/>
            </a:endParaRPr>
          </a:p>
          <a:p>
            <a:pPr marL="152400" marR="144780" indent="1905" algn="ctr">
              <a:lnSpc>
                <a:spcPct val="113700"/>
              </a:lnSpc>
            </a:pPr>
            <a:r>
              <a:rPr sz="1100" dirty="0">
                <a:solidFill>
                  <a:srgbClr val="FFFFFF"/>
                </a:solidFill>
                <a:latin typeface="Arial"/>
                <a:cs typeface="Arial"/>
              </a:rPr>
              <a:t>Feel</a:t>
            </a:r>
            <a:r>
              <a:rPr sz="1100" spc="-20" dirty="0">
                <a:solidFill>
                  <a:srgbClr val="FFFFFF"/>
                </a:solidFill>
                <a:latin typeface="Arial"/>
                <a:cs typeface="Arial"/>
              </a:rPr>
              <a:t> </a:t>
            </a:r>
            <a:r>
              <a:rPr sz="1100" dirty="0">
                <a:solidFill>
                  <a:srgbClr val="FFFFFF"/>
                </a:solidFill>
                <a:latin typeface="Arial"/>
                <a:cs typeface="Arial"/>
              </a:rPr>
              <a:t>free</a:t>
            </a:r>
            <a:r>
              <a:rPr sz="1100" spc="-15" dirty="0">
                <a:solidFill>
                  <a:srgbClr val="FFFFFF"/>
                </a:solidFill>
                <a:latin typeface="Arial"/>
                <a:cs typeface="Arial"/>
              </a:rPr>
              <a:t> </a:t>
            </a:r>
            <a:r>
              <a:rPr sz="1100" spc="60" dirty="0">
                <a:solidFill>
                  <a:srgbClr val="FFFFFF"/>
                </a:solidFill>
                <a:latin typeface="Arial"/>
                <a:cs typeface="Arial"/>
              </a:rPr>
              <a:t>to</a:t>
            </a:r>
            <a:r>
              <a:rPr sz="1100" spc="-25" dirty="0">
                <a:solidFill>
                  <a:srgbClr val="FFFFFF"/>
                </a:solidFill>
                <a:latin typeface="Arial"/>
                <a:cs typeface="Arial"/>
              </a:rPr>
              <a:t> </a:t>
            </a:r>
            <a:r>
              <a:rPr sz="1100" spc="55" dirty="0">
                <a:solidFill>
                  <a:srgbClr val="FFFFFF"/>
                </a:solidFill>
                <a:latin typeface="Arial"/>
                <a:cs typeface="Arial"/>
              </a:rPr>
              <a:t>get</a:t>
            </a:r>
            <a:r>
              <a:rPr sz="1100" spc="-25" dirty="0">
                <a:solidFill>
                  <a:srgbClr val="FFFFFF"/>
                </a:solidFill>
                <a:latin typeface="Arial"/>
                <a:cs typeface="Arial"/>
              </a:rPr>
              <a:t> </a:t>
            </a:r>
            <a:r>
              <a:rPr sz="1100" dirty="0">
                <a:solidFill>
                  <a:srgbClr val="FFFFFF"/>
                </a:solidFill>
                <a:latin typeface="Arial"/>
                <a:cs typeface="Arial"/>
              </a:rPr>
              <a:t>creative</a:t>
            </a:r>
            <a:r>
              <a:rPr sz="1100" spc="-15" dirty="0">
                <a:solidFill>
                  <a:srgbClr val="FFFFFF"/>
                </a:solidFill>
                <a:latin typeface="Arial"/>
                <a:cs typeface="Arial"/>
              </a:rPr>
              <a:t> </a:t>
            </a:r>
            <a:r>
              <a:rPr sz="1100" spc="85" dirty="0">
                <a:solidFill>
                  <a:srgbClr val="FFFFFF"/>
                </a:solidFill>
                <a:latin typeface="Arial"/>
                <a:cs typeface="Arial"/>
              </a:rPr>
              <a:t>and</a:t>
            </a:r>
            <a:r>
              <a:rPr sz="1100" spc="-25" dirty="0">
                <a:solidFill>
                  <a:srgbClr val="FFFFFF"/>
                </a:solidFill>
                <a:latin typeface="Arial"/>
                <a:cs typeface="Arial"/>
              </a:rPr>
              <a:t> </a:t>
            </a:r>
            <a:r>
              <a:rPr sz="1100" spc="110" dirty="0">
                <a:solidFill>
                  <a:srgbClr val="FECF00"/>
                </a:solidFill>
                <a:latin typeface="Arial"/>
                <a:cs typeface="Arial"/>
              </a:rPr>
              <a:t>remember</a:t>
            </a:r>
            <a:r>
              <a:rPr sz="1100" dirty="0">
                <a:solidFill>
                  <a:srgbClr val="FECF00"/>
                </a:solidFill>
                <a:latin typeface="Arial"/>
                <a:cs typeface="Arial"/>
              </a:rPr>
              <a:t> </a:t>
            </a:r>
            <a:r>
              <a:rPr sz="1100" spc="80" dirty="0">
                <a:solidFill>
                  <a:srgbClr val="FECF00"/>
                </a:solidFill>
                <a:latin typeface="Arial"/>
                <a:cs typeface="Arial"/>
              </a:rPr>
              <a:t>to</a:t>
            </a:r>
            <a:r>
              <a:rPr sz="1100" dirty="0">
                <a:solidFill>
                  <a:srgbClr val="FECF00"/>
                </a:solidFill>
                <a:latin typeface="Arial"/>
                <a:cs typeface="Arial"/>
              </a:rPr>
              <a:t> </a:t>
            </a:r>
            <a:r>
              <a:rPr sz="1100" spc="65" dirty="0">
                <a:solidFill>
                  <a:srgbClr val="FECF00"/>
                </a:solidFill>
                <a:latin typeface="Arial"/>
                <a:cs typeface="Arial"/>
              </a:rPr>
              <a:t>customize</a:t>
            </a:r>
            <a:r>
              <a:rPr sz="1100" dirty="0">
                <a:solidFill>
                  <a:srgbClr val="FECF00"/>
                </a:solidFill>
                <a:latin typeface="Arial"/>
                <a:cs typeface="Arial"/>
              </a:rPr>
              <a:t> </a:t>
            </a:r>
            <a:r>
              <a:rPr sz="1100" spc="75" dirty="0">
                <a:solidFill>
                  <a:srgbClr val="FECF00"/>
                </a:solidFill>
                <a:latin typeface="Arial"/>
                <a:cs typeface="Arial"/>
              </a:rPr>
              <a:t>the</a:t>
            </a:r>
            <a:r>
              <a:rPr sz="1100" dirty="0">
                <a:solidFill>
                  <a:srgbClr val="FECF00"/>
                </a:solidFill>
                <a:latin typeface="Arial"/>
                <a:cs typeface="Arial"/>
              </a:rPr>
              <a:t> </a:t>
            </a:r>
            <a:r>
              <a:rPr sz="1100" spc="70" dirty="0">
                <a:solidFill>
                  <a:srgbClr val="FECF00"/>
                </a:solidFill>
                <a:latin typeface="Arial"/>
                <a:cs typeface="Arial"/>
              </a:rPr>
              <a:t>items</a:t>
            </a:r>
            <a:r>
              <a:rPr sz="1100" dirty="0">
                <a:solidFill>
                  <a:srgbClr val="FECF00"/>
                </a:solidFill>
                <a:latin typeface="Arial"/>
                <a:cs typeface="Arial"/>
              </a:rPr>
              <a:t> </a:t>
            </a:r>
            <a:r>
              <a:rPr sz="1100" spc="80" dirty="0">
                <a:solidFill>
                  <a:srgbClr val="FECF00"/>
                </a:solidFill>
                <a:latin typeface="Arial"/>
                <a:cs typeface="Arial"/>
              </a:rPr>
              <a:t>in</a:t>
            </a:r>
            <a:r>
              <a:rPr sz="1100" dirty="0">
                <a:solidFill>
                  <a:srgbClr val="FECF00"/>
                </a:solidFill>
                <a:latin typeface="Arial"/>
                <a:cs typeface="Arial"/>
              </a:rPr>
              <a:t> </a:t>
            </a:r>
            <a:r>
              <a:rPr sz="1100" spc="45" dirty="0">
                <a:solidFill>
                  <a:srgbClr val="FECF00"/>
                </a:solidFill>
                <a:latin typeface="Arial"/>
                <a:cs typeface="Arial"/>
              </a:rPr>
              <a:t>italcs </a:t>
            </a:r>
            <a:r>
              <a:rPr sz="1100" spc="80" dirty="0">
                <a:solidFill>
                  <a:srgbClr val="FECF00"/>
                </a:solidFill>
                <a:latin typeface="Arial"/>
                <a:cs typeface="Arial"/>
              </a:rPr>
              <a:t>to</a:t>
            </a:r>
            <a:r>
              <a:rPr sz="1100" spc="20" dirty="0">
                <a:solidFill>
                  <a:srgbClr val="FECF00"/>
                </a:solidFill>
                <a:latin typeface="Arial"/>
                <a:cs typeface="Arial"/>
              </a:rPr>
              <a:t> </a:t>
            </a:r>
            <a:r>
              <a:rPr sz="1100" spc="105" dirty="0">
                <a:solidFill>
                  <a:srgbClr val="FECF00"/>
                </a:solidFill>
                <a:latin typeface="Arial"/>
                <a:cs typeface="Arial"/>
              </a:rPr>
              <a:t>your</a:t>
            </a:r>
            <a:r>
              <a:rPr sz="1100" spc="25" dirty="0">
                <a:solidFill>
                  <a:srgbClr val="FECF00"/>
                </a:solidFill>
                <a:latin typeface="Arial"/>
                <a:cs typeface="Arial"/>
              </a:rPr>
              <a:t> </a:t>
            </a:r>
            <a:r>
              <a:rPr sz="1100" spc="100" dirty="0">
                <a:solidFill>
                  <a:srgbClr val="FECF00"/>
                </a:solidFill>
                <a:latin typeface="Arial"/>
                <a:cs typeface="Arial"/>
              </a:rPr>
              <a:t>drive</a:t>
            </a:r>
            <a:r>
              <a:rPr sz="1100" spc="25" dirty="0">
                <a:solidFill>
                  <a:srgbClr val="FECF00"/>
                </a:solidFill>
                <a:latin typeface="Arial"/>
                <a:cs typeface="Arial"/>
              </a:rPr>
              <a:t> </a:t>
            </a:r>
            <a:r>
              <a:rPr sz="1100" spc="100" dirty="0">
                <a:solidFill>
                  <a:srgbClr val="FECF00"/>
                </a:solidFill>
                <a:latin typeface="Arial"/>
                <a:cs typeface="Arial"/>
              </a:rPr>
              <a:t>&amp;</a:t>
            </a:r>
            <a:r>
              <a:rPr sz="1100" spc="20" dirty="0">
                <a:solidFill>
                  <a:srgbClr val="FECF00"/>
                </a:solidFill>
                <a:latin typeface="Arial"/>
                <a:cs typeface="Arial"/>
              </a:rPr>
              <a:t> </a:t>
            </a:r>
            <a:r>
              <a:rPr sz="1100" spc="80" dirty="0">
                <a:solidFill>
                  <a:srgbClr val="FECF00"/>
                </a:solidFill>
                <a:latin typeface="Arial"/>
                <a:cs typeface="Arial"/>
              </a:rPr>
              <a:t>organization.</a:t>
            </a:r>
            <a:r>
              <a:rPr sz="1100" spc="25" dirty="0">
                <a:solidFill>
                  <a:srgbClr val="FECF00"/>
                </a:solidFill>
                <a:latin typeface="Arial"/>
                <a:cs typeface="Arial"/>
              </a:rPr>
              <a:t> </a:t>
            </a:r>
            <a:r>
              <a:rPr sz="1100" dirty="0">
                <a:solidFill>
                  <a:srgbClr val="FFFFFF"/>
                </a:solidFill>
                <a:latin typeface="Arial"/>
                <a:cs typeface="Arial"/>
              </a:rPr>
              <a:t>If</a:t>
            </a:r>
            <a:r>
              <a:rPr sz="1100" spc="5" dirty="0">
                <a:solidFill>
                  <a:srgbClr val="FFFFFF"/>
                </a:solidFill>
                <a:latin typeface="Arial"/>
                <a:cs typeface="Arial"/>
              </a:rPr>
              <a:t> </a:t>
            </a:r>
            <a:r>
              <a:rPr sz="1100" spc="50" dirty="0">
                <a:solidFill>
                  <a:srgbClr val="FFFFFF"/>
                </a:solidFill>
                <a:latin typeface="Arial"/>
                <a:cs typeface="Arial"/>
              </a:rPr>
              <a:t>you’d</a:t>
            </a:r>
            <a:r>
              <a:rPr sz="1100" dirty="0">
                <a:solidFill>
                  <a:srgbClr val="FFFFFF"/>
                </a:solidFill>
                <a:latin typeface="Arial"/>
                <a:cs typeface="Arial"/>
              </a:rPr>
              <a:t> like</a:t>
            </a:r>
            <a:r>
              <a:rPr sz="1100" spc="5" dirty="0">
                <a:solidFill>
                  <a:srgbClr val="FFFFFF"/>
                </a:solidFill>
                <a:latin typeface="Arial"/>
                <a:cs typeface="Arial"/>
              </a:rPr>
              <a:t> </a:t>
            </a:r>
            <a:r>
              <a:rPr sz="1100" dirty="0">
                <a:solidFill>
                  <a:srgbClr val="FFFFFF"/>
                </a:solidFill>
                <a:latin typeface="Arial"/>
                <a:cs typeface="Arial"/>
              </a:rPr>
              <a:t>the</a:t>
            </a:r>
            <a:r>
              <a:rPr sz="1100" spc="-5" dirty="0">
                <a:solidFill>
                  <a:srgbClr val="FFFFFF"/>
                </a:solidFill>
                <a:latin typeface="Arial"/>
                <a:cs typeface="Arial"/>
              </a:rPr>
              <a:t> </a:t>
            </a:r>
            <a:r>
              <a:rPr sz="1100" dirty="0">
                <a:solidFill>
                  <a:srgbClr val="FFFFFF"/>
                </a:solidFill>
                <a:latin typeface="Arial"/>
                <a:cs typeface="Arial"/>
              </a:rPr>
              <a:t>hyperlinks </a:t>
            </a:r>
            <a:r>
              <a:rPr sz="1100" spc="60" dirty="0">
                <a:solidFill>
                  <a:srgbClr val="FFFFFF"/>
                </a:solidFill>
                <a:latin typeface="Arial"/>
                <a:cs typeface="Arial"/>
              </a:rPr>
              <a:t>to</a:t>
            </a:r>
            <a:r>
              <a:rPr sz="1100" dirty="0">
                <a:solidFill>
                  <a:srgbClr val="FFFFFF"/>
                </a:solidFill>
                <a:latin typeface="Arial"/>
                <a:cs typeface="Arial"/>
              </a:rPr>
              <a:t> </a:t>
            </a:r>
            <a:r>
              <a:rPr sz="1100" spc="60" dirty="0">
                <a:solidFill>
                  <a:srgbClr val="FFFFFF"/>
                </a:solidFill>
                <a:latin typeface="Arial"/>
                <a:cs typeface="Arial"/>
              </a:rPr>
              <a:t>remain</a:t>
            </a:r>
            <a:r>
              <a:rPr sz="1100" dirty="0">
                <a:solidFill>
                  <a:srgbClr val="FFFFFF"/>
                </a:solidFill>
                <a:latin typeface="Arial"/>
                <a:cs typeface="Arial"/>
              </a:rPr>
              <a:t> </a:t>
            </a:r>
            <a:r>
              <a:rPr sz="1100" spc="-10" dirty="0">
                <a:solidFill>
                  <a:srgbClr val="FFFFFF"/>
                </a:solidFill>
                <a:latin typeface="Arial"/>
                <a:cs typeface="Arial"/>
              </a:rPr>
              <a:t>intact, </a:t>
            </a:r>
            <a:r>
              <a:rPr sz="1100" dirty="0">
                <a:solidFill>
                  <a:srgbClr val="FFFFFF"/>
                </a:solidFill>
                <a:latin typeface="Arial"/>
                <a:cs typeface="Arial"/>
              </a:rPr>
              <a:t>please</a:t>
            </a:r>
            <a:r>
              <a:rPr sz="1100" spc="15" dirty="0">
                <a:solidFill>
                  <a:srgbClr val="FFFFFF"/>
                </a:solidFill>
                <a:latin typeface="Arial"/>
                <a:cs typeface="Arial"/>
              </a:rPr>
              <a:t> </a:t>
            </a:r>
            <a:r>
              <a:rPr sz="1100" spc="70" dirty="0">
                <a:solidFill>
                  <a:srgbClr val="FFFFFF"/>
                </a:solidFill>
                <a:latin typeface="Arial"/>
                <a:cs typeface="Arial"/>
              </a:rPr>
              <a:t>be</a:t>
            </a:r>
            <a:r>
              <a:rPr sz="1100" spc="15" dirty="0">
                <a:solidFill>
                  <a:srgbClr val="FFFFFF"/>
                </a:solidFill>
                <a:latin typeface="Arial"/>
                <a:cs typeface="Arial"/>
              </a:rPr>
              <a:t> </a:t>
            </a:r>
            <a:r>
              <a:rPr sz="1100" dirty="0">
                <a:solidFill>
                  <a:srgbClr val="FFFFFF"/>
                </a:solidFill>
                <a:latin typeface="Arial"/>
                <a:cs typeface="Arial"/>
              </a:rPr>
              <a:t>careful</a:t>
            </a:r>
            <a:r>
              <a:rPr sz="1100" spc="20" dirty="0">
                <a:solidFill>
                  <a:srgbClr val="FFFFFF"/>
                </a:solidFill>
                <a:latin typeface="Arial"/>
                <a:cs typeface="Arial"/>
              </a:rPr>
              <a:t> </a:t>
            </a:r>
            <a:r>
              <a:rPr sz="1100" spc="65" dirty="0">
                <a:solidFill>
                  <a:srgbClr val="FFFFFF"/>
                </a:solidFill>
                <a:latin typeface="Arial"/>
                <a:cs typeface="Arial"/>
              </a:rPr>
              <a:t>when</a:t>
            </a:r>
            <a:r>
              <a:rPr sz="1100" spc="25" dirty="0">
                <a:solidFill>
                  <a:srgbClr val="FFFFFF"/>
                </a:solidFill>
                <a:latin typeface="Arial"/>
                <a:cs typeface="Arial"/>
              </a:rPr>
              <a:t> </a:t>
            </a:r>
            <a:r>
              <a:rPr sz="1100" spc="50" dirty="0">
                <a:solidFill>
                  <a:srgbClr val="FFFFFF"/>
                </a:solidFill>
                <a:latin typeface="Arial"/>
                <a:cs typeface="Arial"/>
              </a:rPr>
              <a:t>re-</a:t>
            </a:r>
            <a:r>
              <a:rPr sz="1100" spc="65" dirty="0">
                <a:solidFill>
                  <a:srgbClr val="FFFFFF"/>
                </a:solidFill>
                <a:latin typeface="Arial"/>
                <a:cs typeface="Arial"/>
              </a:rPr>
              <a:t>formatting</a:t>
            </a:r>
            <a:r>
              <a:rPr sz="1100" spc="15" dirty="0">
                <a:solidFill>
                  <a:srgbClr val="FFFFFF"/>
                </a:solidFill>
                <a:latin typeface="Arial"/>
                <a:cs typeface="Arial"/>
              </a:rPr>
              <a:t> </a:t>
            </a:r>
            <a:r>
              <a:rPr sz="1100" spc="105" dirty="0">
                <a:solidFill>
                  <a:srgbClr val="FFFFFF"/>
                </a:solidFill>
                <a:latin typeface="Arial"/>
                <a:cs typeface="Arial"/>
              </a:rPr>
              <a:t>or</a:t>
            </a:r>
            <a:r>
              <a:rPr sz="1100" spc="15" dirty="0">
                <a:solidFill>
                  <a:srgbClr val="FFFFFF"/>
                </a:solidFill>
                <a:latin typeface="Arial"/>
                <a:cs typeface="Arial"/>
              </a:rPr>
              <a:t> </a:t>
            </a:r>
            <a:r>
              <a:rPr sz="1100" spc="55" dirty="0">
                <a:solidFill>
                  <a:srgbClr val="FFFFFF"/>
                </a:solidFill>
                <a:latin typeface="Arial"/>
                <a:cs typeface="Arial"/>
              </a:rPr>
              <a:t>copying</a:t>
            </a:r>
            <a:r>
              <a:rPr sz="1100" spc="15" dirty="0">
                <a:solidFill>
                  <a:srgbClr val="FFFFFF"/>
                </a:solidFill>
                <a:latin typeface="Arial"/>
                <a:cs typeface="Arial"/>
              </a:rPr>
              <a:t> </a:t>
            </a:r>
            <a:r>
              <a:rPr sz="1100" spc="85" dirty="0">
                <a:solidFill>
                  <a:srgbClr val="FFFFFF"/>
                </a:solidFill>
                <a:latin typeface="Arial"/>
                <a:cs typeface="Arial"/>
              </a:rPr>
              <a:t>and</a:t>
            </a:r>
            <a:r>
              <a:rPr sz="1100" spc="15" dirty="0">
                <a:solidFill>
                  <a:srgbClr val="FFFFFF"/>
                </a:solidFill>
                <a:latin typeface="Arial"/>
                <a:cs typeface="Arial"/>
              </a:rPr>
              <a:t> </a:t>
            </a:r>
            <a:r>
              <a:rPr sz="1100" spc="50" dirty="0">
                <a:solidFill>
                  <a:srgbClr val="FFFFFF"/>
                </a:solidFill>
                <a:latin typeface="Arial"/>
                <a:cs typeface="Arial"/>
              </a:rPr>
              <a:t>pasting</a:t>
            </a:r>
            <a:r>
              <a:rPr sz="1100" spc="15" dirty="0">
                <a:solidFill>
                  <a:srgbClr val="FFFFFF"/>
                </a:solidFill>
                <a:latin typeface="Arial"/>
                <a:cs typeface="Arial"/>
              </a:rPr>
              <a:t> </a:t>
            </a:r>
            <a:r>
              <a:rPr sz="1100" dirty="0">
                <a:solidFill>
                  <a:srgbClr val="FFFFFF"/>
                </a:solidFill>
                <a:latin typeface="Arial"/>
                <a:cs typeface="Arial"/>
              </a:rPr>
              <a:t>the</a:t>
            </a:r>
            <a:r>
              <a:rPr sz="1100" spc="15" dirty="0">
                <a:solidFill>
                  <a:srgbClr val="FFFFFF"/>
                </a:solidFill>
                <a:latin typeface="Arial"/>
                <a:cs typeface="Arial"/>
              </a:rPr>
              <a:t> </a:t>
            </a:r>
            <a:r>
              <a:rPr sz="1100" spc="-10" dirty="0">
                <a:solidFill>
                  <a:srgbClr val="FFFFFF"/>
                </a:solidFill>
                <a:latin typeface="Arial"/>
                <a:cs typeface="Arial"/>
              </a:rPr>
              <a:t>text.</a:t>
            </a:r>
            <a:endParaRPr sz="1100">
              <a:latin typeface="Arial"/>
              <a:cs typeface="Arial"/>
            </a:endParaRPr>
          </a:p>
        </p:txBody>
      </p:sp>
      <p:grpSp>
        <p:nvGrpSpPr>
          <p:cNvPr id="7" name="object 7"/>
          <p:cNvGrpSpPr/>
          <p:nvPr/>
        </p:nvGrpSpPr>
        <p:grpSpPr>
          <a:xfrm>
            <a:off x="3145625" y="2469484"/>
            <a:ext cx="356870" cy="523240"/>
            <a:chOff x="3145625" y="2469484"/>
            <a:chExt cx="356870" cy="523240"/>
          </a:xfrm>
        </p:grpSpPr>
        <p:sp>
          <p:nvSpPr>
            <p:cNvPr id="8" name="object 8"/>
            <p:cNvSpPr/>
            <p:nvPr/>
          </p:nvSpPr>
          <p:spPr>
            <a:xfrm>
              <a:off x="3336436" y="2523385"/>
              <a:ext cx="157480" cy="230504"/>
            </a:xfrm>
            <a:custGeom>
              <a:avLst/>
              <a:gdLst/>
              <a:ahLst/>
              <a:cxnLst/>
              <a:rect l="l" t="t" r="r" b="b"/>
              <a:pathLst>
                <a:path w="157479" h="230505">
                  <a:moveTo>
                    <a:pt x="40360" y="229928"/>
                  </a:moveTo>
                  <a:lnTo>
                    <a:pt x="0" y="218945"/>
                  </a:lnTo>
                  <a:lnTo>
                    <a:pt x="6715" y="167070"/>
                  </a:lnTo>
                  <a:lnTo>
                    <a:pt x="103945" y="0"/>
                  </a:lnTo>
                  <a:lnTo>
                    <a:pt x="157206" y="29064"/>
                  </a:lnTo>
                  <a:lnTo>
                    <a:pt x="40360" y="229928"/>
                  </a:lnTo>
                  <a:close/>
                </a:path>
              </a:pathLst>
            </a:custGeom>
            <a:solidFill>
              <a:srgbClr val="FECF00"/>
            </a:solidFill>
          </p:spPr>
          <p:txBody>
            <a:bodyPr wrap="square" lIns="0" tIns="0" rIns="0" bIns="0" rtlCol="0"/>
            <a:lstStyle/>
            <a:p>
              <a:endParaRPr/>
            </a:p>
          </p:txBody>
        </p:sp>
        <p:pic>
          <p:nvPicPr>
            <p:cNvPr id="9" name="object 9"/>
            <p:cNvPicPr/>
            <p:nvPr/>
          </p:nvPicPr>
          <p:blipFill>
            <a:blip r:embed="rId4" cstate="print"/>
            <a:stretch>
              <a:fillRect/>
            </a:stretch>
          </p:blipFill>
          <p:spPr>
            <a:xfrm>
              <a:off x="3215080" y="2791357"/>
              <a:ext cx="157674" cy="174862"/>
            </a:xfrm>
            <a:prstGeom prst="rect">
              <a:avLst/>
            </a:prstGeom>
          </p:spPr>
        </p:pic>
        <p:sp>
          <p:nvSpPr>
            <p:cNvPr id="10" name="object 10"/>
            <p:cNvSpPr/>
            <p:nvPr/>
          </p:nvSpPr>
          <p:spPr>
            <a:xfrm>
              <a:off x="3165906" y="2490075"/>
              <a:ext cx="99060" cy="266700"/>
            </a:xfrm>
            <a:custGeom>
              <a:avLst/>
              <a:gdLst/>
              <a:ahLst/>
              <a:cxnLst/>
              <a:rect l="l" t="t" r="r" b="b"/>
              <a:pathLst>
                <a:path w="99060" h="266700">
                  <a:moveTo>
                    <a:pt x="93116" y="255117"/>
                  </a:moveTo>
                  <a:lnTo>
                    <a:pt x="27851" y="129108"/>
                  </a:lnTo>
                  <a:lnTo>
                    <a:pt x="0" y="140931"/>
                  </a:lnTo>
                  <a:lnTo>
                    <a:pt x="32499" y="220548"/>
                  </a:lnTo>
                  <a:lnTo>
                    <a:pt x="38112" y="234835"/>
                  </a:lnTo>
                  <a:lnTo>
                    <a:pt x="47345" y="260565"/>
                  </a:lnTo>
                  <a:lnTo>
                    <a:pt x="53162" y="266242"/>
                  </a:lnTo>
                  <a:lnTo>
                    <a:pt x="93116" y="255117"/>
                  </a:lnTo>
                  <a:close/>
                </a:path>
                <a:path w="99060" h="266700">
                  <a:moveTo>
                    <a:pt x="98945" y="44450"/>
                  </a:moveTo>
                  <a:lnTo>
                    <a:pt x="95592" y="33769"/>
                  </a:lnTo>
                  <a:lnTo>
                    <a:pt x="89115" y="25692"/>
                  </a:lnTo>
                  <a:lnTo>
                    <a:pt x="80403" y="18135"/>
                  </a:lnTo>
                  <a:lnTo>
                    <a:pt x="60566" y="0"/>
                  </a:lnTo>
                  <a:lnTo>
                    <a:pt x="52031" y="20218"/>
                  </a:lnTo>
                  <a:lnTo>
                    <a:pt x="42887" y="38150"/>
                  </a:lnTo>
                  <a:lnTo>
                    <a:pt x="40881" y="54686"/>
                  </a:lnTo>
                  <a:lnTo>
                    <a:pt x="53746" y="70726"/>
                  </a:lnTo>
                  <a:lnTo>
                    <a:pt x="66332" y="77343"/>
                  </a:lnTo>
                  <a:lnTo>
                    <a:pt x="74307" y="79248"/>
                  </a:lnTo>
                  <a:lnTo>
                    <a:pt x="81076" y="76200"/>
                  </a:lnTo>
                  <a:lnTo>
                    <a:pt x="90043" y="67919"/>
                  </a:lnTo>
                  <a:lnTo>
                    <a:pt x="97612" y="56311"/>
                  </a:lnTo>
                  <a:lnTo>
                    <a:pt x="98945" y="44450"/>
                  </a:lnTo>
                  <a:close/>
                </a:path>
              </a:pathLst>
            </a:custGeom>
            <a:solidFill>
              <a:srgbClr val="FECF00"/>
            </a:solidFill>
          </p:spPr>
          <p:txBody>
            <a:bodyPr wrap="square" lIns="0" tIns="0" rIns="0" bIns="0" rtlCol="0"/>
            <a:lstStyle/>
            <a:p>
              <a:endParaRPr/>
            </a:p>
          </p:txBody>
        </p:sp>
        <p:sp>
          <p:nvSpPr>
            <p:cNvPr id="11" name="object 11"/>
            <p:cNvSpPr/>
            <p:nvPr/>
          </p:nvSpPr>
          <p:spPr>
            <a:xfrm>
              <a:off x="3235891" y="2576356"/>
              <a:ext cx="35560" cy="67945"/>
            </a:xfrm>
            <a:custGeom>
              <a:avLst/>
              <a:gdLst/>
              <a:ahLst/>
              <a:cxnLst/>
              <a:rect l="l" t="t" r="r" b="b"/>
              <a:pathLst>
                <a:path w="35560" h="67944">
                  <a:moveTo>
                    <a:pt x="3229" y="67922"/>
                  </a:moveTo>
                  <a:lnTo>
                    <a:pt x="0" y="2574"/>
                  </a:lnTo>
                  <a:lnTo>
                    <a:pt x="16022" y="0"/>
                  </a:lnTo>
                  <a:lnTo>
                    <a:pt x="35379" y="62756"/>
                  </a:lnTo>
                  <a:lnTo>
                    <a:pt x="3229" y="67922"/>
                  </a:lnTo>
                  <a:close/>
                </a:path>
              </a:pathLst>
            </a:custGeom>
            <a:solidFill>
              <a:srgbClr val="96D5D1"/>
            </a:solidFill>
          </p:spPr>
          <p:txBody>
            <a:bodyPr wrap="square" lIns="0" tIns="0" rIns="0" bIns="0" rtlCol="0"/>
            <a:lstStyle/>
            <a:p>
              <a:endParaRPr/>
            </a:p>
          </p:txBody>
        </p:sp>
        <p:sp>
          <p:nvSpPr>
            <p:cNvPr id="12" name="object 12"/>
            <p:cNvSpPr/>
            <p:nvPr/>
          </p:nvSpPr>
          <p:spPr>
            <a:xfrm>
              <a:off x="3284154" y="2633061"/>
              <a:ext cx="60325" cy="121285"/>
            </a:xfrm>
            <a:custGeom>
              <a:avLst/>
              <a:gdLst/>
              <a:ahLst/>
              <a:cxnLst/>
              <a:rect l="l" t="t" r="r" b="b"/>
              <a:pathLst>
                <a:path w="60325" h="121285">
                  <a:moveTo>
                    <a:pt x="50455" y="120700"/>
                  </a:moveTo>
                  <a:lnTo>
                    <a:pt x="0" y="118032"/>
                  </a:lnTo>
                  <a:lnTo>
                    <a:pt x="8820" y="0"/>
                  </a:lnTo>
                  <a:lnTo>
                    <a:pt x="60054" y="4296"/>
                  </a:lnTo>
                  <a:lnTo>
                    <a:pt x="50455" y="120700"/>
                  </a:lnTo>
                  <a:close/>
                </a:path>
              </a:pathLst>
            </a:custGeom>
            <a:solidFill>
              <a:srgbClr val="FECF00"/>
            </a:solidFill>
          </p:spPr>
          <p:txBody>
            <a:bodyPr wrap="square" lIns="0" tIns="0" rIns="0" bIns="0" rtlCol="0"/>
            <a:lstStyle/>
            <a:p>
              <a:endParaRPr/>
            </a:p>
          </p:txBody>
        </p:sp>
        <p:sp>
          <p:nvSpPr>
            <p:cNvPr id="13" name="object 13"/>
            <p:cNvSpPr/>
            <p:nvPr/>
          </p:nvSpPr>
          <p:spPr>
            <a:xfrm>
              <a:off x="3145625" y="2469484"/>
              <a:ext cx="356870" cy="523240"/>
            </a:xfrm>
            <a:custGeom>
              <a:avLst/>
              <a:gdLst/>
              <a:ahLst/>
              <a:cxnLst/>
              <a:rect l="l" t="t" r="r" b="b"/>
              <a:pathLst>
                <a:path w="356870" h="523239">
                  <a:moveTo>
                    <a:pt x="77678" y="101600"/>
                  </a:moveTo>
                  <a:lnTo>
                    <a:pt x="74652" y="99060"/>
                  </a:lnTo>
                  <a:lnTo>
                    <a:pt x="58510" y="85090"/>
                  </a:lnTo>
                  <a:lnTo>
                    <a:pt x="53250" y="72390"/>
                  </a:lnTo>
                  <a:lnTo>
                    <a:pt x="55539" y="58420"/>
                  </a:lnTo>
                  <a:lnTo>
                    <a:pt x="62045" y="43180"/>
                  </a:lnTo>
                  <a:lnTo>
                    <a:pt x="65804" y="34290"/>
                  </a:lnTo>
                  <a:lnTo>
                    <a:pt x="69248" y="25400"/>
                  </a:lnTo>
                  <a:lnTo>
                    <a:pt x="71798" y="16510"/>
                  </a:lnTo>
                  <a:lnTo>
                    <a:pt x="72874" y="5080"/>
                  </a:lnTo>
                  <a:lnTo>
                    <a:pt x="72918" y="2540"/>
                  </a:lnTo>
                  <a:lnTo>
                    <a:pt x="75873" y="0"/>
                  </a:lnTo>
                  <a:lnTo>
                    <a:pt x="82429" y="0"/>
                  </a:lnTo>
                  <a:lnTo>
                    <a:pt x="84897" y="1270"/>
                  </a:lnTo>
                  <a:lnTo>
                    <a:pt x="85676" y="3810"/>
                  </a:lnTo>
                  <a:lnTo>
                    <a:pt x="89300" y="12700"/>
                  </a:lnTo>
                  <a:lnTo>
                    <a:pt x="94342" y="20320"/>
                  </a:lnTo>
                  <a:lnTo>
                    <a:pt x="99060" y="25400"/>
                  </a:lnTo>
                  <a:lnTo>
                    <a:pt x="82747" y="25400"/>
                  </a:lnTo>
                  <a:lnTo>
                    <a:pt x="80385" y="34290"/>
                  </a:lnTo>
                  <a:lnTo>
                    <a:pt x="73980" y="48260"/>
                  </a:lnTo>
                  <a:lnTo>
                    <a:pt x="69118" y="59690"/>
                  </a:lnTo>
                  <a:lnTo>
                    <a:pt x="67244" y="69850"/>
                  </a:lnTo>
                  <a:lnTo>
                    <a:pt x="70687" y="78740"/>
                  </a:lnTo>
                  <a:lnTo>
                    <a:pt x="81774" y="88900"/>
                  </a:lnTo>
                  <a:lnTo>
                    <a:pt x="84791" y="90170"/>
                  </a:lnTo>
                  <a:lnTo>
                    <a:pt x="85658" y="95250"/>
                  </a:lnTo>
                  <a:lnTo>
                    <a:pt x="81730" y="100330"/>
                  </a:lnTo>
                  <a:lnTo>
                    <a:pt x="77678" y="101600"/>
                  </a:lnTo>
                  <a:close/>
                </a:path>
                <a:path w="356870" h="523239">
                  <a:moveTo>
                    <a:pt x="109616" y="95250"/>
                  </a:moveTo>
                  <a:lnTo>
                    <a:pt x="103875" y="91440"/>
                  </a:lnTo>
                  <a:lnTo>
                    <a:pt x="103317" y="87630"/>
                  </a:lnTo>
                  <a:lnTo>
                    <a:pt x="105494" y="83820"/>
                  </a:lnTo>
                  <a:lnTo>
                    <a:pt x="111896" y="72390"/>
                  </a:lnTo>
                  <a:lnTo>
                    <a:pt x="111129" y="60960"/>
                  </a:lnTo>
                  <a:lnTo>
                    <a:pt x="105359" y="52070"/>
                  </a:lnTo>
                  <a:lnTo>
                    <a:pt x="96753" y="41910"/>
                  </a:lnTo>
                  <a:lnTo>
                    <a:pt x="87047" y="31750"/>
                  </a:lnTo>
                  <a:lnTo>
                    <a:pt x="82747" y="25400"/>
                  </a:lnTo>
                  <a:lnTo>
                    <a:pt x="99060" y="25400"/>
                  </a:lnTo>
                  <a:lnTo>
                    <a:pt x="100240" y="26670"/>
                  </a:lnTo>
                  <a:lnTo>
                    <a:pt x="106431" y="34290"/>
                  </a:lnTo>
                  <a:lnTo>
                    <a:pt x="117720" y="46990"/>
                  </a:lnTo>
                  <a:lnTo>
                    <a:pt x="125088" y="59690"/>
                  </a:lnTo>
                  <a:lnTo>
                    <a:pt x="125492" y="73660"/>
                  </a:lnTo>
                  <a:lnTo>
                    <a:pt x="115889" y="91440"/>
                  </a:lnTo>
                  <a:lnTo>
                    <a:pt x="113713" y="93980"/>
                  </a:lnTo>
                  <a:lnTo>
                    <a:pt x="109616" y="95250"/>
                  </a:lnTo>
                  <a:close/>
                </a:path>
                <a:path w="356870" h="523239">
                  <a:moveTo>
                    <a:pt x="218050" y="195580"/>
                  </a:moveTo>
                  <a:lnTo>
                    <a:pt x="203061" y="195580"/>
                  </a:lnTo>
                  <a:lnTo>
                    <a:pt x="289781" y="45720"/>
                  </a:lnTo>
                  <a:lnTo>
                    <a:pt x="293762" y="44450"/>
                  </a:lnTo>
                  <a:lnTo>
                    <a:pt x="323310" y="59690"/>
                  </a:lnTo>
                  <a:lnTo>
                    <a:pt x="296354" y="59690"/>
                  </a:lnTo>
                  <a:lnTo>
                    <a:pt x="288967" y="72390"/>
                  </a:lnTo>
                  <a:lnTo>
                    <a:pt x="311023" y="83820"/>
                  </a:lnTo>
                  <a:lnTo>
                    <a:pt x="282668" y="83820"/>
                  </a:lnTo>
                  <a:lnTo>
                    <a:pt x="274661" y="97790"/>
                  </a:lnTo>
                  <a:lnTo>
                    <a:pt x="293957" y="107950"/>
                  </a:lnTo>
                  <a:lnTo>
                    <a:pt x="268362" y="107950"/>
                  </a:lnTo>
                  <a:lnTo>
                    <a:pt x="260329" y="121920"/>
                  </a:lnTo>
                  <a:lnTo>
                    <a:pt x="260709" y="121920"/>
                  </a:lnTo>
                  <a:lnTo>
                    <a:pt x="282971" y="133350"/>
                  </a:lnTo>
                  <a:lnTo>
                    <a:pt x="254074" y="133350"/>
                  </a:lnTo>
                  <a:lnTo>
                    <a:pt x="245996" y="147320"/>
                  </a:lnTo>
                  <a:lnTo>
                    <a:pt x="247014" y="147320"/>
                  </a:lnTo>
                  <a:lnTo>
                    <a:pt x="265982" y="157480"/>
                  </a:lnTo>
                  <a:lnTo>
                    <a:pt x="239785" y="157480"/>
                  </a:lnTo>
                  <a:lnTo>
                    <a:pt x="231655" y="171450"/>
                  </a:lnTo>
                  <a:lnTo>
                    <a:pt x="232079" y="171450"/>
                  </a:lnTo>
                  <a:lnTo>
                    <a:pt x="232504" y="172720"/>
                  </a:lnTo>
                  <a:lnTo>
                    <a:pt x="252446" y="182880"/>
                  </a:lnTo>
                  <a:lnTo>
                    <a:pt x="225506" y="182880"/>
                  </a:lnTo>
                  <a:lnTo>
                    <a:pt x="218050" y="195580"/>
                  </a:lnTo>
                  <a:close/>
                </a:path>
                <a:path w="356870" h="523239">
                  <a:moveTo>
                    <a:pt x="236096" y="287020"/>
                  </a:moveTo>
                  <a:lnTo>
                    <a:pt x="232115" y="287020"/>
                  </a:lnTo>
                  <a:lnTo>
                    <a:pt x="225816" y="284480"/>
                  </a:lnTo>
                  <a:lnTo>
                    <a:pt x="224674" y="280670"/>
                  </a:lnTo>
                  <a:lnTo>
                    <a:pt x="340104" y="82550"/>
                  </a:lnTo>
                  <a:lnTo>
                    <a:pt x="296354" y="59690"/>
                  </a:lnTo>
                  <a:lnTo>
                    <a:pt x="323310" y="59690"/>
                  </a:lnTo>
                  <a:lnTo>
                    <a:pt x="355321" y="76200"/>
                  </a:lnTo>
                  <a:lnTo>
                    <a:pt x="356480" y="80010"/>
                  </a:lnTo>
                  <a:lnTo>
                    <a:pt x="236096" y="287020"/>
                  </a:lnTo>
                  <a:close/>
                </a:path>
                <a:path w="356870" h="523239">
                  <a:moveTo>
                    <a:pt x="312226" y="99060"/>
                  </a:moveTo>
                  <a:lnTo>
                    <a:pt x="282668" y="83820"/>
                  </a:lnTo>
                  <a:lnTo>
                    <a:pt x="311023" y="83820"/>
                  </a:lnTo>
                  <a:lnTo>
                    <a:pt x="318375" y="87630"/>
                  </a:lnTo>
                  <a:lnTo>
                    <a:pt x="319578" y="91440"/>
                  </a:lnTo>
                  <a:lnTo>
                    <a:pt x="316181" y="97790"/>
                  </a:lnTo>
                  <a:lnTo>
                    <a:pt x="312226" y="99060"/>
                  </a:lnTo>
                  <a:close/>
                </a:path>
                <a:path w="356870" h="523239">
                  <a:moveTo>
                    <a:pt x="150864" y="203200"/>
                  </a:moveTo>
                  <a:lnTo>
                    <a:pt x="137715" y="203200"/>
                  </a:lnTo>
                  <a:lnTo>
                    <a:pt x="140644" y="162560"/>
                  </a:lnTo>
                  <a:lnTo>
                    <a:pt x="141289" y="160020"/>
                  </a:lnTo>
                  <a:lnTo>
                    <a:pt x="157152" y="129540"/>
                  </a:lnTo>
                  <a:lnTo>
                    <a:pt x="174174" y="87630"/>
                  </a:lnTo>
                  <a:lnTo>
                    <a:pt x="177979" y="86360"/>
                  </a:lnTo>
                  <a:lnTo>
                    <a:pt x="183614" y="88900"/>
                  </a:lnTo>
                  <a:lnTo>
                    <a:pt x="185101" y="90170"/>
                  </a:lnTo>
                  <a:lnTo>
                    <a:pt x="185419" y="92710"/>
                  </a:lnTo>
                  <a:lnTo>
                    <a:pt x="194435" y="130810"/>
                  </a:lnTo>
                  <a:lnTo>
                    <a:pt x="196871" y="138430"/>
                  </a:lnTo>
                  <a:lnTo>
                    <a:pt x="167150" y="138430"/>
                  </a:lnTo>
                  <a:lnTo>
                    <a:pt x="157144" y="157480"/>
                  </a:lnTo>
                  <a:lnTo>
                    <a:pt x="190214" y="160020"/>
                  </a:lnTo>
                  <a:lnTo>
                    <a:pt x="203773" y="160020"/>
                  </a:lnTo>
                  <a:lnTo>
                    <a:pt x="205803" y="166370"/>
                  </a:lnTo>
                  <a:lnTo>
                    <a:pt x="205732" y="167640"/>
                  </a:lnTo>
                  <a:lnTo>
                    <a:pt x="205490" y="170180"/>
                  </a:lnTo>
                  <a:lnTo>
                    <a:pt x="153242" y="170180"/>
                  </a:lnTo>
                  <a:lnTo>
                    <a:pt x="150864" y="203200"/>
                  </a:lnTo>
                  <a:close/>
                </a:path>
                <a:path w="356870" h="523239">
                  <a:moveTo>
                    <a:pt x="68433" y="290830"/>
                  </a:moveTo>
                  <a:lnTo>
                    <a:pt x="49629" y="254000"/>
                  </a:lnTo>
                  <a:lnTo>
                    <a:pt x="24057" y="195580"/>
                  </a:lnTo>
                  <a:lnTo>
                    <a:pt x="8888" y="149860"/>
                  </a:lnTo>
                  <a:lnTo>
                    <a:pt x="5736" y="124460"/>
                  </a:lnTo>
                  <a:lnTo>
                    <a:pt x="7405" y="116840"/>
                  </a:lnTo>
                  <a:lnTo>
                    <a:pt x="0" y="101600"/>
                  </a:lnTo>
                  <a:lnTo>
                    <a:pt x="1397" y="97790"/>
                  </a:lnTo>
                  <a:lnTo>
                    <a:pt x="7927" y="95250"/>
                  </a:lnTo>
                  <a:lnTo>
                    <a:pt x="11828" y="96520"/>
                  </a:lnTo>
                  <a:lnTo>
                    <a:pt x="18950" y="110490"/>
                  </a:lnTo>
                  <a:lnTo>
                    <a:pt x="20870" y="110490"/>
                  </a:lnTo>
                  <a:lnTo>
                    <a:pt x="22878" y="111760"/>
                  </a:lnTo>
                  <a:lnTo>
                    <a:pt x="28196" y="114300"/>
                  </a:lnTo>
                  <a:lnTo>
                    <a:pt x="31841" y="118110"/>
                  </a:lnTo>
                  <a:lnTo>
                    <a:pt x="35795" y="121920"/>
                  </a:lnTo>
                  <a:lnTo>
                    <a:pt x="16367" y="121920"/>
                  </a:lnTo>
                  <a:lnTo>
                    <a:pt x="16818" y="125730"/>
                  </a:lnTo>
                  <a:lnTo>
                    <a:pt x="16871" y="127000"/>
                  </a:lnTo>
                  <a:lnTo>
                    <a:pt x="17450" y="130810"/>
                  </a:lnTo>
                  <a:lnTo>
                    <a:pt x="18673" y="137160"/>
                  </a:lnTo>
                  <a:lnTo>
                    <a:pt x="20508" y="143510"/>
                  </a:lnTo>
                  <a:lnTo>
                    <a:pt x="22923" y="152400"/>
                  </a:lnTo>
                  <a:lnTo>
                    <a:pt x="59560" y="152400"/>
                  </a:lnTo>
                  <a:lnTo>
                    <a:pt x="61386" y="154940"/>
                  </a:lnTo>
                  <a:lnTo>
                    <a:pt x="62174" y="156210"/>
                  </a:lnTo>
                  <a:lnTo>
                    <a:pt x="46226" y="156210"/>
                  </a:lnTo>
                  <a:lnTo>
                    <a:pt x="26683" y="165100"/>
                  </a:lnTo>
                  <a:lnTo>
                    <a:pt x="48838" y="222250"/>
                  </a:lnTo>
                  <a:lnTo>
                    <a:pt x="75652" y="278130"/>
                  </a:lnTo>
                  <a:lnTo>
                    <a:pt x="77554" y="280670"/>
                  </a:lnTo>
                  <a:lnTo>
                    <a:pt x="79235" y="285750"/>
                  </a:lnTo>
                  <a:lnTo>
                    <a:pt x="68433" y="290830"/>
                  </a:lnTo>
                  <a:close/>
                </a:path>
                <a:path w="356870" h="523239">
                  <a:moveTo>
                    <a:pt x="105286" y="205740"/>
                  </a:moveTo>
                  <a:lnTo>
                    <a:pt x="92125" y="205740"/>
                  </a:lnTo>
                  <a:lnTo>
                    <a:pt x="87375" y="177800"/>
                  </a:lnTo>
                  <a:lnTo>
                    <a:pt x="86808" y="171450"/>
                  </a:lnTo>
                  <a:lnTo>
                    <a:pt x="83747" y="109220"/>
                  </a:lnTo>
                  <a:lnTo>
                    <a:pt x="83429" y="106680"/>
                  </a:lnTo>
                  <a:lnTo>
                    <a:pt x="85782" y="102870"/>
                  </a:lnTo>
                  <a:lnTo>
                    <a:pt x="108431" y="99060"/>
                  </a:lnTo>
                  <a:lnTo>
                    <a:pt x="111616" y="101600"/>
                  </a:lnTo>
                  <a:lnTo>
                    <a:pt x="115118" y="113030"/>
                  </a:lnTo>
                  <a:lnTo>
                    <a:pt x="101654" y="113030"/>
                  </a:lnTo>
                  <a:lnTo>
                    <a:pt x="97062" y="114300"/>
                  </a:lnTo>
                  <a:lnTo>
                    <a:pt x="99672" y="166370"/>
                  </a:lnTo>
                  <a:lnTo>
                    <a:pt x="131513" y="166370"/>
                  </a:lnTo>
                  <a:lnTo>
                    <a:pt x="131929" y="167640"/>
                  </a:lnTo>
                  <a:lnTo>
                    <a:pt x="133376" y="176530"/>
                  </a:lnTo>
                  <a:lnTo>
                    <a:pt x="120065" y="176530"/>
                  </a:lnTo>
                  <a:lnTo>
                    <a:pt x="100849" y="179070"/>
                  </a:lnTo>
                  <a:lnTo>
                    <a:pt x="105286" y="205740"/>
                  </a:lnTo>
                  <a:close/>
                </a:path>
                <a:path w="356870" h="523239">
                  <a:moveTo>
                    <a:pt x="287605" y="118110"/>
                  </a:moveTo>
                  <a:lnTo>
                    <a:pt x="268362" y="107950"/>
                  </a:lnTo>
                  <a:lnTo>
                    <a:pt x="293957" y="107950"/>
                  </a:lnTo>
                  <a:lnTo>
                    <a:pt x="295089" y="111760"/>
                  </a:lnTo>
                  <a:lnTo>
                    <a:pt x="291586" y="116840"/>
                  </a:lnTo>
                  <a:lnTo>
                    <a:pt x="287605" y="118110"/>
                  </a:lnTo>
                  <a:close/>
                </a:path>
                <a:path w="356870" h="523239">
                  <a:moveTo>
                    <a:pt x="131513" y="166370"/>
                  </a:moveTo>
                  <a:lnTo>
                    <a:pt x="99672" y="166370"/>
                  </a:lnTo>
                  <a:lnTo>
                    <a:pt x="117296" y="163830"/>
                  </a:lnTo>
                  <a:lnTo>
                    <a:pt x="101654" y="113030"/>
                  </a:lnTo>
                  <a:lnTo>
                    <a:pt x="115118" y="113030"/>
                  </a:lnTo>
                  <a:lnTo>
                    <a:pt x="130682" y="163830"/>
                  </a:lnTo>
                  <a:lnTo>
                    <a:pt x="131513" y="166370"/>
                  </a:lnTo>
                  <a:close/>
                </a:path>
                <a:path w="356870" h="523239">
                  <a:moveTo>
                    <a:pt x="59560" y="152400"/>
                  </a:moveTo>
                  <a:lnTo>
                    <a:pt x="22923" y="152400"/>
                  </a:lnTo>
                  <a:lnTo>
                    <a:pt x="38706" y="144780"/>
                  </a:lnTo>
                  <a:lnTo>
                    <a:pt x="34150" y="139700"/>
                  </a:lnTo>
                  <a:lnTo>
                    <a:pt x="29938" y="134620"/>
                  </a:lnTo>
                  <a:lnTo>
                    <a:pt x="22976" y="127000"/>
                  </a:lnTo>
                  <a:lnTo>
                    <a:pt x="20251" y="124460"/>
                  </a:lnTo>
                  <a:lnTo>
                    <a:pt x="16367" y="121920"/>
                  </a:lnTo>
                  <a:lnTo>
                    <a:pt x="35795" y="121920"/>
                  </a:lnTo>
                  <a:lnTo>
                    <a:pt x="47695" y="135890"/>
                  </a:lnTo>
                  <a:lnTo>
                    <a:pt x="59560" y="152400"/>
                  </a:lnTo>
                  <a:close/>
                </a:path>
                <a:path w="356870" h="523239">
                  <a:moveTo>
                    <a:pt x="284251" y="148590"/>
                  </a:moveTo>
                  <a:lnTo>
                    <a:pt x="254286" y="133350"/>
                  </a:lnTo>
                  <a:lnTo>
                    <a:pt x="282971" y="133350"/>
                  </a:lnTo>
                  <a:lnTo>
                    <a:pt x="290391" y="137160"/>
                  </a:lnTo>
                  <a:lnTo>
                    <a:pt x="291595" y="140970"/>
                  </a:lnTo>
                  <a:lnTo>
                    <a:pt x="288206" y="147320"/>
                  </a:lnTo>
                  <a:lnTo>
                    <a:pt x="284251" y="148590"/>
                  </a:lnTo>
                  <a:close/>
                </a:path>
                <a:path w="356870" h="523239">
                  <a:moveTo>
                    <a:pt x="203773" y="160020"/>
                  </a:moveTo>
                  <a:lnTo>
                    <a:pt x="190214" y="160020"/>
                  </a:lnTo>
                  <a:lnTo>
                    <a:pt x="183252" y="139700"/>
                  </a:lnTo>
                  <a:lnTo>
                    <a:pt x="167150" y="138430"/>
                  </a:lnTo>
                  <a:lnTo>
                    <a:pt x="196871" y="138430"/>
                  </a:lnTo>
                  <a:lnTo>
                    <a:pt x="203773" y="160020"/>
                  </a:lnTo>
                  <a:close/>
                </a:path>
                <a:path w="356870" h="523239">
                  <a:moveTo>
                    <a:pt x="109466" y="292100"/>
                  </a:moveTo>
                  <a:lnTo>
                    <a:pt x="106122" y="289560"/>
                  </a:lnTo>
                  <a:lnTo>
                    <a:pt x="98973" y="247650"/>
                  </a:lnTo>
                  <a:lnTo>
                    <a:pt x="85241" y="220980"/>
                  </a:lnTo>
                  <a:lnTo>
                    <a:pt x="71654" y="196850"/>
                  </a:lnTo>
                  <a:lnTo>
                    <a:pt x="58540" y="173990"/>
                  </a:lnTo>
                  <a:lnTo>
                    <a:pt x="46226" y="156210"/>
                  </a:lnTo>
                  <a:lnTo>
                    <a:pt x="62174" y="156210"/>
                  </a:lnTo>
                  <a:lnTo>
                    <a:pt x="76364" y="179070"/>
                  </a:lnTo>
                  <a:lnTo>
                    <a:pt x="92125" y="205740"/>
                  </a:lnTo>
                  <a:lnTo>
                    <a:pt x="105286" y="205740"/>
                  </a:lnTo>
                  <a:lnTo>
                    <a:pt x="119021" y="288290"/>
                  </a:lnTo>
                  <a:lnTo>
                    <a:pt x="116597" y="290830"/>
                  </a:lnTo>
                  <a:lnTo>
                    <a:pt x="109466" y="292100"/>
                  </a:lnTo>
                  <a:close/>
                </a:path>
                <a:path w="356870" h="523239">
                  <a:moveTo>
                    <a:pt x="259630" y="168910"/>
                  </a:moveTo>
                  <a:lnTo>
                    <a:pt x="240352" y="158750"/>
                  </a:lnTo>
                  <a:lnTo>
                    <a:pt x="240051" y="157480"/>
                  </a:lnTo>
                  <a:lnTo>
                    <a:pt x="265982" y="157480"/>
                  </a:lnTo>
                  <a:lnTo>
                    <a:pt x="267114" y="161290"/>
                  </a:lnTo>
                  <a:lnTo>
                    <a:pt x="263611" y="167640"/>
                  </a:lnTo>
                  <a:lnTo>
                    <a:pt x="259630" y="168910"/>
                  </a:lnTo>
                  <a:close/>
                </a:path>
                <a:path w="356870" h="523239">
                  <a:moveTo>
                    <a:pt x="167380" y="294640"/>
                  </a:moveTo>
                  <a:lnTo>
                    <a:pt x="160169" y="293370"/>
                  </a:lnTo>
                  <a:lnTo>
                    <a:pt x="157462" y="290830"/>
                  </a:lnTo>
                  <a:lnTo>
                    <a:pt x="167247" y="171450"/>
                  </a:lnTo>
                  <a:lnTo>
                    <a:pt x="153242" y="170180"/>
                  </a:lnTo>
                  <a:lnTo>
                    <a:pt x="205490" y="170180"/>
                  </a:lnTo>
                  <a:lnTo>
                    <a:pt x="205368" y="171450"/>
                  </a:lnTo>
                  <a:lnTo>
                    <a:pt x="180297" y="171450"/>
                  </a:lnTo>
                  <a:lnTo>
                    <a:pt x="170521" y="292100"/>
                  </a:lnTo>
                  <a:lnTo>
                    <a:pt x="167380" y="294640"/>
                  </a:lnTo>
                  <a:close/>
                </a:path>
                <a:path w="356870" h="523239">
                  <a:moveTo>
                    <a:pt x="190869" y="292100"/>
                  </a:moveTo>
                  <a:lnTo>
                    <a:pt x="183694" y="290830"/>
                  </a:lnTo>
                  <a:lnTo>
                    <a:pt x="181040" y="288290"/>
                  </a:lnTo>
                  <a:lnTo>
                    <a:pt x="192125" y="172720"/>
                  </a:lnTo>
                  <a:lnTo>
                    <a:pt x="180297" y="171450"/>
                  </a:lnTo>
                  <a:lnTo>
                    <a:pt x="205368" y="171450"/>
                  </a:lnTo>
                  <a:lnTo>
                    <a:pt x="203061" y="195580"/>
                  </a:lnTo>
                  <a:lnTo>
                    <a:pt x="218050" y="195580"/>
                  </a:lnTo>
                  <a:lnTo>
                    <a:pt x="217305" y="196850"/>
                  </a:lnTo>
                  <a:lnTo>
                    <a:pt x="218472" y="196850"/>
                  </a:lnTo>
                  <a:lnTo>
                    <a:pt x="237998" y="207010"/>
                  </a:lnTo>
                  <a:lnTo>
                    <a:pt x="211244" y="207010"/>
                  </a:lnTo>
                  <a:lnTo>
                    <a:pt x="203565" y="220980"/>
                  </a:lnTo>
                  <a:lnTo>
                    <a:pt x="225033" y="232410"/>
                  </a:lnTo>
                  <a:lnTo>
                    <a:pt x="199495" y="232410"/>
                  </a:lnTo>
                  <a:lnTo>
                    <a:pt x="197788" y="250190"/>
                  </a:lnTo>
                  <a:lnTo>
                    <a:pt x="210156" y="257810"/>
                  </a:lnTo>
                  <a:lnTo>
                    <a:pt x="211138" y="261620"/>
                  </a:lnTo>
                  <a:lnTo>
                    <a:pt x="209271" y="264160"/>
                  </a:lnTo>
                  <a:lnTo>
                    <a:pt x="196469" y="264160"/>
                  </a:lnTo>
                  <a:lnTo>
                    <a:pt x="194045" y="289560"/>
                  </a:lnTo>
                  <a:lnTo>
                    <a:pt x="190869" y="292100"/>
                  </a:lnTo>
                  <a:close/>
                </a:path>
                <a:path w="356870" h="523239">
                  <a:moveTo>
                    <a:pt x="141440" y="293370"/>
                  </a:moveTo>
                  <a:lnTo>
                    <a:pt x="134229" y="293370"/>
                  </a:lnTo>
                  <a:lnTo>
                    <a:pt x="131504" y="290830"/>
                  </a:lnTo>
                  <a:lnTo>
                    <a:pt x="133637" y="260350"/>
                  </a:lnTo>
                  <a:lnTo>
                    <a:pt x="120065" y="176530"/>
                  </a:lnTo>
                  <a:lnTo>
                    <a:pt x="133376" y="176530"/>
                  </a:lnTo>
                  <a:lnTo>
                    <a:pt x="137715" y="203200"/>
                  </a:lnTo>
                  <a:lnTo>
                    <a:pt x="150864" y="203200"/>
                  </a:lnTo>
                  <a:lnTo>
                    <a:pt x="144554" y="290830"/>
                  </a:lnTo>
                  <a:lnTo>
                    <a:pt x="141440" y="293370"/>
                  </a:lnTo>
                  <a:close/>
                </a:path>
                <a:path w="356870" h="523239">
                  <a:moveTo>
                    <a:pt x="256268" y="198120"/>
                  </a:moveTo>
                  <a:lnTo>
                    <a:pt x="226311" y="182880"/>
                  </a:lnTo>
                  <a:lnTo>
                    <a:pt x="252446" y="182880"/>
                  </a:lnTo>
                  <a:lnTo>
                    <a:pt x="262417" y="187960"/>
                  </a:lnTo>
                  <a:lnTo>
                    <a:pt x="263620" y="191770"/>
                  </a:lnTo>
                  <a:lnTo>
                    <a:pt x="260222" y="196850"/>
                  </a:lnTo>
                  <a:lnTo>
                    <a:pt x="256268" y="198120"/>
                  </a:lnTo>
                  <a:close/>
                </a:path>
                <a:path w="356870" h="523239">
                  <a:moveTo>
                    <a:pt x="231646" y="218440"/>
                  </a:moveTo>
                  <a:lnTo>
                    <a:pt x="212138" y="208280"/>
                  </a:lnTo>
                  <a:lnTo>
                    <a:pt x="211660" y="207010"/>
                  </a:lnTo>
                  <a:lnTo>
                    <a:pt x="237998" y="207010"/>
                  </a:lnTo>
                  <a:lnTo>
                    <a:pt x="239131" y="210820"/>
                  </a:lnTo>
                  <a:lnTo>
                    <a:pt x="235627" y="217170"/>
                  </a:lnTo>
                  <a:lnTo>
                    <a:pt x="231646" y="218440"/>
                  </a:lnTo>
                  <a:close/>
                </a:path>
                <a:path w="356870" h="523239">
                  <a:moveTo>
                    <a:pt x="228072" y="248920"/>
                  </a:moveTo>
                  <a:lnTo>
                    <a:pt x="199495" y="232410"/>
                  </a:lnTo>
                  <a:lnTo>
                    <a:pt x="225033" y="232410"/>
                  </a:lnTo>
                  <a:lnTo>
                    <a:pt x="234574" y="237490"/>
                  </a:lnTo>
                  <a:lnTo>
                    <a:pt x="235663" y="241300"/>
                  </a:lnTo>
                  <a:lnTo>
                    <a:pt x="232071" y="247650"/>
                  </a:lnTo>
                  <a:lnTo>
                    <a:pt x="228072" y="248920"/>
                  </a:lnTo>
                  <a:close/>
                </a:path>
                <a:path w="356870" h="523239">
                  <a:moveTo>
                    <a:pt x="203397" y="267970"/>
                  </a:moveTo>
                  <a:lnTo>
                    <a:pt x="196469" y="264160"/>
                  </a:lnTo>
                  <a:lnTo>
                    <a:pt x="209271" y="264160"/>
                  </a:lnTo>
                  <a:lnTo>
                    <a:pt x="207405" y="266700"/>
                  </a:lnTo>
                  <a:lnTo>
                    <a:pt x="203397" y="267970"/>
                  </a:lnTo>
                  <a:close/>
                </a:path>
                <a:path w="356870" h="523239">
                  <a:moveTo>
                    <a:pt x="239874" y="302260"/>
                  </a:moveTo>
                  <a:lnTo>
                    <a:pt x="148624" y="302260"/>
                  </a:lnTo>
                  <a:lnTo>
                    <a:pt x="179771" y="300990"/>
                  </a:lnTo>
                  <a:lnTo>
                    <a:pt x="208059" y="298450"/>
                  </a:lnTo>
                  <a:lnTo>
                    <a:pt x="230727" y="293370"/>
                  </a:lnTo>
                  <a:lnTo>
                    <a:pt x="245014" y="287020"/>
                  </a:lnTo>
                  <a:lnTo>
                    <a:pt x="245341" y="285750"/>
                  </a:lnTo>
                  <a:lnTo>
                    <a:pt x="245686" y="285750"/>
                  </a:lnTo>
                  <a:lnTo>
                    <a:pt x="248447" y="283210"/>
                  </a:lnTo>
                  <a:lnTo>
                    <a:pt x="252578" y="283210"/>
                  </a:lnTo>
                  <a:lnTo>
                    <a:pt x="257958" y="287020"/>
                  </a:lnTo>
                  <a:lnTo>
                    <a:pt x="258170" y="290830"/>
                  </a:lnTo>
                  <a:lnTo>
                    <a:pt x="255100" y="294640"/>
                  </a:lnTo>
                  <a:lnTo>
                    <a:pt x="254304" y="294640"/>
                  </a:lnTo>
                  <a:lnTo>
                    <a:pt x="253357" y="295910"/>
                  </a:lnTo>
                  <a:lnTo>
                    <a:pt x="239874" y="302260"/>
                  </a:lnTo>
                  <a:close/>
                </a:path>
                <a:path w="356870" h="523239">
                  <a:moveTo>
                    <a:pt x="148880" y="314960"/>
                  </a:moveTo>
                  <a:lnTo>
                    <a:pt x="115685" y="314960"/>
                  </a:lnTo>
                  <a:lnTo>
                    <a:pt x="85323" y="311150"/>
                  </a:lnTo>
                  <a:lnTo>
                    <a:pt x="60729" y="306070"/>
                  </a:lnTo>
                  <a:lnTo>
                    <a:pt x="44837" y="298450"/>
                  </a:lnTo>
                  <a:lnTo>
                    <a:pt x="44112" y="298450"/>
                  </a:lnTo>
                  <a:lnTo>
                    <a:pt x="43404" y="297180"/>
                  </a:lnTo>
                  <a:lnTo>
                    <a:pt x="42705" y="297180"/>
                  </a:lnTo>
                  <a:lnTo>
                    <a:pt x="40405" y="293370"/>
                  </a:lnTo>
                  <a:lnTo>
                    <a:pt x="40776" y="289560"/>
                  </a:lnTo>
                  <a:lnTo>
                    <a:pt x="46323" y="285750"/>
                  </a:lnTo>
                  <a:lnTo>
                    <a:pt x="50437" y="285750"/>
                  </a:lnTo>
                  <a:lnTo>
                    <a:pt x="52923" y="288290"/>
                  </a:lnTo>
                  <a:lnTo>
                    <a:pt x="53207" y="289560"/>
                  </a:lnTo>
                  <a:lnTo>
                    <a:pt x="53596" y="289560"/>
                  </a:lnTo>
                  <a:lnTo>
                    <a:pt x="67388" y="295910"/>
                  </a:lnTo>
                  <a:lnTo>
                    <a:pt x="89660" y="299720"/>
                  </a:lnTo>
                  <a:lnTo>
                    <a:pt x="117658" y="302260"/>
                  </a:lnTo>
                  <a:lnTo>
                    <a:pt x="239874" y="302260"/>
                  </a:lnTo>
                  <a:lnTo>
                    <a:pt x="237177" y="303530"/>
                  </a:lnTo>
                  <a:lnTo>
                    <a:pt x="212419" y="309880"/>
                  </a:lnTo>
                  <a:lnTo>
                    <a:pt x="182011" y="313690"/>
                  </a:lnTo>
                  <a:lnTo>
                    <a:pt x="148880" y="314960"/>
                  </a:lnTo>
                  <a:close/>
                </a:path>
                <a:path w="356870" h="523239">
                  <a:moveTo>
                    <a:pt x="152601" y="523240"/>
                  </a:moveTo>
                  <a:lnTo>
                    <a:pt x="132725" y="521970"/>
                  </a:lnTo>
                  <a:lnTo>
                    <a:pt x="126780" y="521970"/>
                  </a:lnTo>
                  <a:lnTo>
                    <a:pt x="120976" y="520700"/>
                  </a:lnTo>
                  <a:lnTo>
                    <a:pt x="115420" y="520700"/>
                  </a:lnTo>
                  <a:lnTo>
                    <a:pt x="99377" y="516890"/>
                  </a:lnTo>
                  <a:lnTo>
                    <a:pt x="63956" y="500380"/>
                  </a:lnTo>
                  <a:lnTo>
                    <a:pt x="63160" y="494030"/>
                  </a:lnTo>
                  <a:lnTo>
                    <a:pt x="62638" y="490220"/>
                  </a:lnTo>
                  <a:lnTo>
                    <a:pt x="61921" y="482600"/>
                  </a:lnTo>
                  <a:lnTo>
                    <a:pt x="45625" y="314960"/>
                  </a:lnTo>
                  <a:lnTo>
                    <a:pt x="48270" y="312420"/>
                  </a:lnTo>
                  <a:lnTo>
                    <a:pt x="55454" y="311150"/>
                  </a:lnTo>
                  <a:lnTo>
                    <a:pt x="58630" y="313690"/>
                  </a:lnTo>
                  <a:lnTo>
                    <a:pt x="74997" y="482600"/>
                  </a:lnTo>
                  <a:lnTo>
                    <a:pt x="75687" y="488950"/>
                  </a:lnTo>
                  <a:lnTo>
                    <a:pt x="76466" y="495300"/>
                  </a:lnTo>
                  <a:lnTo>
                    <a:pt x="76846" y="497840"/>
                  </a:lnTo>
                  <a:lnTo>
                    <a:pt x="77766" y="497840"/>
                  </a:lnTo>
                  <a:lnTo>
                    <a:pt x="80898" y="499110"/>
                  </a:lnTo>
                  <a:lnTo>
                    <a:pt x="86865" y="501650"/>
                  </a:lnTo>
                  <a:lnTo>
                    <a:pt x="95124" y="504190"/>
                  </a:lnTo>
                  <a:lnTo>
                    <a:pt x="105424" y="505460"/>
                  </a:lnTo>
                  <a:lnTo>
                    <a:pt x="117517" y="508000"/>
                  </a:lnTo>
                  <a:lnTo>
                    <a:pt x="122533" y="509270"/>
                  </a:lnTo>
                  <a:lnTo>
                    <a:pt x="127974" y="509270"/>
                  </a:lnTo>
                  <a:lnTo>
                    <a:pt x="133805" y="510540"/>
                  </a:lnTo>
                  <a:lnTo>
                    <a:pt x="225701" y="510540"/>
                  </a:lnTo>
                  <a:lnTo>
                    <a:pt x="219313" y="513080"/>
                  </a:lnTo>
                  <a:lnTo>
                    <a:pt x="211695" y="515620"/>
                  </a:lnTo>
                  <a:lnTo>
                    <a:pt x="192367" y="519430"/>
                  </a:lnTo>
                  <a:lnTo>
                    <a:pt x="172575" y="521970"/>
                  </a:lnTo>
                  <a:lnTo>
                    <a:pt x="152601" y="523240"/>
                  </a:lnTo>
                  <a:close/>
                </a:path>
                <a:path w="356870" h="523239">
                  <a:moveTo>
                    <a:pt x="225701" y="510540"/>
                  </a:moveTo>
                  <a:lnTo>
                    <a:pt x="171317" y="510540"/>
                  </a:lnTo>
                  <a:lnTo>
                    <a:pt x="189948" y="508000"/>
                  </a:lnTo>
                  <a:lnTo>
                    <a:pt x="208165" y="504190"/>
                  </a:lnTo>
                  <a:lnTo>
                    <a:pt x="214429" y="501650"/>
                  </a:lnTo>
                  <a:lnTo>
                    <a:pt x="219375" y="500380"/>
                  </a:lnTo>
                  <a:lnTo>
                    <a:pt x="226046" y="499110"/>
                  </a:lnTo>
                  <a:lnTo>
                    <a:pt x="227390" y="495300"/>
                  </a:lnTo>
                  <a:lnTo>
                    <a:pt x="228461" y="482600"/>
                  </a:lnTo>
                  <a:lnTo>
                    <a:pt x="239635" y="317500"/>
                  </a:lnTo>
                  <a:lnTo>
                    <a:pt x="239856" y="314960"/>
                  </a:lnTo>
                  <a:lnTo>
                    <a:pt x="242962" y="312420"/>
                  </a:lnTo>
                  <a:lnTo>
                    <a:pt x="250181" y="312420"/>
                  </a:lnTo>
                  <a:lnTo>
                    <a:pt x="252915" y="314960"/>
                  </a:lnTo>
                  <a:lnTo>
                    <a:pt x="241962" y="477520"/>
                  </a:lnTo>
                  <a:lnTo>
                    <a:pt x="241555" y="483870"/>
                  </a:lnTo>
                  <a:lnTo>
                    <a:pt x="240573" y="494030"/>
                  </a:lnTo>
                  <a:lnTo>
                    <a:pt x="239980" y="502920"/>
                  </a:lnTo>
                  <a:lnTo>
                    <a:pt x="236220" y="505460"/>
                  </a:lnTo>
                  <a:lnTo>
                    <a:pt x="225701" y="510540"/>
                  </a:lnTo>
                  <a:close/>
                </a:path>
              </a:pathLst>
            </a:custGeom>
            <a:solidFill>
              <a:srgbClr val="231F20"/>
            </a:solidFill>
          </p:spPr>
          <p:txBody>
            <a:bodyPr wrap="square" lIns="0" tIns="0" rIns="0" bIns="0" rtlCol="0"/>
            <a:lstStyle/>
            <a:p>
              <a:endParaRPr/>
            </a:p>
          </p:txBody>
        </p:sp>
      </p:grpSp>
      <p:grpSp>
        <p:nvGrpSpPr>
          <p:cNvPr id="14" name="object 14"/>
          <p:cNvGrpSpPr/>
          <p:nvPr/>
        </p:nvGrpSpPr>
        <p:grpSpPr>
          <a:xfrm>
            <a:off x="2632750" y="2526160"/>
            <a:ext cx="377825" cy="380365"/>
            <a:chOff x="2632750" y="2526160"/>
            <a:chExt cx="377825" cy="380365"/>
          </a:xfrm>
        </p:grpSpPr>
        <p:sp>
          <p:nvSpPr>
            <p:cNvPr id="15" name="object 15"/>
            <p:cNvSpPr/>
            <p:nvPr/>
          </p:nvSpPr>
          <p:spPr>
            <a:xfrm>
              <a:off x="2693322" y="2609381"/>
              <a:ext cx="235585" cy="233679"/>
            </a:xfrm>
            <a:custGeom>
              <a:avLst/>
              <a:gdLst/>
              <a:ahLst/>
              <a:cxnLst/>
              <a:rect l="l" t="t" r="r" b="b"/>
              <a:pathLst>
                <a:path w="235585" h="233680">
                  <a:moveTo>
                    <a:pt x="47438" y="233119"/>
                  </a:moveTo>
                  <a:lnTo>
                    <a:pt x="0" y="190471"/>
                  </a:lnTo>
                  <a:lnTo>
                    <a:pt x="188091" y="0"/>
                  </a:lnTo>
                  <a:lnTo>
                    <a:pt x="235530" y="42647"/>
                  </a:lnTo>
                  <a:lnTo>
                    <a:pt x="47438" y="233119"/>
                  </a:lnTo>
                  <a:close/>
                </a:path>
              </a:pathLst>
            </a:custGeom>
            <a:solidFill>
              <a:srgbClr val="FECF00"/>
            </a:solidFill>
          </p:spPr>
          <p:txBody>
            <a:bodyPr wrap="square" lIns="0" tIns="0" rIns="0" bIns="0" rtlCol="0"/>
            <a:lstStyle/>
            <a:p>
              <a:endParaRPr/>
            </a:p>
          </p:txBody>
        </p:sp>
        <p:sp>
          <p:nvSpPr>
            <p:cNvPr id="16" name="object 16"/>
            <p:cNvSpPr/>
            <p:nvPr/>
          </p:nvSpPr>
          <p:spPr>
            <a:xfrm>
              <a:off x="2632750" y="2526160"/>
              <a:ext cx="377825" cy="380365"/>
            </a:xfrm>
            <a:custGeom>
              <a:avLst/>
              <a:gdLst/>
              <a:ahLst/>
              <a:cxnLst/>
              <a:rect l="l" t="t" r="r" b="b"/>
              <a:pathLst>
                <a:path w="377825" h="380364">
                  <a:moveTo>
                    <a:pt x="313571" y="27553"/>
                  </a:moveTo>
                  <a:lnTo>
                    <a:pt x="307210" y="21838"/>
                  </a:lnTo>
                  <a:lnTo>
                    <a:pt x="307060" y="17060"/>
                  </a:lnTo>
                  <a:lnTo>
                    <a:pt x="312527" y="11523"/>
                  </a:lnTo>
                  <a:lnTo>
                    <a:pt x="316588" y="7614"/>
                  </a:lnTo>
                  <a:lnTo>
                    <a:pt x="327850" y="1257"/>
                  </a:lnTo>
                  <a:lnTo>
                    <a:pt x="335202" y="0"/>
                  </a:lnTo>
                  <a:lnTo>
                    <a:pt x="353593" y="16528"/>
                  </a:lnTo>
                  <a:lnTo>
                    <a:pt x="330443" y="16528"/>
                  </a:lnTo>
                  <a:lnTo>
                    <a:pt x="323324" y="22607"/>
                  </a:lnTo>
                  <a:lnTo>
                    <a:pt x="318579" y="27410"/>
                  </a:lnTo>
                  <a:lnTo>
                    <a:pt x="313571" y="27553"/>
                  </a:lnTo>
                  <a:close/>
                </a:path>
                <a:path w="377825" h="380364">
                  <a:moveTo>
                    <a:pt x="360134" y="66740"/>
                  </a:moveTo>
                  <a:lnTo>
                    <a:pt x="355188" y="66006"/>
                  </a:lnTo>
                  <a:lnTo>
                    <a:pt x="350030" y="59261"/>
                  </a:lnTo>
                  <a:lnTo>
                    <a:pt x="350809" y="54533"/>
                  </a:lnTo>
                  <a:lnTo>
                    <a:pt x="356153" y="50810"/>
                  </a:lnTo>
                  <a:lnTo>
                    <a:pt x="359798" y="45771"/>
                  </a:lnTo>
                  <a:lnTo>
                    <a:pt x="360408" y="43475"/>
                  </a:lnTo>
                  <a:lnTo>
                    <a:pt x="330443" y="16528"/>
                  </a:lnTo>
                  <a:lnTo>
                    <a:pt x="353593" y="16528"/>
                  </a:lnTo>
                  <a:lnTo>
                    <a:pt x="372086" y="33150"/>
                  </a:lnTo>
                  <a:lnTo>
                    <a:pt x="372653" y="33783"/>
                  </a:lnTo>
                  <a:lnTo>
                    <a:pt x="377359" y="39954"/>
                  </a:lnTo>
                  <a:lnTo>
                    <a:pt x="376236" y="46404"/>
                  </a:lnTo>
                  <a:lnTo>
                    <a:pt x="364336" y="63819"/>
                  </a:lnTo>
                  <a:lnTo>
                    <a:pt x="360134" y="66740"/>
                  </a:lnTo>
                  <a:close/>
                </a:path>
                <a:path w="377825" h="380364">
                  <a:moveTo>
                    <a:pt x="309554" y="121443"/>
                  </a:moveTo>
                  <a:lnTo>
                    <a:pt x="252490" y="70134"/>
                  </a:lnTo>
                  <a:lnTo>
                    <a:pt x="252340" y="65339"/>
                  </a:lnTo>
                  <a:lnTo>
                    <a:pt x="294541" y="22607"/>
                  </a:lnTo>
                  <a:lnTo>
                    <a:pt x="299566" y="22463"/>
                  </a:lnTo>
                  <a:lnTo>
                    <a:pt x="320803" y="41558"/>
                  </a:lnTo>
                  <a:lnTo>
                    <a:pt x="297646" y="41558"/>
                  </a:lnTo>
                  <a:lnTo>
                    <a:pt x="272352" y="67171"/>
                  </a:lnTo>
                  <a:lnTo>
                    <a:pt x="311474" y="102347"/>
                  </a:lnTo>
                  <a:lnTo>
                    <a:pt x="333301" y="102347"/>
                  </a:lnTo>
                  <a:lnTo>
                    <a:pt x="314588" y="121299"/>
                  </a:lnTo>
                  <a:lnTo>
                    <a:pt x="309554" y="121443"/>
                  </a:lnTo>
                  <a:close/>
                </a:path>
                <a:path w="377825" h="380364">
                  <a:moveTo>
                    <a:pt x="333301" y="102347"/>
                  </a:moveTo>
                  <a:lnTo>
                    <a:pt x="311474" y="102347"/>
                  </a:lnTo>
                  <a:lnTo>
                    <a:pt x="336768" y="76735"/>
                  </a:lnTo>
                  <a:lnTo>
                    <a:pt x="297646" y="41558"/>
                  </a:lnTo>
                  <a:lnTo>
                    <a:pt x="320803" y="41558"/>
                  </a:lnTo>
                  <a:lnTo>
                    <a:pt x="356630" y="73772"/>
                  </a:lnTo>
                  <a:lnTo>
                    <a:pt x="356781" y="78567"/>
                  </a:lnTo>
                  <a:lnTo>
                    <a:pt x="333301" y="102347"/>
                  </a:lnTo>
                  <a:close/>
                </a:path>
                <a:path w="377825" h="380364">
                  <a:moveTo>
                    <a:pt x="8351" y="380352"/>
                  </a:moveTo>
                  <a:lnTo>
                    <a:pt x="3521" y="379085"/>
                  </a:lnTo>
                  <a:lnTo>
                    <a:pt x="0" y="373185"/>
                  </a:lnTo>
                  <a:lnTo>
                    <a:pt x="26" y="370525"/>
                  </a:lnTo>
                  <a:lnTo>
                    <a:pt x="1158" y="368347"/>
                  </a:lnTo>
                  <a:lnTo>
                    <a:pt x="27603" y="317638"/>
                  </a:lnTo>
                  <a:lnTo>
                    <a:pt x="46633" y="273833"/>
                  </a:lnTo>
                  <a:lnTo>
                    <a:pt x="47270" y="272972"/>
                  </a:lnTo>
                  <a:lnTo>
                    <a:pt x="48040" y="272272"/>
                  </a:lnTo>
                  <a:lnTo>
                    <a:pt x="241519" y="76338"/>
                  </a:lnTo>
                  <a:lnTo>
                    <a:pt x="246527" y="76203"/>
                  </a:lnTo>
                  <a:lnTo>
                    <a:pt x="252888" y="81918"/>
                  </a:lnTo>
                  <a:lnTo>
                    <a:pt x="253030" y="86696"/>
                  </a:lnTo>
                  <a:lnTo>
                    <a:pt x="60284" y="281887"/>
                  </a:lnTo>
                  <a:lnTo>
                    <a:pt x="44147" y="319039"/>
                  </a:lnTo>
                  <a:lnTo>
                    <a:pt x="61550" y="334673"/>
                  </a:lnTo>
                  <a:lnTo>
                    <a:pt x="97806" y="334673"/>
                  </a:lnTo>
                  <a:lnTo>
                    <a:pt x="64062" y="350316"/>
                  </a:lnTo>
                  <a:lnTo>
                    <a:pt x="63390" y="350645"/>
                  </a:lnTo>
                  <a:lnTo>
                    <a:pt x="8351" y="380352"/>
                  </a:lnTo>
                  <a:close/>
                </a:path>
                <a:path w="377825" h="380364">
                  <a:moveTo>
                    <a:pt x="106070" y="283964"/>
                  </a:moveTo>
                  <a:lnTo>
                    <a:pt x="84340" y="283964"/>
                  </a:lnTo>
                  <a:lnTo>
                    <a:pt x="266858" y="99123"/>
                  </a:lnTo>
                  <a:lnTo>
                    <a:pt x="271865" y="98979"/>
                  </a:lnTo>
                  <a:lnTo>
                    <a:pt x="278226" y="104703"/>
                  </a:lnTo>
                  <a:lnTo>
                    <a:pt x="278377" y="109472"/>
                  </a:lnTo>
                  <a:lnTo>
                    <a:pt x="106070" y="283964"/>
                  </a:lnTo>
                  <a:close/>
                </a:path>
                <a:path w="377825" h="380364">
                  <a:moveTo>
                    <a:pt x="97806" y="334673"/>
                  </a:moveTo>
                  <a:lnTo>
                    <a:pt x="61550" y="334673"/>
                  </a:lnTo>
                  <a:lnTo>
                    <a:pt x="99460" y="317098"/>
                  </a:lnTo>
                  <a:lnTo>
                    <a:pt x="292205" y="121907"/>
                  </a:lnTo>
                  <a:lnTo>
                    <a:pt x="297213" y="121772"/>
                  </a:lnTo>
                  <a:lnTo>
                    <a:pt x="303565" y="127487"/>
                  </a:lnTo>
                  <a:lnTo>
                    <a:pt x="303715" y="132265"/>
                  </a:lnTo>
                  <a:lnTo>
                    <a:pt x="110236" y="328198"/>
                  </a:lnTo>
                  <a:lnTo>
                    <a:pt x="109554" y="328967"/>
                  </a:lnTo>
                  <a:lnTo>
                    <a:pt x="108696" y="329625"/>
                  </a:lnTo>
                  <a:lnTo>
                    <a:pt x="97806" y="334673"/>
                  </a:lnTo>
                  <a:close/>
                </a:path>
                <a:path w="377825" h="380364">
                  <a:moveTo>
                    <a:pt x="93338" y="312868"/>
                  </a:moveTo>
                  <a:lnTo>
                    <a:pt x="65885" y="288193"/>
                  </a:lnTo>
                  <a:lnTo>
                    <a:pt x="65734" y="283390"/>
                  </a:lnTo>
                  <a:lnTo>
                    <a:pt x="71750" y="277303"/>
                  </a:lnTo>
                  <a:lnTo>
                    <a:pt x="76776" y="277160"/>
                  </a:lnTo>
                  <a:lnTo>
                    <a:pt x="84340" y="283964"/>
                  </a:lnTo>
                  <a:lnTo>
                    <a:pt x="106070" y="283964"/>
                  </a:lnTo>
                  <a:lnTo>
                    <a:pt x="95850" y="294313"/>
                  </a:lnTo>
                  <a:lnTo>
                    <a:pt x="104228" y="301843"/>
                  </a:lnTo>
                  <a:lnTo>
                    <a:pt x="104379" y="306638"/>
                  </a:lnTo>
                  <a:lnTo>
                    <a:pt x="98363" y="312733"/>
                  </a:lnTo>
                  <a:lnTo>
                    <a:pt x="93338" y="312868"/>
                  </a:lnTo>
                  <a:close/>
                </a:path>
              </a:pathLst>
            </a:custGeom>
            <a:solidFill>
              <a:srgbClr val="231F20"/>
            </a:solidFill>
          </p:spPr>
          <p:txBody>
            <a:bodyPr wrap="square" lIns="0" tIns="0" rIns="0" bIns="0" rtlCol="0"/>
            <a:lstStyle/>
            <a:p>
              <a:endParaRPr/>
            </a:p>
          </p:txBody>
        </p:sp>
      </p:grpSp>
      <p:sp>
        <p:nvSpPr>
          <p:cNvPr id="17" name="object 17"/>
          <p:cNvSpPr/>
          <p:nvPr/>
        </p:nvSpPr>
        <p:spPr>
          <a:xfrm>
            <a:off x="953733" y="2520221"/>
            <a:ext cx="1586865" cy="479425"/>
          </a:xfrm>
          <a:custGeom>
            <a:avLst/>
            <a:gdLst/>
            <a:ahLst/>
            <a:cxnLst/>
            <a:rect l="l" t="t" r="r" b="b"/>
            <a:pathLst>
              <a:path w="1586864" h="479425">
                <a:moveTo>
                  <a:pt x="1586622" y="446981"/>
                </a:moveTo>
                <a:lnTo>
                  <a:pt x="1545487" y="469286"/>
                </a:lnTo>
                <a:lnTo>
                  <a:pt x="1499641" y="479137"/>
                </a:lnTo>
                <a:lnTo>
                  <a:pt x="1451901" y="477487"/>
                </a:lnTo>
                <a:lnTo>
                  <a:pt x="1405083" y="465290"/>
                </a:lnTo>
                <a:lnTo>
                  <a:pt x="1362007" y="443497"/>
                </a:lnTo>
                <a:lnTo>
                  <a:pt x="1325487" y="413062"/>
                </a:lnTo>
                <a:lnTo>
                  <a:pt x="1297243" y="376116"/>
                </a:lnTo>
                <a:lnTo>
                  <a:pt x="1276808" y="334950"/>
                </a:lnTo>
                <a:lnTo>
                  <a:pt x="1263711" y="290758"/>
                </a:lnTo>
                <a:lnTo>
                  <a:pt x="1257481" y="244734"/>
                </a:lnTo>
                <a:lnTo>
                  <a:pt x="1257649" y="198072"/>
                </a:lnTo>
                <a:lnTo>
                  <a:pt x="1263743" y="151967"/>
                </a:lnTo>
                <a:lnTo>
                  <a:pt x="1287099" y="115794"/>
                </a:lnTo>
                <a:lnTo>
                  <a:pt x="1294924" y="114581"/>
                </a:lnTo>
                <a:lnTo>
                  <a:pt x="1302859" y="115492"/>
                </a:lnTo>
                <a:lnTo>
                  <a:pt x="1350357" y="147032"/>
                </a:lnTo>
                <a:lnTo>
                  <a:pt x="1371449" y="181326"/>
                </a:lnTo>
                <a:lnTo>
                  <a:pt x="1381390" y="220894"/>
                </a:lnTo>
                <a:lnTo>
                  <a:pt x="1380272" y="262341"/>
                </a:lnTo>
                <a:lnTo>
                  <a:pt x="1368189" y="302274"/>
                </a:lnTo>
                <a:lnTo>
                  <a:pt x="1345234" y="337297"/>
                </a:lnTo>
                <a:lnTo>
                  <a:pt x="1306532" y="369388"/>
                </a:lnTo>
                <a:lnTo>
                  <a:pt x="1260365" y="390543"/>
                </a:lnTo>
                <a:lnTo>
                  <a:pt x="1209548" y="401240"/>
                </a:lnTo>
                <a:lnTo>
                  <a:pt x="1156894" y="401959"/>
                </a:lnTo>
                <a:lnTo>
                  <a:pt x="1105219" y="393182"/>
                </a:lnTo>
                <a:lnTo>
                  <a:pt x="1056504" y="376283"/>
                </a:lnTo>
                <a:lnTo>
                  <a:pt x="1010683" y="353211"/>
                </a:lnTo>
                <a:lnTo>
                  <a:pt x="967492" y="325283"/>
                </a:lnTo>
                <a:lnTo>
                  <a:pt x="926671" y="293817"/>
                </a:lnTo>
                <a:lnTo>
                  <a:pt x="887958" y="260131"/>
                </a:lnTo>
                <a:lnTo>
                  <a:pt x="850621" y="225292"/>
                </a:lnTo>
                <a:lnTo>
                  <a:pt x="813543" y="190137"/>
                </a:lnTo>
                <a:lnTo>
                  <a:pt x="775881" y="155659"/>
                </a:lnTo>
                <a:lnTo>
                  <a:pt x="736792" y="122848"/>
                </a:lnTo>
                <a:lnTo>
                  <a:pt x="695434" y="92697"/>
                </a:lnTo>
                <a:lnTo>
                  <a:pt x="653222" y="67405"/>
                </a:lnTo>
                <a:lnTo>
                  <a:pt x="608742" y="46088"/>
                </a:lnTo>
                <a:lnTo>
                  <a:pt x="562390" y="28771"/>
                </a:lnTo>
                <a:lnTo>
                  <a:pt x="514564" y="15479"/>
                </a:lnTo>
                <a:lnTo>
                  <a:pt x="465661" y="6236"/>
                </a:lnTo>
                <a:lnTo>
                  <a:pt x="416079" y="1068"/>
                </a:lnTo>
                <a:lnTo>
                  <a:pt x="366214" y="0"/>
                </a:lnTo>
                <a:lnTo>
                  <a:pt x="316464" y="3055"/>
                </a:lnTo>
                <a:lnTo>
                  <a:pt x="267226" y="10261"/>
                </a:lnTo>
                <a:lnTo>
                  <a:pt x="218898" y="21640"/>
                </a:lnTo>
                <a:lnTo>
                  <a:pt x="171876" y="37219"/>
                </a:lnTo>
                <a:lnTo>
                  <a:pt x="126558" y="57022"/>
                </a:lnTo>
                <a:lnTo>
                  <a:pt x="87872" y="80121"/>
                </a:lnTo>
                <a:lnTo>
                  <a:pt x="52768" y="109388"/>
                </a:lnTo>
                <a:lnTo>
                  <a:pt x="24350" y="143296"/>
                </a:lnTo>
                <a:lnTo>
                  <a:pt x="5725" y="180315"/>
                </a:lnTo>
                <a:lnTo>
                  <a:pt x="0" y="218917"/>
                </a:lnTo>
                <a:lnTo>
                  <a:pt x="10279" y="257573"/>
                </a:lnTo>
              </a:path>
            </a:pathLst>
          </a:custGeom>
          <a:ln w="12942">
            <a:solidFill>
              <a:srgbClr val="231F20"/>
            </a:solidFill>
          </a:ln>
        </p:spPr>
        <p:txBody>
          <a:bodyPr wrap="square" lIns="0" tIns="0" rIns="0" bIns="0" rtlCol="0"/>
          <a:lstStyle/>
          <a:p>
            <a:endParaRPr/>
          </a:p>
        </p:txBody>
      </p:sp>
      <p:grpSp>
        <p:nvGrpSpPr>
          <p:cNvPr id="18" name="object 18"/>
          <p:cNvGrpSpPr/>
          <p:nvPr/>
        </p:nvGrpSpPr>
        <p:grpSpPr>
          <a:xfrm>
            <a:off x="406408" y="2445942"/>
            <a:ext cx="454025" cy="559435"/>
            <a:chOff x="406408" y="2445942"/>
            <a:chExt cx="454025" cy="559435"/>
          </a:xfrm>
        </p:grpSpPr>
        <p:sp>
          <p:nvSpPr>
            <p:cNvPr id="19" name="object 19"/>
            <p:cNvSpPr/>
            <p:nvPr/>
          </p:nvSpPr>
          <p:spPr>
            <a:xfrm>
              <a:off x="465747" y="2525021"/>
              <a:ext cx="334010" cy="318770"/>
            </a:xfrm>
            <a:custGeom>
              <a:avLst/>
              <a:gdLst/>
              <a:ahLst/>
              <a:cxnLst/>
              <a:rect l="l" t="t" r="r" b="b"/>
              <a:pathLst>
                <a:path w="334009" h="318769">
                  <a:moveTo>
                    <a:pt x="166256" y="318365"/>
                  </a:moveTo>
                  <a:lnTo>
                    <a:pt x="121954" y="312459"/>
                  </a:lnTo>
                  <a:lnTo>
                    <a:pt x="80859" y="295601"/>
                  </a:lnTo>
                  <a:lnTo>
                    <a:pt x="47011" y="269919"/>
                  </a:lnTo>
                  <a:lnTo>
                    <a:pt x="21515" y="237284"/>
                  </a:lnTo>
                  <a:lnTo>
                    <a:pt x="5477" y="199567"/>
                  </a:lnTo>
                  <a:lnTo>
                    <a:pt x="0" y="158637"/>
                  </a:lnTo>
                  <a:lnTo>
                    <a:pt x="6189" y="116366"/>
                  </a:lnTo>
                  <a:lnTo>
                    <a:pt x="23853" y="77153"/>
                  </a:lnTo>
                  <a:lnTo>
                    <a:pt x="50768" y="44857"/>
                  </a:lnTo>
                  <a:lnTo>
                    <a:pt x="84971" y="20529"/>
                  </a:lnTo>
                  <a:lnTo>
                    <a:pt x="124501" y="5226"/>
                  </a:lnTo>
                  <a:lnTo>
                    <a:pt x="167398" y="0"/>
                  </a:lnTo>
                  <a:lnTo>
                    <a:pt x="211700" y="5905"/>
                  </a:lnTo>
                  <a:lnTo>
                    <a:pt x="252796" y="22763"/>
                  </a:lnTo>
                  <a:lnTo>
                    <a:pt x="286644" y="48445"/>
                  </a:lnTo>
                  <a:lnTo>
                    <a:pt x="312139" y="81080"/>
                  </a:lnTo>
                  <a:lnTo>
                    <a:pt x="328178" y="118798"/>
                  </a:lnTo>
                  <a:lnTo>
                    <a:pt x="333655" y="159727"/>
                  </a:lnTo>
                  <a:lnTo>
                    <a:pt x="327466" y="201999"/>
                  </a:lnTo>
                  <a:lnTo>
                    <a:pt x="309798" y="241211"/>
                  </a:lnTo>
                  <a:lnTo>
                    <a:pt x="282883" y="273508"/>
                  </a:lnTo>
                  <a:lnTo>
                    <a:pt x="248681" y="297835"/>
                  </a:lnTo>
                  <a:lnTo>
                    <a:pt x="209151" y="313139"/>
                  </a:lnTo>
                  <a:lnTo>
                    <a:pt x="166256" y="318365"/>
                  </a:lnTo>
                  <a:close/>
                </a:path>
              </a:pathLst>
            </a:custGeom>
            <a:solidFill>
              <a:srgbClr val="16A5DE"/>
            </a:solidFill>
          </p:spPr>
          <p:txBody>
            <a:bodyPr wrap="square" lIns="0" tIns="0" rIns="0" bIns="0" rtlCol="0"/>
            <a:lstStyle/>
            <a:p>
              <a:endParaRPr/>
            </a:p>
          </p:txBody>
        </p:sp>
        <p:pic>
          <p:nvPicPr>
            <p:cNvPr id="20" name="object 20"/>
            <p:cNvPicPr/>
            <p:nvPr/>
          </p:nvPicPr>
          <p:blipFill>
            <a:blip r:embed="rId5" cstate="print"/>
            <a:stretch>
              <a:fillRect/>
            </a:stretch>
          </p:blipFill>
          <p:spPr>
            <a:xfrm>
              <a:off x="496523" y="2921647"/>
              <a:ext cx="230513" cy="83413"/>
            </a:xfrm>
            <a:prstGeom prst="rect">
              <a:avLst/>
            </a:prstGeom>
          </p:spPr>
        </p:pic>
        <p:sp>
          <p:nvSpPr>
            <p:cNvPr id="21" name="object 21"/>
            <p:cNvSpPr/>
            <p:nvPr/>
          </p:nvSpPr>
          <p:spPr>
            <a:xfrm>
              <a:off x="406408" y="2445942"/>
              <a:ext cx="454025" cy="467359"/>
            </a:xfrm>
            <a:custGeom>
              <a:avLst/>
              <a:gdLst/>
              <a:ahLst/>
              <a:cxnLst/>
              <a:rect l="l" t="t" r="r" b="b"/>
              <a:pathLst>
                <a:path w="454025" h="467360">
                  <a:moveTo>
                    <a:pt x="264817" y="36830"/>
                  </a:moveTo>
                  <a:lnTo>
                    <a:pt x="256297" y="34290"/>
                  </a:lnTo>
                  <a:lnTo>
                    <a:pt x="253997" y="29210"/>
                  </a:lnTo>
                  <a:lnTo>
                    <a:pt x="261658" y="7620"/>
                  </a:lnTo>
                  <a:lnTo>
                    <a:pt x="261968" y="6350"/>
                  </a:lnTo>
                  <a:lnTo>
                    <a:pt x="262171" y="6350"/>
                  </a:lnTo>
                  <a:lnTo>
                    <a:pt x="263401" y="1270"/>
                  </a:lnTo>
                  <a:lnTo>
                    <a:pt x="267904" y="0"/>
                  </a:lnTo>
                  <a:lnTo>
                    <a:pt x="272797" y="1270"/>
                  </a:lnTo>
                  <a:lnTo>
                    <a:pt x="273912" y="1270"/>
                  </a:lnTo>
                  <a:lnTo>
                    <a:pt x="317058" y="17780"/>
                  </a:lnTo>
                  <a:lnTo>
                    <a:pt x="275203" y="17780"/>
                  </a:lnTo>
                  <a:lnTo>
                    <a:pt x="270806" y="30480"/>
                  </a:lnTo>
                  <a:lnTo>
                    <a:pt x="269408" y="34290"/>
                  </a:lnTo>
                  <a:lnTo>
                    <a:pt x="264817" y="36830"/>
                  </a:lnTo>
                  <a:close/>
                </a:path>
                <a:path w="454025" h="467360">
                  <a:moveTo>
                    <a:pt x="292756" y="452120"/>
                  </a:moveTo>
                  <a:lnTo>
                    <a:pt x="193286" y="452120"/>
                  </a:lnTo>
                  <a:lnTo>
                    <a:pt x="237531" y="449580"/>
                  </a:lnTo>
                  <a:lnTo>
                    <a:pt x="279956" y="440690"/>
                  </a:lnTo>
                  <a:lnTo>
                    <a:pt x="319510" y="424180"/>
                  </a:lnTo>
                  <a:lnTo>
                    <a:pt x="358107" y="397510"/>
                  </a:lnTo>
                  <a:lnTo>
                    <a:pt x="389555" y="365760"/>
                  </a:lnTo>
                  <a:lnTo>
                    <a:pt x="413498" y="328930"/>
                  </a:lnTo>
                  <a:lnTo>
                    <a:pt x="429582" y="289560"/>
                  </a:lnTo>
                  <a:lnTo>
                    <a:pt x="437210" y="248920"/>
                  </a:lnTo>
                  <a:lnTo>
                    <a:pt x="437323" y="240030"/>
                  </a:lnTo>
                  <a:lnTo>
                    <a:pt x="436742" y="204470"/>
                  </a:lnTo>
                  <a:lnTo>
                    <a:pt x="427106" y="161290"/>
                  </a:lnTo>
                  <a:lnTo>
                    <a:pt x="408186" y="120650"/>
                  </a:lnTo>
                  <a:lnTo>
                    <a:pt x="383764" y="86360"/>
                  </a:lnTo>
                  <a:lnTo>
                    <a:pt x="353074" y="58420"/>
                  </a:lnTo>
                  <a:lnTo>
                    <a:pt x="316694" y="34290"/>
                  </a:lnTo>
                  <a:lnTo>
                    <a:pt x="275203" y="17780"/>
                  </a:lnTo>
                  <a:lnTo>
                    <a:pt x="317058" y="17780"/>
                  </a:lnTo>
                  <a:lnTo>
                    <a:pt x="361064" y="44450"/>
                  </a:lnTo>
                  <a:lnTo>
                    <a:pt x="395294" y="76200"/>
                  </a:lnTo>
                  <a:lnTo>
                    <a:pt x="422385" y="113030"/>
                  </a:lnTo>
                  <a:lnTo>
                    <a:pt x="442632" y="157480"/>
                  </a:lnTo>
                  <a:lnTo>
                    <a:pt x="452938" y="203200"/>
                  </a:lnTo>
                  <a:lnTo>
                    <a:pt x="453687" y="248920"/>
                  </a:lnTo>
                  <a:lnTo>
                    <a:pt x="445261" y="293370"/>
                  </a:lnTo>
                  <a:lnTo>
                    <a:pt x="428044" y="336550"/>
                  </a:lnTo>
                  <a:lnTo>
                    <a:pt x="402418" y="375920"/>
                  </a:lnTo>
                  <a:lnTo>
                    <a:pt x="368767" y="408940"/>
                  </a:lnTo>
                  <a:lnTo>
                    <a:pt x="327473" y="436880"/>
                  </a:lnTo>
                  <a:lnTo>
                    <a:pt x="292756" y="452120"/>
                  </a:lnTo>
                  <a:close/>
                </a:path>
                <a:path w="454025" h="467360">
                  <a:moveTo>
                    <a:pt x="208761" y="425450"/>
                  </a:moveTo>
                  <a:lnTo>
                    <a:pt x="158951" y="420370"/>
                  </a:lnTo>
                  <a:lnTo>
                    <a:pt x="111717" y="405130"/>
                  </a:lnTo>
                  <a:lnTo>
                    <a:pt x="69577" y="377190"/>
                  </a:lnTo>
                  <a:lnTo>
                    <a:pt x="37733" y="344170"/>
                  </a:lnTo>
                  <a:lnTo>
                    <a:pt x="15428" y="304800"/>
                  </a:lnTo>
                  <a:lnTo>
                    <a:pt x="2803" y="262890"/>
                  </a:lnTo>
                  <a:lnTo>
                    <a:pt x="0" y="219710"/>
                  </a:lnTo>
                  <a:lnTo>
                    <a:pt x="7158" y="176530"/>
                  </a:lnTo>
                  <a:lnTo>
                    <a:pt x="24420" y="135890"/>
                  </a:lnTo>
                  <a:lnTo>
                    <a:pt x="30150" y="125730"/>
                  </a:lnTo>
                  <a:lnTo>
                    <a:pt x="36374" y="116840"/>
                  </a:lnTo>
                  <a:lnTo>
                    <a:pt x="43071" y="109220"/>
                  </a:lnTo>
                  <a:lnTo>
                    <a:pt x="50219" y="100330"/>
                  </a:lnTo>
                  <a:lnTo>
                    <a:pt x="84555" y="69850"/>
                  </a:lnTo>
                  <a:lnTo>
                    <a:pt x="122992" y="49530"/>
                  </a:lnTo>
                  <a:lnTo>
                    <a:pt x="164072" y="36830"/>
                  </a:lnTo>
                  <a:lnTo>
                    <a:pt x="206335" y="33020"/>
                  </a:lnTo>
                  <a:lnTo>
                    <a:pt x="248324" y="38100"/>
                  </a:lnTo>
                  <a:lnTo>
                    <a:pt x="284553" y="49530"/>
                  </a:lnTo>
                  <a:lnTo>
                    <a:pt x="216953" y="49530"/>
                  </a:lnTo>
                  <a:lnTo>
                    <a:pt x="173159" y="52070"/>
                  </a:lnTo>
                  <a:lnTo>
                    <a:pt x="131778" y="63500"/>
                  </a:lnTo>
                  <a:lnTo>
                    <a:pt x="94360" y="82550"/>
                  </a:lnTo>
                  <a:lnTo>
                    <a:pt x="62455" y="110490"/>
                  </a:lnTo>
                  <a:lnTo>
                    <a:pt x="38682" y="143510"/>
                  </a:lnTo>
                  <a:lnTo>
                    <a:pt x="20736" y="189230"/>
                  </a:lnTo>
                  <a:lnTo>
                    <a:pt x="16203" y="236220"/>
                  </a:lnTo>
                  <a:lnTo>
                    <a:pt x="24803" y="284480"/>
                  </a:lnTo>
                  <a:lnTo>
                    <a:pt x="46253" y="327660"/>
                  </a:lnTo>
                  <a:lnTo>
                    <a:pt x="80273" y="365760"/>
                  </a:lnTo>
                  <a:lnTo>
                    <a:pt x="114335" y="388620"/>
                  </a:lnTo>
                  <a:lnTo>
                    <a:pt x="116033" y="389890"/>
                  </a:lnTo>
                  <a:lnTo>
                    <a:pt x="119484" y="391160"/>
                  </a:lnTo>
                  <a:lnTo>
                    <a:pt x="138233" y="391160"/>
                  </a:lnTo>
                  <a:lnTo>
                    <a:pt x="139089" y="392430"/>
                  </a:lnTo>
                  <a:lnTo>
                    <a:pt x="143017" y="397510"/>
                  </a:lnTo>
                  <a:lnTo>
                    <a:pt x="161857" y="405130"/>
                  </a:lnTo>
                  <a:lnTo>
                    <a:pt x="199978" y="405130"/>
                  </a:lnTo>
                  <a:lnTo>
                    <a:pt x="193225" y="410210"/>
                  </a:lnTo>
                  <a:lnTo>
                    <a:pt x="282344" y="410210"/>
                  </a:lnTo>
                  <a:lnTo>
                    <a:pt x="258634" y="419100"/>
                  </a:lnTo>
                  <a:lnTo>
                    <a:pt x="208761" y="425450"/>
                  </a:lnTo>
                  <a:close/>
                </a:path>
                <a:path w="454025" h="467360">
                  <a:moveTo>
                    <a:pt x="176912" y="118110"/>
                  </a:moveTo>
                  <a:lnTo>
                    <a:pt x="158464" y="118110"/>
                  </a:lnTo>
                  <a:lnTo>
                    <a:pt x="164522" y="107950"/>
                  </a:lnTo>
                  <a:lnTo>
                    <a:pt x="191725" y="71120"/>
                  </a:lnTo>
                  <a:lnTo>
                    <a:pt x="216953" y="49530"/>
                  </a:lnTo>
                  <a:lnTo>
                    <a:pt x="284553" y="49530"/>
                  </a:lnTo>
                  <a:lnTo>
                    <a:pt x="288579" y="50800"/>
                  </a:lnTo>
                  <a:lnTo>
                    <a:pt x="295528" y="54610"/>
                  </a:lnTo>
                  <a:lnTo>
                    <a:pt x="248309" y="54610"/>
                  </a:lnTo>
                  <a:lnTo>
                    <a:pt x="228476" y="60960"/>
                  </a:lnTo>
                  <a:lnTo>
                    <a:pt x="196375" y="90170"/>
                  </a:lnTo>
                  <a:lnTo>
                    <a:pt x="178999" y="114300"/>
                  </a:lnTo>
                  <a:lnTo>
                    <a:pt x="176912" y="118110"/>
                  </a:lnTo>
                  <a:close/>
                </a:path>
                <a:path w="454025" h="467360">
                  <a:moveTo>
                    <a:pt x="304560" y="154940"/>
                  </a:moveTo>
                  <a:lnTo>
                    <a:pt x="288518" y="154940"/>
                  </a:lnTo>
                  <a:lnTo>
                    <a:pt x="288502" y="138430"/>
                  </a:lnTo>
                  <a:lnTo>
                    <a:pt x="288377" y="130810"/>
                  </a:lnTo>
                  <a:lnTo>
                    <a:pt x="282891" y="92710"/>
                  </a:lnTo>
                  <a:lnTo>
                    <a:pt x="248309" y="54610"/>
                  </a:lnTo>
                  <a:lnTo>
                    <a:pt x="295528" y="54610"/>
                  </a:lnTo>
                  <a:lnTo>
                    <a:pt x="321010" y="68580"/>
                  </a:lnTo>
                  <a:lnTo>
                    <a:pt x="290695" y="68580"/>
                  </a:lnTo>
                  <a:lnTo>
                    <a:pt x="291226" y="69850"/>
                  </a:lnTo>
                  <a:lnTo>
                    <a:pt x="292225" y="71120"/>
                  </a:lnTo>
                  <a:lnTo>
                    <a:pt x="298375" y="88900"/>
                  </a:lnTo>
                  <a:lnTo>
                    <a:pt x="302512" y="109220"/>
                  </a:lnTo>
                  <a:lnTo>
                    <a:pt x="304590" y="130810"/>
                  </a:lnTo>
                  <a:lnTo>
                    <a:pt x="304560" y="154940"/>
                  </a:lnTo>
                  <a:close/>
                </a:path>
                <a:path w="454025" h="467360">
                  <a:moveTo>
                    <a:pt x="282344" y="410210"/>
                  </a:moveTo>
                  <a:lnTo>
                    <a:pt x="220906" y="410210"/>
                  </a:lnTo>
                  <a:lnTo>
                    <a:pt x="247864" y="406400"/>
                  </a:lnTo>
                  <a:lnTo>
                    <a:pt x="273720" y="398780"/>
                  </a:lnTo>
                  <a:lnTo>
                    <a:pt x="338628" y="358140"/>
                  </a:lnTo>
                  <a:lnTo>
                    <a:pt x="368671" y="321310"/>
                  </a:lnTo>
                  <a:lnTo>
                    <a:pt x="387534" y="278130"/>
                  </a:lnTo>
                  <a:lnTo>
                    <a:pt x="394528" y="232410"/>
                  </a:lnTo>
                  <a:lnTo>
                    <a:pt x="388966" y="185420"/>
                  </a:lnTo>
                  <a:lnTo>
                    <a:pt x="370160" y="140970"/>
                  </a:lnTo>
                  <a:lnTo>
                    <a:pt x="336449" y="99060"/>
                  </a:lnTo>
                  <a:lnTo>
                    <a:pt x="290695" y="68580"/>
                  </a:lnTo>
                  <a:lnTo>
                    <a:pt x="321010" y="68580"/>
                  </a:lnTo>
                  <a:lnTo>
                    <a:pt x="358056" y="97790"/>
                  </a:lnTo>
                  <a:lnTo>
                    <a:pt x="384360" y="133350"/>
                  </a:lnTo>
                  <a:lnTo>
                    <a:pt x="402764" y="175260"/>
                  </a:lnTo>
                  <a:lnTo>
                    <a:pt x="410516" y="218440"/>
                  </a:lnTo>
                  <a:lnTo>
                    <a:pt x="408090" y="261620"/>
                  </a:lnTo>
                  <a:lnTo>
                    <a:pt x="395957" y="303530"/>
                  </a:lnTo>
                  <a:lnTo>
                    <a:pt x="374592" y="341630"/>
                  </a:lnTo>
                  <a:lnTo>
                    <a:pt x="344466" y="374650"/>
                  </a:lnTo>
                  <a:lnTo>
                    <a:pt x="306054" y="401320"/>
                  </a:lnTo>
                  <a:lnTo>
                    <a:pt x="282344" y="410210"/>
                  </a:lnTo>
                  <a:close/>
                </a:path>
                <a:path w="454025" h="467360">
                  <a:moveTo>
                    <a:pt x="141763" y="198120"/>
                  </a:moveTo>
                  <a:lnTo>
                    <a:pt x="124456" y="198120"/>
                  </a:lnTo>
                  <a:lnTo>
                    <a:pt x="130350" y="180340"/>
                  </a:lnTo>
                  <a:lnTo>
                    <a:pt x="136792" y="163830"/>
                  </a:lnTo>
                  <a:lnTo>
                    <a:pt x="143724" y="147320"/>
                  </a:lnTo>
                  <a:lnTo>
                    <a:pt x="151086" y="132080"/>
                  </a:lnTo>
                  <a:lnTo>
                    <a:pt x="137723" y="125730"/>
                  </a:lnTo>
                  <a:lnTo>
                    <a:pt x="124754" y="119380"/>
                  </a:lnTo>
                  <a:lnTo>
                    <a:pt x="112214" y="113030"/>
                  </a:lnTo>
                  <a:lnTo>
                    <a:pt x="100135" y="105410"/>
                  </a:lnTo>
                  <a:lnTo>
                    <a:pt x="96322" y="104140"/>
                  </a:lnTo>
                  <a:lnTo>
                    <a:pt x="95154" y="99060"/>
                  </a:lnTo>
                  <a:lnTo>
                    <a:pt x="99896" y="91440"/>
                  </a:lnTo>
                  <a:lnTo>
                    <a:pt x="104921" y="90170"/>
                  </a:lnTo>
                  <a:lnTo>
                    <a:pt x="108734" y="92710"/>
                  </a:lnTo>
                  <a:lnTo>
                    <a:pt x="120493" y="99060"/>
                  </a:lnTo>
                  <a:lnTo>
                    <a:pt x="132724" y="105410"/>
                  </a:lnTo>
                  <a:lnTo>
                    <a:pt x="145392" y="111760"/>
                  </a:lnTo>
                  <a:lnTo>
                    <a:pt x="158464" y="118110"/>
                  </a:lnTo>
                  <a:lnTo>
                    <a:pt x="176912" y="118110"/>
                  </a:lnTo>
                  <a:lnTo>
                    <a:pt x="173434" y="124460"/>
                  </a:lnTo>
                  <a:lnTo>
                    <a:pt x="201420" y="134620"/>
                  </a:lnTo>
                  <a:lnTo>
                    <a:pt x="215715" y="138430"/>
                  </a:lnTo>
                  <a:lnTo>
                    <a:pt x="165985" y="138430"/>
                  </a:lnTo>
                  <a:lnTo>
                    <a:pt x="158850" y="152400"/>
                  </a:lnTo>
                  <a:lnTo>
                    <a:pt x="152122" y="168910"/>
                  </a:lnTo>
                  <a:lnTo>
                    <a:pt x="145861" y="185420"/>
                  </a:lnTo>
                  <a:lnTo>
                    <a:pt x="141763" y="198120"/>
                  </a:lnTo>
                  <a:close/>
                </a:path>
                <a:path w="454025" h="467360">
                  <a:moveTo>
                    <a:pt x="292170" y="237490"/>
                  </a:moveTo>
                  <a:lnTo>
                    <a:pt x="275566" y="237490"/>
                  </a:lnTo>
                  <a:lnTo>
                    <a:pt x="279783" y="219710"/>
                  </a:lnTo>
                  <a:lnTo>
                    <a:pt x="283177" y="203200"/>
                  </a:lnTo>
                  <a:lnTo>
                    <a:pt x="285758" y="186690"/>
                  </a:lnTo>
                  <a:lnTo>
                    <a:pt x="287536" y="170180"/>
                  </a:lnTo>
                  <a:lnTo>
                    <a:pt x="256471" y="165100"/>
                  </a:lnTo>
                  <a:lnTo>
                    <a:pt x="225739" y="157480"/>
                  </a:lnTo>
                  <a:lnTo>
                    <a:pt x="195517" y="148590"/>
                  </a:lnTo>
                  <a:lnTo>
                    <a:pt x="165985" y="138430"/>
                  </a:lnTo>
                  <a:lnTo>
                    <a:pt x="215715" y="138430"/>
                  </a:lnTo>
                  <a:lnTo>
                    <a:pt x="259084" y="149860"/>
                  </a:lnTo>
                  <a:lnTo>
                    <a:pt x="288518" y="154940"/>
                  </a:lnTo>
                  <a:lnTo>
                    <a:pt x="304560" y="154940"/>
                  </a:lnTo>
                  <a:lnTo>
                    <a:pt x="304558" y="156210"/>
                  </a:lnTo>
                  <a:lnTo>
                    <a:pt x="331406" y="158750"/>
                  </a:lnTo>
                  <a:lnTo>
                    <a:pt x="362826" y="158750"/>
                  </a:lnTo>
                  <a:lnTo>
                    <a:pt x="366480" y="162560"/>
                  </a:lnTo>
                  <a:lnTo>
                    <a:pt x="366515" y="171450"/>
                  </a:lnTo>
                  <a:lnTo>
                    <a:pt x="303550" y="171450"/>
                  </a:lnTo>
                  <a:lnTo>
                    <a:pt x="301710" y="189230"/>
                  </a:lnTo>
                  <a:lnTo>
                    <a:pt x="299052" y="205740"/>
                  </a:lnTo>
                  <a:lnTo>
                    <a:pt x="295566" y="223520"/>
                  </a:lnTo>
                  <a:lnTo>
                    <a:pt x="292170" y="237490"/>
                  </a:lnTo>
                  <a:close/>
                </a:path>
                <a:path w="454025" h="467360">
                  <a:moveTo>
                    <a:pt x="362888" y="175260"/>
                  </a:moveTo>
                  <a:lnTo>
                    <a:pt x="343989" y="175260"/>
                  </a:lnTo>
                  <a:lnTo>
                    <a:pt x="303550" y="171450"/>
                  </a:lnTo>
                  <a:lnTo>
                    <a:pt x="366515" y="171450"/>
                  </a:lnTo>
                  <a:lnTo>
                    <a:pt x="362888" y="175260"/>
                  </a:lnTo>
                  <a:close/>
                </a:path>
                <a:path w="454025" h="467360">
                  <a:moveTo>
                    <a:pt x="62649" y="322580"/>
                  </a:moveTo>
                  <a:lnTo>
                    <a:pt x="58509" y="320040"/>
                  </a:lnTo>
                  <a:lnTo>
                    <a:pt x="57208" y="311150"/>
                  </a:lnTo>
                  <a:lnTo>
                    <a:pt x="60287" y="307340"/>
                  </a:lnTo>
                  <a:lnTo>
                    <a:pt x="64737" y="306070"/>
                  </a:lnTo>
                  <a:lnTo>
                    <a:pt x="74814" y="304800"/>
                  </a:lnTo>
                  <a:lnTo>
                    <a:pt x="84993" y="304800"/>
                  </a:lnTo>
                  <a:lnTo>
                    <a:pt x="95258" y="303530"/>
                  </a:lnTo>
                  <a:lnTo>
                    <a:pt x="105594" y="303530"/>
                  </a:lnTo>
                  <a:lnTo>
                    <a:pt x="107119" y="281940"/>
                  </a:lnTo>
                  <a:lnTo>
                    <a:pt x="110028" y="260350"/>
                  </a:lnTo>
                  <a:lnTo>
                    <a:pt x="114347" y="237490"/>
                  </a:lnTo>
                  <a:lnTo>
                    <a:pt x="120103" y="213360"/>
                  </a:lnTo>
                  <a:lnTo>
                    <a:pt x="37620" y="191770"/>
                  </a:lnTo>
                  <a:lnTo>
                    <a:pt x="33276" y="190500"/>
                  </a:lnTo>
                  <a:lnTo>
                    <a:pt x="30702" y="186690"/>
                  </a:lnTo>
                  <a:lnTo>
                    <a:pt x="33020" y="179070"/>
                  </a:lnTo>
                  <a:lnTo>
                    <a:pt x="37479" y="176530"/>
                  </a:lnTo>
                  <a:lnTo>
                    <a:pt x="41823" y="177800"/>
                  </a:lnTo>
                  <a:lnTo>
                    <a:pt x="124456" y="198120"/>
                  </a:lnTo>
                  <a:lnTo>
                    <a:pt x="141763" y="198120"/>
                  </a:lnTo>
                  <a:lnTo>
                    <a:pt x="140124" y="203200"/>
                  </a:lnTo>
                  <a:lnTo>
                    <a:pt x="195304" y="217170"/>
                  </a:lnTo>
                  <a:lnTo>
                    <a:pt x="135780" y="217170"/>
                  </a:lnTo>
                  <a:lnTo>
                    <a:pt x="130219" y="240030"/>
                  </a:lnTo>
                  <a:lnTo>
                    <a:pt x="126035" y="262890"/>
                  </a:lnTo>
                  <a:lnTo>
                    <a:pt x="123204" y="283210"/>
                  </a:lnTo>
                  <a:lnTo>
                    <a:pt x="121704" y="303530"/>
                  </a:lnTo>
                  <a:lnTo>
                    <a:pt x="151838" y="307340"/>
                  </a:lnTo>
                  <a:lnTo>
                    <a:pt x="181557" y="312420"/>
                  </a:lnTo>
                  <a:lnTo>
                    <a:pt x="202264" y="318770"/>
                  </a:lnTo>
                  <a:lnTo>
                    <a:pt x="95667" y="318770"/>
                  </a:lnTo>
                  <a:lnTo>
                    <a:pt x="76525" y="321310"/>
                  </a:lnTo>
                  <a:lnTo>
                    <a:pt x="67090" y="321310"/>
                  </a:lnTo>
                  <a:lnTo>
                    <a:pt x="62649" y="322580"/>
                  </a:lnTo>
                  <a:close/>
                </a:path>
                <a:path w="454025" h="467360">
                  <a:moveTo>
                    <a:pt x="256302" y="332740"/>
                  </a:moveTo>
                  <a:lnTo>
                    <a:pt x="238496" y="332740"/>
                  </a:lnTo>
                  <a:lnTo>
                    <a:pt x="247556" y="314960"/>
                  </a:lnTo>
                  <a:lnTo>
                    <a:pt x="256044" y="295910"/>
                  </a:lnTo>
                  <a:lnTo>
                    <a:pt x="263853" y="275590"/>
                  </a:lnTo>
                  <a:lnTo>
                    <a:pt x="270877" y="254000"/>
                  </a:lnTo>
                  <a:lnTo>
                    <a:pt x="271373" y="252730"/>
                  </a:lnTo>
                  <a:lnTo>
                    <a:pt x="135780" y="217170"/>
                  </a:lnTo>
                  <a:lnTo>
                    <a:pt x="195304" y="217170"/>
                  </a:lnTo>
                  <a:lnTo>
                    <a:pt x="275566" y="237490"/>
                  </a:lnTo>
                  <a:lnTo>
                    <a:pt x="292170" y="237490"/>
                  </a:lnTo>
                  <a:lnTo>
                    <a:pt x="291243" y="241300"/>
                  </a:lnTo>
                  <a:lnTo>
                    <a:pt x="350425" y="256540"/>
                  </a:lnTo>
                  <a:lnTo>
                    <a:pt x="287041" y="256540"/>
                  </a:lnTo>
                  <a:lnTo>
                    <a:pt x="286484" y="259080"/>
                  </a:lnTo>
                  <a:lnTo>
                    <a:pt x="279226" y="280670"/>
                  </a:lnTo>
                  <a:lnTo>
                    <a:pt x="271144" y="300990"/>
                  </a:lnTo>
                  <a:lnTo>
                    <a:pt x="262346" y="321310"/>
                  </a:lnTo>
                  <a:lnTo>
                    <a:pt x="256302" y="332740"/>
                  </a:lnTo>
                  <a:close/>
                </a:path>
                <a:path w="454025" h="467360">
                  <a:moveTo>
                    <a:pt x="375805" y="279400"/>
                  </a:moveTo>
                  <a:lnTo>
                    <a:pt x="287041" y="256540"/>
                  </a:lnTo>
                  <a:lnTo>
                    <a:pt x="350425" y="256540"/>
                  </a:lnTo>
                  <a:lnTo>
                    <a:pt x="380016" y="264160"/>
                  </a:lnTo>
                  <a:lnTo>
                    <a:pt x="382591" y="269240"/>
                  </a:lnTo>
                  <a:lnTo>
                    <a:pt x="380273" y="276860"/>
                  </a:lnTo>
                  <a:lnTo>
                    <a:pt x="375805" y="279400"/>
                  </a:lnTo>
                  <a:close/>
                </a:path>
                <a:path w="454025" h="467360">
                  <a:moveTo>
                    <a:pt x="138233" y="391160"/>
                  </a:moveTo>
                  <a:lnTo>
                    <a:pt x="119484" y="391160"/>
                  </a:lnTo>
                  <a:lnTo>
                    <a:pt x="118449" y="388620"/>
                  </a:lnTo>
                  <a:lnTo>
                    <a:pt x="112639" y="373380"/>
                  </a:lnTo>
                  <a:lnTo>
                    <a:pt x="108750" y="358140"/>
                  </a:lnTo>
                  <a:lnTo>
                    <a:pt x="106310" y="339090"/>
                  </a:lnTo>
                  <a:lnTo>
                    <a:pt x="105346" y="318770"/>
                  </a:lnTo>
                  <a:lnTo>
                    <a:pt x="202264" y="318770"/>
                  </a:lnTo>
                  <a:lnTo>
                    <a:pt x="206406" y="320040"/>
                  </a:lnTo>
                  <a:lnTo>
                    <a:pt x="121457" y="320040"/>
                  </a:lnTo>
                  <a:lnTo>
                    <a:pt x="122340" y="337820"/>
                  </a:lnTo>
                  <a:lnTo>
                    <a:pt x="124539" y="354330"/>
                  </a:lnTo>
                  <a:lnTo>
                    <a:pt x="128029" y="369570"/>
                  </a:lnTo>
                  <a:lnTo>
                    <a:pt x="132790" y="382270"/>
                  </a:lnTo>
                  <a:lnTo>
                    <a:pt x="135665" y="387350"/>
                  </a:lnTo>
                  <a:lnTo>
                    <a:pt x="138233" y="391160"/>
                  </a:lnTo>
                  <a:close/>
                </a:path>
                <a:path w="454025" h="467360">
                  <a:moveTo>
                    <a:pt x="199978" y="405130"/>
                  </a:moveTo>
                  <a:lnTo>
                    <a:pt x="161857" y="405130"/>
                  </a:lnTo>
                  <a:lnTo>
                    <a:pt x="181691" y="398780"/>
                  </a:lnTo>
                  <a:lnTo>
                    <a:pt x="199882" y="384810"/>
                  </a:lnTo>
                  <a:lnTo>
                    <a:pt x="226428" y="351790"/>
                  </a:lnTo>
                  <a:lnTo>
                    <a:pt x="230534" y="345440"/>
                  </a:lnTo>
                  <a:lnTo>
                    <a:pt x="204397" y="335280"/>
                  </a:lnTo>
                  <a:lnTo>
                    <a:pt x="177332" y="327660"/>
                  </a:lnTo>
                  <a:lnTo>
                    <a:pt x="149599" y="322580"/>
                  </a:lnTo>
                  <a:lnTo>
                    <a:pt x="121457" y="320040"/>
                  </a:lnTo>
                  <a:lnTo>
                    <a:pt x="206406" y="320040"/>
                  </a:lnTo>
                  <a:lnTo>
                    <a:pt x="210547" y="321310"/>
                  </a:lnTo>
                  <a:lnTo>
                    <a:pt x="238496" y="332740"/>
                  </a:lnTo>
                  <a:lnTo>
                    <a:pt x="256302" y="332740"/>
                  </a:lnTo>
                  <a:lnTo>
                    <a:pt x="252944" y="339090"/>
                  </a:lnTo>
                  <a:lnTo>
                    <a:pt x="262840" y="344170"/>
                  </a:lnTo>
                  <a:lnTo>
                    <a:pt x="272512" y="350520"/>
                  </a:lnTo>
                  <a:lnTo>
                    <a:pt x="276281" y="353060"/>
                  </a:lnTo>
                  <a:lnTo>
                    <a:pt x="245026" y="353060"/>
                  </a:lnTo>
                  <a:lnTo>
                    <a:pt x="240532" y="359410"/>
                  </a:lnTo>
                  <a:lnTo>
                    <a:pt x="210108" y="397510"/>
                  </a:lnTo>
                  <a:lnTo>
                    <a:pt x="199978" y="405130"/>
                  </a:lnTo>
                  <a:close/>
                </a:path>
                <a:path w="454025" h="467360">
                  <a:moveTo>
                    <a:pt x="284652" y="378460"/>
                  </a:moveTo>
                  <a:lnTo>
                    <a:pt x="281078" y="375920"/>
                  </a:lnTo>
                  <a:lnTo>
                    <a:pt x="272430" y="369570"/>
                  </a:lnTo>
                  <a:lnTo>
                    <a:pt x="263526" y="363220"/>
                  </a:lnTo>
                  <a:lnTo>
                    <a:pt x="254385" y="358140"/>
                  </a:lnTo>
                  <a:lnTo>
                    <a:pt x="245026" y="353060"/>
                  </a:lnTo>
                  <a:lnTo>
                    <a:pt x="276281" y="353060"/>
                  </a:lnTo>
                  <a:lnTo>
                    <a:pt x="281935" y="356870"/>
                  </a:lnTo>
                  <a:lnTo>
                    <a:pt x="291102" y="363220"/>
                  </a:lnTo>
                  <a:lnTo>
                    <a:pt x="294650" y="365760"/>
                  </a:lnTo>
                  <a:lnTo>
                    <a:pt x="295295" y="370840"/>
                  </a:lnTo>
                  <a:lnTo>
                    <a:pt x="289775" y="377190"/>
                  </a:lnTo>
                  <a:lnTo>
                    <a:pt x="284652" y="378460"/>
                  </a:lnTo>
                  <a:close/>
                </a:path>
                <a:path w="454025" h="467360">
                  <a:moveTo>
                    <a:pt x="188891" y="467360"/>
                  </a:moveTo>
                  <a:lnTo>
                    <a:pt x="139523" y="459740"/>
                  </a:lnTo>
                  <a:lnTo>
                    <a:pt x="138054" y="458470"/>
                  </a:lnTo>
                  <a:lnTo>
                    <a:pt x="135019" y="458470"/>
                  </a:lnTo>
                  <a:lnTo>
                    <a:pt x="131764" y="455930"/>
                  </a:lnTo>
                  <a:lnTo>
                    <a:pt x="129906" y="453390"/>
                  </a:lnTo>
                  <a:lnTo>
                    <a:pt x="136523" y="424180"/>
                  </a:lnTo>
                  <a:lnTo>
                    <a:pt x="140867" y="421640"/>
                  </a:lnTo>
                  <a:lnTo>
                    <a:pt x="149617" y="424180"/>
                  </a:lnTo>
                  <a:lnTo>
                    <a:pt x="152386" y="427990"/>
                  </a:lnTo>
                  <a:lnTo>
                    <a:pt x="148272" y="445770"/>
                  </a:lnTo>
                  <a:lnTo>
                    <a:pt x="193286" y="452120"/>
                  </a:lnTo>
                  <a:lnTo>
                    <a:pt x="292756" y="452120"/>
                  </a:lnTo>
                  <a:lnTo>
                    <a:pt x="284077" y="455930"/>
                  </a:lnTo>
                  <a:lnTo>
                    <a:pt x="237479" y="466090"/>
                  </a:lnTo>
                  <a:lnTo>
                    <a:pt x="188891" y="467360"/>
                  </a:lnTo>
                  <a:close/>
                </a:path>
              </a:pathLst>
            </a:custGeom>
            <a:solidFill>
              <a:srgbClr val="231F20"/>
            </a:solidFill>
          </p:spPr>
          <p:txBody>
            <a:bodyPr wrap="square" lIns="0" tIns="0" rIns="0" bIns="0" rtlCol="0"/>
            <a:lstStyle/>
            <a:p>
              <a:endParaRPr/>
            </a:p>
          </p:txBody>
        </p:sp>
      </p:grpSp>
      <p:grpSp>
        <p:nvGrpSpPr>
          <p:cNvPr id="22" name="object 22"/>
          <p:cNvGrpSpPr/>
          <p:nvPr/>
        </p:nvGrpSpPr>
        <p:grpSpPr>
          <a:xfrm>
            <a:off x="6901357" y="2600149"/>
            <a:ext cx="488315" cy="417830"/>
            <a:chOff x="6901357" y="2600149"/>
            <a:chExt cx="488315" cy="417830"/>
          </a:xfrm>
        </p:grpSpPr>
        <p:sp>
          <p:nvSpPr>
            <p:cNvPr id="23" name="object 23"/>
            <p:cNvSpPr/>
            <p:nvPr/>
          </p:nvSpPr>
          <p:spPr>
            <a:xfrm>
              <a:off x="6917912" y="2651232"/>
              <a:ext cx="411480" cy="320675"/>
            </a:xfrm>
            <a:custGeom>
              <a:avLst/>
              <a:gdLst/>
              <a:ahLst/>
              <a:cxnLst/>
              <a:rect l="l" t="t" r="r" b="b"/>
              <a:pathLst>
                <a:path w="411479" h="320675">
                  <a:moveTo>
                    <a:pt x="56144" y="115112"/>
                  </a:moveTo>
                  <a:lnTo>
                    <a:pt x="20441" y="92727"/>
                  </a:lnTo>
                  <a:lnTo>
                    <a:pt x="0" y="41969"/>
                  </a:lnTo>
                  <a:lnTo>
                    <a:pt x="39299" y="39547"/>
                  </a:lnTo>
                  <a:lnTo>
                    <a:pt x="43327" y="42258"/>
                  </a:lnTo>
                  <a:lnTo>
                    <a:pt x="51158" y="49966"/>
                  </a:lnTo>
                  <a:lnTo>
                    <a:pt x="56416" y="62026"/>
                  </a:lnTo>
                  <a:lnTo>
                    <a:pt x="52720" y="77796"/>
                  </a:lnTo>
                  <a:lnTo>
                    <a:pt x="45282" y="91334"/>
                  </a:lnTo>
                  <a:lnTo>
                    <a:pt x="44670" y="99041"/>
                  </a:lnTo>
                  <a:lnTo>
                    <a:pt x="52567" y="103793"/>
                  </a:lnTo>
                  <a:lnTo>
                    <a:pt x="70653" y="108465"/>
                  </a:lnTo>
                  <a:lnTo>
                    <a:pt x="65102" y="112947"/>
                  </a:lnTo>
                  <a:lnTo>
                    <a:pt x="56144" y="115112"/>
                  </a:lnTo>
                  <a:close/>
                </a:path>
                <a:path w="411479" h="320675">
                  <a:moveTo>
                    <a:pt x="380686" y="170303"/>
                  </a:moveTo>
                  <a:lnTo>
                    <a:pt x="372405" y="167904"/>
                  </a:lnTo>
                  <a:lnTo>
                    <a:pt x="366538" y="161835"/>
                  </a:lnTo>
                  <a:lnTo>
                    <a:pt x="364047" y="153378"/>
                  </a:lnTo>
                  <a:lnTo>
                    <a:pt x="365022" y="143635"/>
                  </a:lnTo>
                  <a:lnTo>
                    <a:pt x="369556" y="133706"/>
                  </a:lnTo>
                  <a:lnTo>
                    <a:pt x="376952" y="125488"/>
                  </a:lnTo>
                  <a:lnTo>
                    <a:pt x="385721" y="120411"/>
                  </a:lnTo>
                  <a:lnTo>
                    <a:pt x="394784" y="118875"/>
                  </a:lnTo>
                  <a:lnTo>
                    <a:pt x="403061" y="121280"/>
                  </a:lnTo>
                  <a:lnTo>
                    <a:pt x="408928" y="127347"/>
                  </a:lnTo>
                  <a:lnTo>
                    <a:pt x="411419" y="135801"/>
                  </a:lnTo>
                  <a:lnTo>
                    <a:pt x="410443" y="145541"/>
                  </a:lnTo>
                  <a:lnTo>
                    <a:pt x="405909" y="155469"/>
                  </a:lnTo>
                  <a:lnTo>
                    <a:pt x="398514" y="163687"/>
                  </a:lnTo>
                  <a:lnTo>
                    <a:pt x="389748" y="168765"/>
                  </a:lnTo>
                  <a:lnTo>
                    <a:pt x="380686" y="170303"/>
                  </a:lnTo>
                  <a:close/>
                </a:path>
                <a:path w="411479" h="320675">
                  <a:moveTo>
                    <a:pt x="362253" y="79419"/>
                  </a:moveTo>
                  <a:lnTo>
                    <a:pt x="353976" y="77020"/>
                  </a:lnTo>
                  <a:lnTo>
                    <a:pt x="348104" y="70951"/>
                  </a:lnTo>
                  <a:lnTo>
                    <a:pt x="345611" y="62494"/>
                  </a:lnTo>
                  <a:lnTo>
                    <a:pt x="346589" y="52751"/>
                  </a:lnTo>
                  <a:lnTo>
                    <a:pt x="351127" y="42822"/>
                  </a:lnTo>
                  <a:lnTo>
                    <a:pt x="358519" y="34608"/>
                  </a:lnTo>
                  <a:lnTo>
                    <a:pt x="367286" y="29530"/>
                  </a:lnTo>
                  <a:lnTo>
                    <a:pt x="376350" y="27992"/>
                  </a:lnTo>
                  <a:lnTo>
                    <a:pt x="384632" y="30396"/>
                  </a:lnTo>
                  <a:lnTo>
                    <a:pt x="390499" y="36463"/>
                  </a:lnTo>
                  <a:lnTo>
                    <a:pt x="392990" y="44917"/>
                  </a:lnTo>
                  <a:lnTo>
                    <a:pt x="392015" y="54657"/>
                  </a:lnTo>
                  <a:lnTo>
                    <a:pt x="387481" y="64585"/>
                  </a:lnTo>
                  <a:lnTo>
                    <a:pt x="380085" y="72803"/>
                  </a:lnTo>
                  <a:lnTo>
                    <a:pt x="371316" y="77881"/>
                  </a:lnTo>
                  <a:lnTo>
                    <a:pt x="362253" y="79419"/>
                  </a:lnTo>
                  <a:close/>
                </a:path>
                <a:path w="411479" h="320675">
                  <a:moveTo>
                    <a:pt x="281346" y="51426"/>
                  </a:moveTo>
                  <a:lnTo>
                    <a:pt x="273069" y="49027"/>
                  </a:lnTo>
                  <a:lnTo>
                    <a:pt x="267200" y="42958"/>
                  </a:lnTo>
                  <a:lnTo>
                    <a:pt x="264707" y="34502"/>
                  </a:lnTo>
                  <a:lnTo>
                    <a:pt x="265682" y="24758"/>
                  </a:lnTo>
                  <a:lnTo>
                    <a:pt x="270220" y="14829"/>
                  </a:lnTo>
                  <a:lnTo>
                    <a:pt x="277615" y="6615"/>
                  </a:lnTo>
                  <a:lnTo>
                    <a:pt x="286381" y="1537"/>
                  </a:lnTo>
                  <a:lnTo>
                    <a:pt x="295443" y="0"/>
                  </a:lnTo>
                  <a:lnTo>
                    <a:pt x="303724" y="2403"/>
                  </a:lnTo>
                  <a:lnTo>
                    <a:pt x="309592" y="8470"/>
                  </a:lnTo>
                  <a:lnTo>
                    <a:pt x="312086" y="16924"/>
                  </a:lnTo>
                  <a:lnTo>
                    <a:pt x="311111" y="26664"/>
                  </a:lnTo>
                  <a:lnTo>
                    <a:pt x="306573" y="36592"/>
                  </a:lnTo>
                  <a:lnTo>
                    <a:pt x="299177" y="44810"/>
                  </a:lnTo>
                  <a:lnTo>
                    <a:pt x="290408" y="49888"/>
                  </a:lnTo>
                  <a:lnTo>
                    <a:pt x="281346" y="51426"/>
                  </a:lnTo>
                  <a:close/>
                </a:path>
                <a:path w="411479" h="320675">
                  <a:moveTo>
                    <a:pt x="196187" y="105374"/>
                  </a:moveTo>
                  <a:lnTo>
                    <a:pt x="187711" y="103704"/>
                  </a:lnTo>
                  <a:lnTo>
                    <a:pt x="181287" y="98179"/>
                  </a:lnTo>
                  <a:lnTo>
                    <a:pt x="177995" y="89980"/>
                  </a:lnTo>
                  <a:lnTo>
                    <a:pt x="178033" y="80194"/>
                  </a:lnTo>
                  <a:lnTo>
                    <a:pt x="181597" y="69912"/>
                  </a:lnTo>
                  <a:lnTo>
                    <a:pt x="188171" y="61082"/>
                  </a:lnTo>
                  <a:lnTo>
                    <a:pt x="196414" y="55260"/>
                  </a:lnTo>
                  <a:lnTo>
                    <a:pt x="205291" y="52937"/>
                  </a:lnTo>
                  <a:lnTo>
                    <a:pt x="213766" y="54607"/>
                  </a:lnTo>
                  <a:lnTo>
                    <a:pt x="220194" y="60136"/>
                  </a:lnTo>
                  <a:lnTo>
                    <a:pt x="223488" y="68337"/>
                  </a:lnTo>
                  <a:lnTo>
                    <a:pt x="223449" y="78121"/>
                  </a:lnTo>
                  <a:lnTo>
                    <a:pt x="219879" y="88399"/>
                  </a:lnTo>
                  <a:lnTo>
                    <a:pt x="213309" y="97228"/>
                  </a:lnTo>
                  <a:lnTo>
                    <a:pt x="205066" y="103051"/>
                  </a:lnTo>
                  <a:lnTo>
                    <a:pt x="196187" y="105374"/>
                  </a:lnTo>
                  <a:close/>
                </a:path>
                <a:path w="411479" h="320675">
                  <a:moveTo>
                    <a:pt x="145250" y="246312"/>
                  </a:moveTo>
                  <a:lnTo>
                    <a:pt x="136857" y="244302"/>
                  </a:lnTo>
                  <a:lnTo>
                    <a:pt x="130682" y="238518"/>
                  </a:lnTo>
                  <a:lnTo>
                    <a:pt x="127758" y="230192"/>
                  </a:lnTo>
                  <a:lnTo>
                    <a:pt x="128230" y="220418"/>
                  </a:lnTo>
                  <a:lnTo>
                    <a:pt x="132248" y="210290"/>
                  </a:lnTo>
                  <a:lnTo>
                    <a:pt x="139206" y="201734"/>
                  </a:lnTo>
                  <a:lnTo>
                    <a:pt x="147700" y="196248"/>
                  </a:lnTo>
                  <a:lnTo>
                    <a:pt x="156674" y="194284"/>
                  </a:lnTo>
                  <a:lnTo>
                    <a:pt x="165071" y="196293"/>
                  </a:lnTo>
                  <a:lnTo>
                    <a:pt x="171245" y="202078"/>
                  </a:lnTo>
                  <a:lnTo>
                    <a:pt x="174170" y="210407"/>
                  </a:lnTo>
                  <a:lnTo>
                    <a:pt x="173698" y="220184"/>
                  </a:lnTo>
                  <a:lnTo>
                    <a:pt x="169680" y="230314"/>
                  </a:lnTo>
                  <a:lnTo>
                    <a:pt x="162720" y="238868"/>
                  </a:lnTo>
                  <a:lnTo>
                    <a:pt x="154224" y="244351"/>
                  </a:lnTo>
                  <a:lnTo>
                    <a:pt x="145250" y="246312"/>
                  </a:lnTo>
                  <a:close/>
                </a:path>
                <a:path w="411479" h="320675">
                  <a:moveTo>
                    <a:pt x="192417" y="320430"/>
                  </a:moveTo>
                  <a:lnTo>
                    <a:pt x="183844" y="319290"/>
                  </a:lnTo>
                  <a:lnTo>
                    <a:pt x="177059" y="314166"/>
                  </a:lnTo>
                  <a:lnTo>
                    <a:pt x="173218" y="306184"/>
                  </a:lnTo>
                  <a:lnTo>
                    <a:pt x="172594" y="296416"/>
                  </a:lnTo>
                  <a:lnTo>
                    <a:pt x="175457" y="285936"/>
                  </a:lnTo>
                  <a:lnTo>
                    <a:pt x="181418" y="276717"/>
                  </a:lnTo>
                  <a:lnTo>
                    <a:pt x="189250" y="270398"/>
                  </a:lnTo>
                  <a:lnTo>
                    <a:pt x="197951" y="267535"/>
                  </a:lnTo>
                  <a:lnTo>
                    <a:pt x="206520" y="268681"/>
                  </a:lnTo>
                  <a:lnTo>
                    <a:pt x="213310" y="273800"/>
                  </a:lnTo>
                  <a:lnTo>
                    <a:pt x="217151" y="281780"/>
                  </a:lnTo>
                  <a:lnTo>
                    <a:pt x="217776" y="291547"/>
                  </a:lnTo>
                  <a:lnTo>
                    <a:pt x="214916" y="302026"/>
                  </a:lnTo>
                  <a:lnTo>
                    <a:pt x="208951" y="311242"/>
                  </a:lnTo>
                  <a:lnTo>
                    <a:pt x="201119" y="317562"/>
                  </a:lnTo>
                  <a:lnTo>
                    <a:pt x="192417" y="320430"/>
                  </a:lnTo>
                  <a:close/>
                </a:path>
              </a:pathLst>
            </a:custGeom>
            <a:solidFill>
              <a:srgbClr val="FECF00"/>
            </a:solidFill>
          </p:spPr>
          <p:txBody>
            <a:bodyPr wrap="square" lIns="0" tIns="0" rIns="0" bIns="0" rtlCol="0"/>
            <a:lstStyle/>
            <a:p>
              <a:endParaRPr/>
            </a:p>
          </p:txBody>
        </p:sp>
        <p:sp>
          <p:nvSpPr>
            <p:cNvPr id="24" name="object 24"/>
            <p:cNvSpPr/>
            <p:nvPr/>
          </p:nvSpPr>
          <p:spPr>
            <a:xfrm>
              <a:off x="7010765" y="2746583"/>
              <a:ext cx="76835" cy="60325"/>
            </a:xfrm>
            <a:custGeom>
              <a:avLst/>
              <a:gdLst/>
              <a:ahLst/>
              <a:cxnLst/>
              <a:rect l="l" t="t" r="r" b="b"/>
              <a:pathLst>
                <a:path w="76834" h="60325">
                  <a:moveTo>
                    <a:pt x="56268" y="59860"/>
                  </a:moveTo>
                  <a:lnTo>
                    <a:pt x="0" y="14173"/>
                  </a:lnTo>
                  <a:lnTo>
                    <a:pt x="7997" y="0"/>
                  </a:lnTo>
                  <a:lnTo>
                    <a:pt x="76324" y="30516"/>
                  </a:lnTo>
                  <a:lnTo>
                    <a:pt x="56268" y="59860"/>
                  </a:lnTo>
                  <a:close/>
                </a:path>
              </a:pathLst>
            </a:custGeom>
            <a:solidFill>
              <a:srgbClr val="16A5DE"/>
            </a:solidFill>
          </p:spPr>
          <p:txBody>
            <a:bodyPr wrap="square" lIns="0" tIns="0" rIns="0" bIns="0" rtlCol="0"/>
            <a:lstStyle/>
            <a:p>
              <a:endParaRPr/>
            </a:p>
          </p:txBody>
        </p:sp>
        <p:sp>
          <p:nvSpPr>
            <p:cNvPr id="25" name="object 25"/>
            <p:cNvSpPr/>
            <p:nvPr/>
          </p:nvSpPr>
          <p:spPr>
            <a:xfrm>
              <a:off x="6901357" y="2600149"/>
              <a:ext cx="488315" cy="417830"/>
            </a:xfrm>
            <a:custGeom>
              <a:avLst/>
              <a:gdLst/>
              <a:ahLst/>
              <a:cxnLst/>
              <a:rect l="l" t="t" r="r" b="b"/>
              <a:pathLst>
                <a:path w="488315" h="417830">
                  <a:moveTo>
                    <a:pt x="152101" y="146050"/>
                  </a:moveTo>
                  <a:lnTo>
                    <a:pt x="135548" y="146050"/>
                  </a:lnTo>
                  <a:lnTo>
                    <a:pt x="138786" y="139700"/>
                  </a:lnTo>
                  <a:lnTo>
                    <a:pt x="142325" y="133350"/>
                  </a:lnTo>
                  <a:lnTo>
                    <a:pt x="146182" y="125730"/>
                  </a:lnTo>
                  <a:lnTo>
                    <a:pt x="171980" y="87630"/>
                  </a:lnTo>
                  <a:lnTo>
                    <a:pt x="199138" y="57150"/>
                  </a:lnTo>
                  <a:lnTo>
                    <a:pt x="256612" y="15240"/>
                  </a:lnTo>
                  <a:lnTo>
                    <a:pt x="315684" y="0"/>
                  </a:lnTo>
                  <a:lnTo>
                    <a:pt x="344698" y="0"/>
                  </a:lnTo>
                  <a:lnTo>
                    <a:pt x="372633" y="6350"/>
                  </a:lnTo>
                  <a:lnTo>
                    <a:pt x="390240" y="13970"/>
                  </a:lnTo>
                  <a:lnTo>
                    <a:pt x="316773" y="13970"/>
                  </a:lnTo>
                  <a:lnTo>
                    <a:pt x="290126" y="17780"/>
                  </a:lnTo>
                  <a:lnTo>
                    <a:pt x="235879" y="44450"/>
                  </a:lnTo>
                  <a:lnTo>
                    <a:pt x="183968" y="96520"/>
                  </a:lnTo>
                  <a:lnTo>
                    <a:pt x="159152" y="133350"/>
                  </a:lnTo>
                  <a:lnTo>
                    <a:pt x="155471" y="139700"/>
                  </a:lnTo>
                  <a:lnTo>
                    <a:pt x="152101" y="146050"/>
                  </a:lnTo>
                  <a:close/>
                </a:path>
                <a:path w="488315" h="417830">
                  <a:moveTo>
                    <a:pt x="435262" y="265430"/>
                  </a:moveTo>
                  <a:lnTo>
                    <a:pt x="403643" y="265430"/>
                  </a:lnTo>
                  <a:lnTo>
                    <a:pt x="417906" y="260350"/>
                  </a:lnTo>
                  <a:lnTo>
                    <a:pt x="428402" y="252730"/>
                  </a:lnTo>
                  <a:lnTo>
                    <a:pt x="462941" y="214630"/>
                  </a:lnTo>
                  <a:lnTo>
                    <a:pt x="472956" y="177800"/>
                  </a:lnTo>
                  <a:lnTo>
                    <a:pt x="473316" y="158750"/>
                  </a:lnTo>
                  <a:lnTo>
                    <a:pt x="470861" y="139700"/>
                  </a:lnTo>
                  <a:lnTo>
                    <a:pt x="458486" y="101600"/>
                  </a:lnTo>
                  <a:lnTo>
                    <a:pt x="430035" y="59690"/>
                  </a:lnTo>
                  <a:lnTo>
                    <a:pt x="397168" y="33020"/>
                  </a:lnTo>
                  <a:lnTo>
                    <a:pt x="391763" y="29210"/>
                  </a:lnTo>
                  <a:lnTo>
                    <a:pt x="367992" y="19050"/>
                  </a:lnTo>
                  <a:lnTo>
                    <a:pt x="342862" y="13970"/>
                  </a:lnTo>
                  <a:lnTo>
                    <a:pt x="390240" y="13970"/>
                  </a:lnTo>
                  <a:lnTo>
                    <a:pt x="429047" y="38100"/>
                  </a:lnTo>
                  <a:lnTo>
                    <a:pt x="461886" y="77470"/>
                  </a:lnTo>
                  <a:lnTo>
                    <a:pt x="480032" y="116840"/>
                  </a:lnTo>
                  <a:lnTo>
                    <a:pt x="488153" y="158750"/>
                  </a:lnTo>
                  <a:lnTo>
                    <a:pt x="487729" y="179070"/>
                  </a:lnTo>
                  <a:lnTo>
                    <a:pt x="476318" y="219710"/>
                  </a:lnTo>
                  <a:lnTo>
                    <a:pt x="447691" y="256540"/>
                  </a:lnTo>
                  <a:lnTo>
                    <a:pt x="437229" y="264160"/>
                  </a:lnTo>
                  <a:lnTo>
                    <a:pt x="435262" y="265430"/>
                  </a:lnTo>
                  <a:close/>
                </a:path>
                <a:path w="488315" h="417830">
                  <a:moveTo>
                    <a:pt x="63192" y="172720"/>
                  </a:moveTo>
                  <a:lnTo>
                    <a:pt x="43177" y="162560"/>
                  </a:lnTo>
                  <a:lnTo>
                    <a:pt x="29020" y="144780"/>
                  </a:lnTo>
                  <a:lnTo>
                    <a:pt x="17924" y="121920"/>
                  </a:lnTo>
                  <a:lnTo>
                    <a:pt x="14288" y="113030"/>
                  </a:lnTo>
                  <a:lnTo>
                    <a:pt x="10579" y="105410"/>
                  </a:lnTo>
                  <a:lnTo>
                    <a:pt x="6687" y="99060"/>
                  </a:lnTo>
                  <a:lnTo>
                    <a:pt x="2503" y="92710"/>
                  </a:lnTo>
                  <a:lnTo>
                    <a:pt x="0" y="90170"/>
                  </a:lnTo>
                  <a:lnTo>
                    <a:pt x="610" y="85090"/>
                  </a:lnTo>
                  <a:lnTo>
                    <a:pt x="5989" y="81280"/>
                  </a:lnTo>
                  <a:lnTo>
                    <a:pt x="11085" y="81280"/>
                  </a:lnTo>
                  <a:lnTo>
                    <a:pt x="18782" y="83820"/>
                  </a:lnTo>
                  <a:lnTo>
                    <a:pt x="74323" y="83820"/>
                  </a:lnTo>
                  <a:lnTo>
                    <a:pt x="88026" y="86360"/>
                  </a:lnTo>
                  <a:lnTo>
                    <a:pt x="101981" y="96520"/>
                  </a:lnTo>
                  <a:lnTo>
                    <a:pt x="64151" y="96520"/>
                  </a:lnTo>
                  <a:lnTo>
                    <a:pt x="31000" y="99060"/>
                  </a:lnTo>
                  <a:lnTo>
                    <a:pt x="23383" y="99060"/>
                  </a:lnTo>
                  <a:lnTo>
                    <a:pt x="26267" y="104140"/>
                  </a:lnTo>
                  <a:lnTo>
                    <a:pt x="31593" y="115570"/>
                  </a:lnTo>
                  <a:lnTo>
                    <a:pt x="40401" y="134620"/>
                  </a:lnTo>
                  <a:lnTo>
                    <a:pt x="51231" y="149860"/>
                  </a:lnTo>
                  <a:lnTo>
                    <a:pt x="65894" y="157480"/>
                  </a:lnTo>
                  <a:lnTo>
                    <a:pt x="95369" y="157480"/>
                  </a:lnTo>
                  <a:lnTo>
                    <a:pt x="97451" y="162560"/>
                  </a:lnTo>
                  <a:lnTo>
                    <a:pt x="95647" y="166370"/>
                  </a:lnTo>
                  <a:lnTo>
                    <a:pt x="91860" y="167640"/>
                  </a:lnTo>
                  <a:lnTo>
                    <a:pt x="63192" y="172720"/>
                  </a:lnTo>
                  <a:close/>
                </a:path>
                <a:path w="488315" h="417830">
                  <a:moveTo>
                    <a:pt x="74323" y="83820"/>
                  </a:moveTo>
                  <a:lnTo>
                    <a:pt x="45395" y="83820"/>
                  </a:lnTo>
                  <a:lnTo>
                    <a:pt x="67471" y="82550"/>
                  </a:lnTo>
                  <a:lnTo>
                    <a:pt x="74323" y="83820"/>
                  </a:lnTo>
                  <a:close/>
                </a:path>
                <a:path w="488315" h="417830">
                  <a:moveTo>
                    <a:pt x="108997" y="134620"/>
                  </a:moveTo>
                  <a:lnTo>
                    <a:pt x="104910" y="132080"/>
                  </a:lnTo>
                  <a:lnTo>
                    <a:pt x="103848" y="128270"/>
                  </a:lnTo>
                  <a:lnTo>
                    <a:pt x="94043" y="109220"/>
                  </a:lnTo>
                  <a:lnTo>
                    <a:pt x="80375" y="99060"/>
                  </a:lnTo>
                  <a:lnTo>
                    <a:pt x="64151" y="96520"/>
                  </a:lnTo>
                  <a:lnTo>
                    <a:pt x="101981" y="96520"/>
                  </a:lnTo>
                  <a:lnTo>
                    <a:pt x="105470" y="99060"/>
                  </a:lnTo>
                  <a:lnTo>
                    <a:pt x="118216" y="125730"/>
                  </a:lnTo>
                  <a:lnTo>
                    <a:pt x="119278" y="129540"/>
                  </a:lnTo>
                  <a:lnTo>
                    <a:pt x="116933" y="133350"/>
                  </a:lnTo>
                  <a:lnTo>
                    <a:pt x="108997" y="134620"/>
                  </a:lnTo>
                  <a:close/>
                </a:path>
                <a:path w="488315" h="417830">
                  <a:moveTo>
                    <a:pt x="218216" y="417830"/>
                  </a:moveTo>
                  <a:lnTo>
                    <a:pt x="180005" y="406400"/>
                  </a:lnTo>
                  <a:lnTo>
                    <a:pt x="145719" y="378460"/>
                  </a:lnTo>
                  <a:lnTo>
                    <a:pt x="121870" y="336550"/>
                  </a:lnTo>
                  <a:lnTo>
                    <a:pt x="109780" y="287020"/>
                  </a:lnTo>
                  <a:lnTo>
                    <a:pt x="108407" y="259080"/>
                  </a:lnTo>
                  <a:lnTo>
                    <a:pt x="110138" y="231140"/>
                  </a:lnTo>
                  <a:lnTo>
                    <a:pt x="112035" y="218440"/>
                  </a:lnTo>
                  <a:lnTo>
                    <a:pt x="114627" y="205740"/>
                  </a:lnTo>
                  <a:lnTo>
                    <a:pt x="117928" y="193040"/>
                  </a:lnTo>
                  <a:lnTo>
                    <a:pt x="121949" y="179070"/>
                  </a:lnTo>
                  <a:lnTo>
                    <a:pt x="104582" y="165100"/>
                  </a:lnTo>
                  <a:lnTo>
                    <a:pt x="101972" y="163830"/>
                  </a:lnTo>
                  <a:lnTo>
                    <a:pt x="101176" y="160020"/>
                  </a:lnTo>
                  <a:lnTo>
                    <a:pt x="110722" y="142240"/>
                  </a:lnTo>
                  <a:lnTo>
                    <a:pt x="112501" y="139700"/>
                  </a:lnTo>
                  <a:lnTo>
                    <a:pt x="116871" y="137160"/>
                  </a:lnTo>
                  <a:lnTo>
                    <a:pt x="135548" y="146050"/>
                  </a:lnTo>
                  <a:lnTo>
                    <a:pt x="152101" y="146050"/>
                  </a:lnTo>
                  <a:lnTo>
                    <a:pt x="149013" y="152400"/>
                  </a:lnTo>
                  <a:lnTo>
                    <a:pt x="154754" y="154940"/>
                  </a:lnTo>
                  <a:lnTo>
                    <a:pt x="120613" y="154940"/>
                  </a:lnTo>
                  <a:lnTo>
                    <a:pt x="118800" y="158750"/>
                  </a:lnTo>
                  <a:lnTo>
                    <a:pt x="156266" y="189230"/>
                  </a:lnTo>
                  <a:lnTo>
                    <a:pt x="134282" y="189230"/>
                  </a:lnTo>
                  <a:lnTo>
                    <a:pt x="124904" y="233680"/>
                  </a:lnTo>
                  <a:lnTo>
                    <a:pt x="123272" y="259080"/>
                  </a:lnTo>
                  <a:lnTo>
                    <a:pt x="123391" y="264160"/>
                  </a:lnTo>
                  <a:lnTo>
                    <a:pt x="128771" y="309880"/>
                  </a:lnTo>
                  <a:lnTo>
                    <a:pt x="145220" y="351790"/>
                  </a:lnTo>
                  <a:lnTo>
                    <a:pt x="171109" y="383540"/>
                  </a:lnTo>
                  <a:lnTo>
                    <a:pt x="211233" y="402590"/>
                  </a:lnTo>
                  <a:lnTo>
                    <a:pt x="219923" y="403860"/>
                  </a:lnTo>
                  <a:lnTo>
                    <a:pt x="276718" y="403860"/>
                  </a:lnTo>
                  <a:lnTo>
                    <a:pt x="266287" y="410210"/>
                  </a:lnTo>
                  <a:lnTo>
                    <a:pt x="243024" y="416560"/>
                  </a:lnTo>
                  <a:lnTo>
                    <a:pt x="218216" y="417830"/>
                  </a:lnTo>
                  <a:close/>
                </a:path>
                <a:path w="488315" h="417830">
                  <a:moveTo>
                    <a:pt x="95369" y="157480"/>
                  </a:moveTo>
                  <a:lnTo>
                    <a:pt x="65894" y="157480"/>
                  </a:lnTo>
                  <a:lnTo>
                    <a:pt x="86198" y="154940"/>
                  </a:lnTo>
                  <a:lnTo>
                    <a:pt x="89984" y="153670"/>
                  </a:lnTo>
                  <a:lnTo>
                    <a:pt x="94328" y="154940"/>
                  </a:lnTo>
                  <a:lnTo>
                    <a:pt x="95369" y="157480"/>
                  </a:lnTo>
                  <a:close/>
                </a:path>
                <a:path w="488315" h="417830">
                  <a:moveTo>
                    <a:pt x="181465" y="195580"/>
                  </a:moveTo>
                  <a:lnTo>
                    <a:pt x="164071" y="195580"/>
                  </a:lnTo>
                  <a:lnTo>
                    <a:pt x="174838" y="179070"/>
                  </a:lnTo>
                  <a:lnTo>
                    <a:pt x="120613" y="154940"/>
                  </a:lnTo>
                  <a:lnTo>
                    <a:pt x="154754" y="154940"/>
                  </a:lnTo>
                  <a:lnTo>
                    <a:pt x="189197" y="170180"/>
                  </a:lnTo>
                  <a:lnTo>
                    <a:pt x="189507" y="170180"/>
                  </a:lnTo>
                  <a:lnTo>
                    <a:pt x="193231" y="172720"/>
                  </a:lnTo>
                  <a:lnTo>
                    <a:pt x="194205" y="176530"/>
                  </a:lnTo>
                  <a:lnTo>
                    <a:pt x="181465" y="195580"/>
                  </a:lnTo>
                  <a:close/>
                </a:path>
                <a:path w="488315" h="417830">
                  <a:moveTo>
                    <a:pt x="286127" y="247650"/>
                  </a:moveTo>
                  <a:lnTo>
                    <a:pt x="200044" y="193040"/>
                  </a:lnTo>
                  <a:lnTo>
                    <a:pt x="196629" y="190500"/>
                  </a:lnTo>
                  <a:lnTo>
                    <a:pt x="195700" y="186690"/>
                  </a:lnTo>
                  <a:lnTo>
                    <a:pt x="200256" y="180340"/>
                  </a:lnTo>
                  <a:lnTo>
                    <a:pt x="204865" y="179070"/>
                  </a:lnTo>
                  <a:lnTo>
                    <a:pt x="247058" y="205740"/>
                  </a:lnTo>
                  <a:lnTo>
                    <a:pt x="301192" y="205740"/>
                  </a:lnTo>
                  <a:lnTo>
                    <a:pt x="303456" y="208280"/>
                  </a:lnTo>
                  <a:lnTo>
                    <a:pt x="274113" y="208280"/>
                  </a:lnTo>
                  <a:lnTo>
                    <a:pt x="267477" y="209550"/>
                  </a:lnTo>
                  <a:lnTo>
                    <a:pt x="260550" y="213360"/>
                  </a:lnTo>
                  <a:lnTo>
                    <a:pt x="260081" y="214630"/>
                  </a:lnTo>
                  <a:lnTo>
                    <a:pt x="294373" y="236220"/>
                  </a:lnTo>
                  <a:lnTo>
                    <a:pt x="295293" y="240030"/>
                  </a:lnTo>
                  <a:lnTo>
                    <a:pt x="290745" y="246380"/>
                  </a:lnTo>
                  <a:lnTo>
                    <a:pt x="286127" y="247650"/>
                  </a:lnTo>
                  <a:close/>
                </a:path>
                <a:path w="488315" h="417830">
                  <a:moveTo>
                    <a:pt x="168680" y="213360"/>
                  </a:moveTo>
                  <a:lnTo>
                    <a:pt x="163982" y="213360"/>
                  </a:lnTo>
                  <a:lnTo>
                    <a:pt x="134282" y="189230"/>
                  </a:lnTo>
                  <a:lnTo>
                    <a:pt x="156266" y="189230"/>
                  </a:lnTo>
                  <a:lnTo>
                    <a:pt x="164071" y="195580"/>
                  </a:lnTo>
                  <a:lnTo>
                    <a:pt x="181465" y="195580"/>
                  </a:lnTo>
                  <a:lnTo>
                    <a:pt x="172122" y="209550"/>
                  </a:lnTo>
                  <a:lnTo>
                    <a:pt x="171644" y="209550"/>
                  </a:lnTo>
                  <a:lnTo>
                    <a:pt x="168680" y="213360"/>
                  </a:lnTo>
                  <a:close/>
                </a:path>
                <a:path w="488315" h="417830">
                  <a:moveTo>
                    <a:pt x="301192" y="205740"/>
                  </a:moveTo>
                  <a:lnTo>
                    <a:pt x="247058" y="205740"/>
                  </a:lnTo>
                  <a:lnTo>
                    <a:pt x="248482" y="204470"/>
                  </a:lnTo>
                  <a:lnTo>
                    <a:pt x="250119" y="203200"/>
                  </a:lnTo>
                  <a:lnTo>
                    <a:pt x="251818" y="201930"/>
                  </a:lnTo>
                  <a:lnTo>
                    <a:pt x="253569" y="201930"/>
                  </a:lnTo>
                  <a:lnTo>
                    <a:pt x="260797" y="198120"/>
                  </a:lnTo>
                  <a:lnTo>
                    <a:pt x="268366" y="195580"/>
                  </a:lnTo>
                  <a:lnTo>
                    <a:pt x="283933" y="195580"/>
                  </a:lnTo>
                  <a:lnTo>
                    <a:pt x="284942" y="196850"/>
                  </a:lnTo>
                  <a:lnTo>
                    <a:pt x="293105" y="199390"/>
                  </a:lnTo>
                  <a:lnTo>
                    <a:pt x="300060" y="204470"/>
                  </a:lnTo>
                  <a:lnTo>
                    <a:pt x="301192" y="205740"/>
                  </a:lnTo>
                  <a:close/>
                </a:path>
                <a:path w="488315" h="417830">
                  <a:moveTo>
                    <a:pt x="264961" y="299720"/>
                  </a:moveTo>
                  <a:lnTo>
                    <a:pt x="256002" y="298450"/>
                  </a:lnTo>
                  <a:lnTo>
                    <a:pt x="255118" y="298450"/>
                  </a:lnTo>
                  <a:lnTo>
                    <a:pt x="252384" y="297180"/>
                  </a:lnTo>
                  <a:lnTo>
                    <a:pt x="249809" y="297180"/>
                  </a:lnTo>
                  <a:lnTo>
                    <a:pt x="244881" y="294640"/>
                  </a:lnTo>
                  <a:lnTo>
                    <a:pt x="242563" y="292100"/>
                  </a:lnTo>
                  <a:lnTo>
                    <a:pt x="240458" y="290830"/>
                  </a:lnTo>
                  <a:lnTo>
                    <a:pt x="233987" y="283210"/>
                  </a:lnTo>
                  <a:lnTo>
                    <a:pt x="229301" y="273050"/>
                  </a:lnTo>
                  <a:lnTo>
                    <a:pt x="226533" y="262890"/>
                  </a:lnTo>
                  <a:lnTo>
                    <a:pt x="225816" y="251460"/>
                  </a:lnTo>
                  <a:lnTo>
                    <a:pt x="176581" y="220980"/>
                  </a:lnTo>
                  <a:lnTo>
                    <a:pt x="175634" y="215900"/>
                  </a:lnTo>
                  <a:lnTo>
                    <a:pt x="180164" y="209550"/>
                  </a:lnTo>
                  <a:lnTo>
                    <a:pt x="184782" y="208280"/>
                  </a:lnTo>
                  <a:lnTo>
                    <a:pt x="269908" y="261620"/>
                  </a:lnTo>
                  <a:lnTo>
                    <a:pt x="241316" y="261620"/>
                  </a:lnTo>
                  <a:lnTo>
                    <a:pt x="242608" y="269240"/>
                  </a:lnTo>
                  <a:lnTo>
                    <a:pt x="245890" y="275590"/>
                  </a:lnTo>
                  <a:lnTo>
                    <a:pt x="252030" y="281940"/>
                  </a:lnTo>
                  <a:lnTo>
                    <a:pt x="253375" y="281940"/>
                  </a:lnTo>
                  <a:lnTo>
                    <a:pt x="256126" y="283210"/>
                  </a:lnTo>
                  <a:lnTo>
                    <a:pt x="257533" y="284480"/>
                  </a:lnTo>
                  <a:lnTo>
                    <a:pt x="259718" y="284480"/>
                  </a:lnTo>
                  <a:lnTo>
                    <a:pt x="266787" y="287020"/>
                  </a:lnTo>
                  <a:lnTo>
                    <a:pt x="294301" y="287020"/>
                  </a:lnTo>
                  <a:lnTo>
                    <a:pt x="290250" y="290830"/>
                  </a:lnTo>
                  <a:lnTo>
                    <a:pt x="282279" y="295910"/>
                  </a:lnTo>
                  <a:lnTo>
                    <a:pt x="273776" y="298450"/>
                  </a:lnTo>
                  <a:lnTo>
                    <a:pt x="264961" y="299720"/>
                  </a:lnTo>
                  <a:close/>
                </a:path>
                <a:path w="488315" h="417830">
                  <a:moveTo>
                    <a:pt x="294301" y="287020"/>
                  </a:moveTo>
                  <a:lnTo>
                    <a:pt x="266787" y="287020"/>
                  </a:lnTo>
                  <a:lnTo>
                    <a:pt x="274387" y="284480"/>
                  </a:lnTo>
                  <a:lnTo>
                    <a:pt x="280996" y="279400"/>
                  </a:lnTo>
                  <a:lnTo>
                    <a:pt x="297540" y="252730"/>
                  </a:lnTo>
                  <a:lnTo>
                    <a:pt x="298962" y="245110"/>
                  </a:lnTo>
                  <a:lnTo>
                    <a:pt x="281031" y="209550"/>
                  </a:lnTo>
                  <a:lnTo>
                    <a:pt x="274113" y="208280"/>
                  </a:lnTo>
                  <a:lnTo>
                    <a:pt x="303456" y="208280"/>
                  </a:lnTo>
                  <a:lnTo>
                    <a:pt x="305720" y="210820"/>
                  </a:lnTo>
                  <a:lnTo>
                    <a:pt x="309997" y="219710"/>
                  </a:lnTo>
                  <a:lnTo>
                    <a:pt x="312706" y="227330"/>
                  </a:lnTo>
                  <a:lnTo>
                    <a:pt x="313997" y="237490"/>
                  </a:lnTo>
                  <a:lnTo>
                    <a:pt x="313783" y="246380"/>
                  </a:lnTo>
                  <a:lnTo>
                    <a:pt x="311943" y="256540"/>
                  </a:lnTo>
                  <a:lnTo>
                    <a:pt x="311837" y="257810"/>
                  </a:lnTo>
                  <a:lnTo>
                    <a:pt x="311678" y="257810"/>
                  </a:lnTo>
                  <a:lnTo>
                    <a:pt x="311404" y="259080"/>
                  </a:lnTo>
                  <a:lnTo>
                    <a:pt x="307781" y="267970"/>
                  </a:lnTo>
                  <a:lnTo>
                    <a:pt x="302914" y="276860"/>
                  </a:lnTo>
                  <a:lnTo>
                    <a:pt x="297003" y="284480"/>
                  </a:lnTo>
                  <a:lnTo>
                    <a:pt x="294301" y="287020"/>
                  </a:lnTo>
                  <a:close/>
                </a:path>
                <a:path w="488315" h="417830">
                  <a:moveTo>
                    <a:pt x="276718" y="403860"/>
                  </a:moveTo>
                  <a:lnTo>
                    <a:pt x="219923" y="403860"/>
                  </a:lnTo>
                  <a:lnTo>
                    <a:pt x="240868" y="402590"/>
                  </a:lnTo>
                  <a:lnTo>
                    <a:pt x="260715" y="396240"/>
                  </a:lnTo>
                  <a:lnTo>
                    <a:pt x="294001" y="373380"/>
                  </a:lnTo>
                  <a:lnTo>
                    <a:pt x="306343" y="358140"/>
                  </a:lnTo>
                  <a:lnTo>
                    <a:pt x="308625" y="355600"/>
                  </a:lnTo>
                  <a:lnTo>
                    <a:pt x="310643" y="351790"/>
                  </a:lnTo>
                  <a:lnTo>
                    <a:pt x="315850" y="340360"/>
                  </a:lnTo>
                  <a:lnTo>
                    <a:pt x="318778" y="328930"/>
                  </a:lnTo>
                  <a:lnTo>
                    <a:pt x="320205" y="317500"/>
                  </a:lnTo>
                  <a:lnTo>
                    <a:pt x="320897" y="307340"/>
                  </a:lnTo>
                  <a:lnTo>
                    <a:pt x="321507" y="295910"/>
                  </a:lnTo>
                  <a:lnTo>
                    <a:pt x="322286" y="289560"/>
                  </a:lnTo>
                  <a:lnTo>
                    <a:pt x="322983" y="283210"/>
                  </a:lnTo>
                  <a:lnTo>
                    <a:pt x="324444" y="275590"/>
                  </a:lnTo>
                  <a:lnTo>
                    <a:pt x="326774" y="269240"/>
                  </a:lnTo>
                  <a:lnTo>
                    <a:pt x="330080" y="264160"/>
                  </a:lnTo>
                  <a:lnTo>
                    <a:pt x="331097" y="261620"/>
                  </a:lnTo>
                  <a:lnTo>
                    <a:pt x="332283" y="260350"/>
                  </a:lnTo>
                  <a:lnTo>
                    <a:pt x="334972" y="257810"/>
                  </a:lnTo>
                  <a:lnTo>
                    <a:pt x="336450" y="256540"/>
                  </a:lnTo>
                  <a:lnTo>
                    <a:pt x="338503" y="254000"/>
                  </a:lnTo>
                  <a:lnTo>
                    <a:pt x="348928" y="248920"/>
                  </a:lnTo>
                  <a:lnTo>
                    <a:pt x="358019" y="248920"/>
                  </a:lnTo>
                  <a:lnTo>
                    <a:pt x="366480" y="251460"/>
                  </a:lnTo>
                  <a:lnTo>
                    <a:pt x="374971" y="257810"/>
                  </a:lnTo>
                  <a:lnTo>
                    <a:pt x="380233" y="260350"/>
                  </a:lnTo>
                  <a:lnTo>
                    <a:pt x="354109" y="260350"/>
                  </a:lnTo>
                  <a:lnTo>
                    <a:pt x="347474" y="265430"/>
                  </a:lnTo>
                  <a:lnTo>
                    <a:pt x="346545" y="266700"/>
                  </a:lnTo>
                  <a:lnTo>
                    <a:pt x="345686" y="266700"/>
                  </a:lnTo>
                  <a:lnTo>
                    <a:pt x="344120" y="269240"/>
                  </a:lnTo>
                  <a:lnTo>
                    <a:pt x="343377" y="270510"/>
                  </a:lnTo>
                  <a:lnTo>
                    <a:pt x="339042" y="276860"/>
                  </a:lnTo>
                  <a:lnTo>
                    <a:pt x="337459" y="283210"/>
                  </a:lnTo>
                  <a:lnTo>
                    <a:pt x="337113" y="289560"/>
                  </a:lnTo>
                  <a:lnTo>
                    <a:pt x="336335" y="297180"/>
                  </a:lnTo>
                  <a:lnTo>
                    <a:pt x="329886" y="344170"/>
                  </a:lnTo>
                  <a:lnTo>
                    <a:pt x="321321" y="361950"/>
                  </a:lnTo>
                  <a:lnTo>
                    <a:pt x="318658" y="367030"/>
                  </a:lnTo>
                  <a:lnTo>
                    <a:pt x="312439" y="374650"/>
                  </a:lnTo>
                  <a:lnTo>
                    <a:pt x="308794" y="378460"/>
                  </a:lnTo>
                  <a:lnTo>
                    <a:pt x="304750" y="382270"/>
                  </a:lnTo>
                  <a:lnTo>
                    <a:pt x="287149" y="397510"/>
                  </a:lnTo>
                  <a:lnTo>
                    <a:pt x="276718" y="403860"/>
                  </a:lnTo>
                  <a:close/>
                </a:path>
                <a:path w="488315" h="417830">
                  <a:moveTo>
                    <a:pt x="405677" y="279400"/>
                  </a:moveTo>
                  <a:lnTo>
                    <a:pt x="389930" y="279400"/>
                  </a:lnTo>
                  <a:lnTo>
                    <a:pt x="377187" y="275590"/>
                  </a:lnTo>
                  <a:lnTo>
                    <a:pt x="366451" y="269240"/>
                  </a:lnTo>
                  <a:lnTo>
                    <a:pt x="354109" y="260350"/>
                  </a:lnTo>
                  <a:lnTo>
                    <a:pt x="380233" y="260350"/>
                  </a:lnTo>
                  <a:lnTo>
                    <a:pt x="382864" y="261620"/>
                  </a:lnTo>
                  <a:lnTo>
                    <a:pt x="392192" y="265430"/>
                  </a:lnTo>
                  <a:lnTo>
                    <a:pt x="435262" y="265430"/>
                  </a:lnTo>
                  <a:lnTo>
                    <a:pt x="425426" y="271780"/>
                  </a:lnTo>
                  <a:lnTo>
                    <a:pt x="405677" y="279400"/>
                  </a:lnTo>
                  <a:close/>
                </a:path>
                <a:path w="488315" h="417830">
                  <a:moveTo>
                    <a:pt x="267787" y="278130"/>
                  </a:moveTo>
                  <a:lnTo>
                    <a:pt x="241316" y="261620"/>
                  </a:lnTo>
                  <a:lnTo>
                    <a:pt x="269908" y="261620"/>
                  </a:lnTo>
                  <a:lnTo>
                    <a:pt x="275988" y="265430"/>
                  </a:lnTo>
                  <a:lnTo>
                    <a:pt x="276944" y="270510"/>
                  </a:lnTo>
                  <a:lnTo>
                    <a:pt x="272405" y="276860"/>
                  </a:lnTo>
                  <a:lnTo>
                    <a:pt x="267787" y="278130"/>
                  </a:lnTo>
                  <a:close/>
                </a:path>
                <a:path w="488315" h="417830">
                  <a:moveTo>
                    <a:pt x="445430" y="354330"/>
                  </a:moveTo>
                  <a:lnTo>
                    <a:pt x="426461" y="354330"/>
                  </a:lnTo>
                  <a:lnTo>
                    <a:pt x="428903" y="351790"/>
                  </a:lnTo>
                  <a:lnTo>
                    <a:pt x="430726" y="349250"/>
                  </a:lnTo>
                  <a:lnTo>
                    <a:pt x="432363" y="346710"/>
                  </a:lnTo>
                  <a:lnTo>
                    <a:pt x="432840" y="344170"/>
                  </a:lnTo>
                  <a:lnTo>
                    <a:pt x="431743" y="339090"/>
                  </a:lnTo>
                  <a:lnTo>
                    <a:pt x="430257" y="336550"/>
                  </a:lnTo>
                  <a:lnTo>
                    <a:pt x="427585" y="335280"/>
                  </a:lnTo>
                  <a:lnTo>
                    <a:pt x="352127" y="288290"/>
                  </a:lnTo>
                  <a:lnTo>
                    <a:pt x="348686" y="285750"/>
                  </a:lnTo>
                  <a:lnTo>
                    <a:pt x="347739" y="280670"/>
                  </a:lnTo>
                  <a:lnTo>
                    <a:pt x="352278" y="274320"/>
                  </a:lnTo>
                  <a:lnTo>
                    <a:pt x="356896" y="274320"/>
                  </a:lnTo>
                  <a:lnTo>
                    <a:pt x="436087" y="323850"/>
                  </a:lnTo>
                  <a:lnTo>
                    <a:pt x="436229" y="323850"/>
                  </a:lnTo>
                  <a:lnTo>
                    <a:pt x="441900" y="327660"/>
                  </a:lnTo>
                  <a:lnTo>
                    <a:pt x="445536" y="332740"/>
                  </a:lnTo>
                  <a:lnTo>
                    <a:pt x="448155" y="345440"/>
                  </a:lnTo>
                  <a:lnTo>
                    <a:pt x="447058" y="351790"/>
                  </a:lnTo>
                  <a:lnTo>
                    <a:pt x="445430" y="354330"/>
                  </a:lnTo>
                  <a:close/>
                </a:path>
                <a:path w="488315" h="417830">
                  <a:moveTo>
                    <a:pt x="420498" y="369570"/>
                  </a:moveTo>
                  <a:lnTo>
                    <a:pt x="413562" y="368300"/>
                  </a:lnTo>
                  <a:lnTo>
                    <a:pt x="341794" y="325120"/>
                  </a:lnTo>
                  <a:lnTo>
                    <a:pt x="340785" y="320040"/>
                  </a:lnTo>
                  <a:lnTo>
                    <a:pt x="345209" y="313690"/>
                  </a:lnTo>
                  <a:lnTo>
                    <a:pt x="349800" y="312420"/>
                  </a:lnTo>
                  <a:lnTo>
                    <a:pt x="353251" y="314960"/>
                  </a:lnTo>
                  <a:lnTo>
                    <a:pt x="415730" y="353060"/>
                  </a:lnTo>
                  <a:lnTo>
                    <a:pt x="418216" y="354330"/>
                  </a:lnTo>
                  <a:lnTo>
                    <a:pt x="445430" y="354330"/>
                  </a:lnTo>
                  <a:lnTo>
                    <a:pt x="442988" y="358140"/>
                  </a:lnTo>
                  <a:lnTo>
                    <a:pt x="439016" y="363220"/>
                  </a:lnTo>
                  <a:lnTo>
                    <a:pt x="433221" y="367030"/>
                  </a:lnTo>
                  <a:lnTo>
                    <a:pt x="420498" y="369570"/>
                  </a:lnTo>
                  <a:close/>
                </a:path>
              </a:pathLst>
            </a:custGeom>
            <a:solidFill>
              <a:srgbClr val="231F20"/>
            </a:solidFill>
          </p:spPr>
          <p:txBody>
            <a:bodyPr wrap="square" lIns="0" tIns="0" rIns="0" bIns="0" rtlCol="0"/>
            <a:lstStyle/>
            <a:p>
              <a:endParaRPr/>
            </a:p>
          </p:txBody>
        </p:sp>
      </p:grpSp>
      <p:grpSp>
        <p:nvGrpSpPr>
          <p:cNvPr id="26" name="object 26"/>
          <p:cNvGrpSpPr/>
          <p:nvPr/>
        </p:nvGrpSpPr>
        <p:grpSpPr>
          <a:xfrm>
            <a:off x="3929371" y="2471624"/>
            <a:ext cx="396875" cy="535940"/>
            <a:chOff x="3929371" y="2471624"/>
            <a:chExt cx="396875" cy="535940"/>
          </a:xfrm>
        </p:grpSpPr>
        <p:sp>
          <p:nvSpPr>
            <p:cNvPr id="27" name="object 27"/>
            <p:cNvSpPr/>
            <p:nvPr/>
          </p:nvSpPr>
          <p:spPr>
            <a:xfrm>
              <a:off x="3986049" y="2704805"/>
              <a:ext cx="283210" cy="302260"/>
            </a:xfrm>
            <a:custGeom>
              <a:avLst/>
              <a:gdLst/>
              <a:ahLst/>
              <a:cxnLst/>
              <a:rect l="l" t="t" r="r" b="b"/>
              <a:pathLst>
                <a:path w="283210" h="302260">
                  <a:moveTo>
                    <a:pt x="234318" y="302139"/>
                  </a:moveTo>
                  <a:lnTo>
                    <a:pt x="48606" y="302139"/>
                  </a:lnTo>
                  <a:lnTo>
                    <a:pt x="29732" y="298479"/>
                  </a:lnTo>
                  <a:lnTo>
                    <a:pt x="14277" y="288516"/>
                  </a:lnTo>
                  <a:lnTo>
                    <a:pt x="3834" y="273769"/>
                  </a:lnTo>
                  <a:lnTo>
                    <a:pt x="0" y="255760"/>
                  </a:lnTo>
                  <a:lnTo>
                    <a:pt x="0" y="140859"/>
                  </a:lnTo>
                  <a:lnTo>
                    <a:pt x="3834" y="122850"/>
                  </a:lnTo>
                  <a:lnTo>
                    <a:pt x="14277" y="108103"/>
                  </a:lnTo>
                  <a:lnTo>
                    <a:pt x="29732" y="98139"/>
                  </a:lnTo>
                  <a:lnTo>
                    <a:pt x="48606" y="94480"/>
                  </a:lnTo>
                  <a:lnTo>
                    <a:pt x="234318" y="94480"/>
                  </a:lnTo>
                  <a:lnTo>
                    <a:pt x="253188" y="98139"/>
                  </a:lnTo>
                  <a:lnTo>
                    <a:pt x="268644" y="108103"/>
                  </a:lnTo>
                  <a:lnTo>
                    <a:pt x="279088" y="122850"/>
                  </a:lnTo>
                  <a:lnTo>
                    <a:pt x="282924" y="140859"/>
                  </a:lnTo>
                  <a:lnTo>
                    <a:pt x="282924" y="255760"/>
                  </a:lnTo>
                  <a:lnTo>
                    <a:pt x="279088" y="273769"/>
                  </a:lnTo>
                  <a:lnTo>
                    <a:pt x="268644" y="288516"/>
                  </a:lnTo>
                  <a:lnTo>
                    <a:pt x="253188" y="298479"/>
                  </a:lnTo>
                  <a:lnTo>
                    <a:pt x="234318" y="302139"/>
                  </a:lnTo>
                  <a:close/>
                </a:path>
                <a:path w="283210" h="302260">
                  <a:moveTo>
                    <a:pt x="154056" y="54829"/>
                  </a:moveTo>
                  <a:lnTo>
                    <a:pt x="128859" y="54829"/>
                  </a:lnTo>
                  <a:lnTo>
                    <a:pt x="124006" y="52666"/>
                  </a:lnTo>
                  <a:lnTo>
                    <a:pt x="120031" y="46777"/>
                  </a:lnTo>
                  <a:lnTo>
                    <a:pt x="117345" y="38062"/>
                  </a:lnTo>
                  <a:lnTo>
                    <a:pt x="116358" y="27418"/>
                  </a:lnTo>
                  <a:lnTo>
                    <a:pt x="117345" y="16774"/>
                  </a:lnTo>
                  <a:lnTo>
                    <a:pt x="120031" y="8055"/>
                  </a:lnTo>
                  <a:lnTo>
                    <a:pt x="124006" y="2163"/>
                  </a:lnTo>
                  <a:lnTo>
                    <a:pt x="128859" y="0"/>
                  </a:lnTo>
                  <a:lnTo>
                    <a:pt x="154056" y="0"/>
                  </a:lnTo>
                  <a:lnTo>
                    <a:pt x="158909" y="2163"/>
                  </a:lnTo>
                  <a:lnTo>
                    <a:pt x="162884" y="8055"/>
                  </a:lnTo>
                  <a:lnTo>
                    <a:pt x="165570" y="16774"/>
                  </a:lnTo>
                  <a:lnTo>
                    <a:pt x="166557" y="27418"/>
                  </a:lnTo>
                  <a:lnTo>
                    <a:pt x="165570" y="38062"/>
                  </a:lnTo>
                  <a:lnTo>
                    <a:pt x="162884" y="46777"/>
                  </a:lnTo>
                  <a:lnTo>
                    <a:pt x="158909" y="52666"/>
                  </a:lnTo>
                  <a:lnTo>
                    <a:pt x="154056" y="54829"/>
                  </a:lnTo>
                  <a:close/>
                </a:path>
              </a:pathLst>
            </a:custGeom>
            <a:solidFill>
              <a:srgbClr val="FECF00"/>
            </a:solidFill>
          </p:spPr>
          <p:txBody>
            <a:bodyPr wrap="square" lIns="0" tIns="0" rIns="0" bIns="0" rtlCol="0"/>
            <a:lstStyle/>
            <a:p>
              <a:endParaRPr/>
            </a:p>
          </p:txBody>
        </p:sp>
        <p:sp>
          <p:nvSpPr>
            <p:cNvPr id="28" name="object 28"/>
            <p:cNvSpPr/>
            <p:nvPr/>
          </p:nvSpPr>
          <p:spPr>
            <a:xfrm>
              <a:off x="3929371" y="2471624"/>
              <a:ext cx="396875" cy="509270"/>
            </a:xfrm>
            <a:custGeom>
              <a:avLst/>
              <a:gdLst/>
              <a:ahLst/>
              <a:cxnLst/>
              <a:rect l="l" t="t" r="r" b="b"/>
              <a:pathLst>
                <a:path w="396875" h="509269">
                  <a:moveTo>
                    <a:pt x="69892" y="82180"/>
                  </a:moveTo>
                  <a:lnTo>
                    <a:pt x="61417" y="82180"/>
                  </a:lnTo>
                  <a:lnTo>
                    <a:pt x="57975" y="78896"/>
                  </a:lnTo>
                  <a:lnTo>
                    <a:pt x="57975" y="3275"/>
                  </a:lnTo>
                  <a:lnTo>
                    <a:pt x="61417" y="0"/>
                  </a:lnTo>
                  <a:lnTo>
                    <a:pt x="120091" y="0"/>
                  </a:lnTo>
                  <a:lnTo>
                    <a:pt x="123533" y="3275"/>
                  </a:lnTo>
                  <a:lnTo>
                    <a:pt x="123533" y="14646"/>
                  </a:lnTo>
                  <a:lnTo>
                    <a:pt x="73334" y="14646"/>
                  </a:lnTo>
                  <a:lnTo>
                    <a:pt x="73334" y="78896"/>
                  </a:lnTo>
                  <a:lnTo>
                    <a:pt x="69892" y="82180"/>
                  </a:lnTo>
                  <a:close/>
                </a:path>
                <a:path w="396875" h="509269">
                  <a:moveTo>
                    <a:pt x="120091" y="82180"/>
                  </a:moveTo>
                  <a:lnTo>
                    <a:pt x="111616" y="82180"/>
                  </a:lnTo>
                  <a:lnTo>
                    <a:pt x="108174" y="78896"/>
                  </a:lnTo>
                  <a:lnTo>
                    <a:pt x="108174" y="14646"/>
                  </a:lnTo>
                  <a:lnTo>
                    <a:pt x="123533" y="14646"/>
                  </a:lnTo>
                  <a:lnTo>
                    <a:pt x="123533" y="78896"/>
                  </a:lnTo>
                  <a:lnTo>
                    <a:pt x="120091" y="82180"/>
                  </a:lnTo>
                  <a:close/>
                </a:path>
                <a:path w="396875" h="509269">
                  <a:moveTo>
                    <a:pt x="297991" y="410024"/>
                  </a:moveTo>
                  <a:lnTo>
                    <a:pt x="98283" y="410024"/>
                  </a:lnTo>
                  <a:lnTo>
                    <a:pt x="94842" y="406749"/>
                  </a:lnTo>
                  <a:lnTo>
                    <a:pt x="94842" y="398653"/>
                  </a:lnTo>
                  <a:lnTo>
                    <a:pt x="98283" y="395370"/>
                  </a:lnTo>
                  <a:lnTo>
                    <a:pt x="297991" y="395370"/>
                  </a:lnTo>
                  <a:lnTo>
                    <a:pt x="301433" y="398653"/>
                  </a:lnTo>
                  <a:lnTo>
                    <a:pt x="301433" y="406749"/>
                  </a:lnTo>
                  <a:lnTo>
                    <a:pt x="297991" y="410024"/>
                  </a:lnTo>
                  <a:close/>
                </a:path>
                <a:path w="396875" h="509269">
                  <a:moveTo>
                    <a:pt x="154481" y="267215"/>
                  </a:moveTo>
                  <a:lnTo>
                    <a:pt x="115491" y="267215"/>
                  </a:lnTo>
                  <a:lnTo>
                    <a:pt x="101156" y="266859"/>
                  </a:lnTo>
                  <a:lnTo>
                    <a:pt x="62638" y="251235"/>
                  </a:lnTo>
                  <a:lnTo>
                    <a:pt x="46346" y="216247"/>
                  </a:lnTo>
                  <a:lnTo>
                    <a:pt x="45784" y="93728"/>
                  </a:lnTo>
                  <a:lnTo>
                    <a:pt x="49225" y="90445"/>
                  </a:lnTo>
                  <a:lnTo>
                    <a:pt x="347049" y="90445"/>
                  </a:lnTo>
                  <a:lnTo>
                    <a:pt x="350490" y="93728"/>
                  </a:lnTo>
                  <a:lnTo>
                    <a:pt x="350490" y="105099"/>
                  </a:lnTo>
                  <a:lnTo>
                    <a:pt x="61143" y="105099"/>
                  </a:lnTo>
                  <a:lnTo>
                    <a:pt x="61143" y="203446"/>
                  </a:lnTo>
                  <a:lnTo>
                    <a:pt x="73493" y="240877"/>
                  </a:lnTo>
                  <a:lnTo>
                    <a:pt x="154481" y="252662"/>
                  </a:lnTo>
                  <a:lnTo>
                    <a:pt x="157922" y="255945"/>
                  </a:lnTo>
                  <a:lnTo>
                    <a:pt x="157922" y="264033"/>
                  </a:lnTo>
                  <a:lnTo>
                    <a:pt x="154481" y="267215"/>
                  </a:lnTo>
                  <a:close/>
                </a:path>
                <a:path w="396875" h="509269">
                  <a:moveTo>
                    <a:pt x="284756" y="267316"/>
                  </a:moveTo>
                  <a:lnTo>
                    <a:pt x="246412" y="267316"/>
                  </a:lnTo>
                  <a:lnTo>
                    <a:pt x="242970" y="264033"/>
                  </a:lnTo>
                  <a:lnTo>
                    <a:pt x="242970" y="255945"/>
                  </a:lnTo>
                  <a:lnTo>
                    <a:pt x="246412" y="252662"/>
                  </a:lnTo>
                  <a:lnTo>
                    <a:pt x="285844" y="252662"/>
                  </a:lnTo>
                  <a:lnTo>
                    <a:pt x="297151" y="251987"/>
                  </a:lnTo>
                  <a:lnTo>
                    <a:pt x="331452" y="228924"/>
                  </a:lnTo>
                  <a:lnTo>
                    <a:pt x="335132" y="105099"/>
                  </a:lnTo>
                  <a:lnTo>
                    <a:pt x="350490" y="105099"/>
                  </a:lnTo>
                  <a:lnTo>
                    <a:pt x="350443" y="203446"/>
                  </a:lnTo>
                  <a:lnTo>
                    <a:pt x="339644" y="244465"/>
                  </a:lnTo>
                  <a:lnTo>
                    <a:pt x="300699" y="266137"/>
                  </a:lnTo>
                  <a:lnTo>
                    <a:pt x="284756" y="267316"/>
                  </a:lnTo>
                  <a:close/>
                </a:path>
                <a:path w="396875" h="509269">
                  <a:moveTo>
                    <a:pt x="211807" y="225850"/>
                  </a:moveTo>
                  <a:lnTo>
                    <a:pt x="209749" y="225850"/>
                  </a:lnTo>
                  <a:lnTo>
                    <a:pt x="211421" y="225783"/>
                  </a:lnTo>
                  <a:lnTo>
                    <a:pt x="211807" y="225850"/>
                  </a:lnTo>
                  <a:close/>
                </a:path>
                <a:path w="396875" h="509269">
                  <a:moveTo>
                    <a:pt x="185393" y="295402"/>
                  </a:moveTo>
                  <a:lnTo>
                    <a:pt x="165492" y="262266"/>
                  </a:lnTo>
                  <a:lnTo>
                    <a:pt x="165380" y="260137"/>
                  </a:lnTo>
                  <a:lnTo>
                    <a:pt x="166428" y="248856"/>
                  </a:lnTo>
                  <a:lnTo>
                    <a:pt x="169698" y="238311"/>
                  </a:lnTo>
                  <a:lnTo>
                    <a:pt x="172856" y="231371"/>
                  </a:lnTo>
                  <a:lnTo>
                    <a:pt x="177722" y="226813"/>
                  </a:lnTo>
                  <a:lnTo>
                    <a:pt x="185101" y="225817"/>
                  </a:lnTo>
                  <a:lnTo>
                    <a:pt x="186499" y="225850"/>
                  </a:lnTo>
                  <a:lnTo>
                    <a:pt x="211807" y="225850"/>
                  </a:lnTo>
                  <a:lnTo>
                    <a:pt x="218853" y="227083"/>
                  </a:lnTo>
                  <a:lnTo>
                    <a:pt x="223515" y="231582"/>
                  </a:lnTo>
                  <a:lnTo>
                    <a:pt x="226585" y="238311"/>
                  </a:lnTo>
                  <a:lnTo>
                    <a:pt x="227257" y="240480"/>
                  </a:lnTo>
                  <a:lnTo>
                    <a:pt x="210749" y="240480"/>
                  </a:lnTo>
                  <a:lnTo>
                    <a:pt x="185348" y="240505"/>
                  </a:lnTo>
                  <a:lnTo>
                    <a:pt x="183729" y="244144"/>
                  </a:lnTo>
                  <a:lnTo>
                    <a:pt x="181983" y="251235"/>
                  </a:lnTo>
                  <a:lnTo>
                    <a:pt x="181145" y="260137"/>
                  </a:lnTo>
                  <a:lnTo>
                    <a:pt x="181613" y="269211"/>
                  </a:lnTo>
                  <a:lnTo>
                    <a:pt x="183729" y="277041"/>
                  </a:lnTo>
                  <a:lnTo>
                    <a:pt x="184844" y="279489"/>
                  </a:lnTo>
                  <a:lnTo>
                    <a:pt x="185534" y="280713"/>
                  </a:lnTo>
                  <a:lnTo>
                    <a:pt x="227257" y="280713"/>
                  </a:lnTo>
                  <a:lnTo>
                    <a:pt x="226585" y="282883"/>
                  </a:lnTo>
                  <a:lnTo>
                    <a:pt x="223648" y="289316"/>
                  </a:lnTo>
                  <a:lnTo>
                    <a:pt x="219251" y="293705"/>
                  </a:lnTo>
                  <a:lnTo>
                    <a:pt x="212222" y="295335"/>
                  </a:lnTo>
                  <a:lnTo>
                    <a:pt x="186976" y="295335"/>
                  </a:lnTo>
                  <a:lnTo>
                    <a:pt x="185393" y="295402"/>
                  </a:lnTo>
                  <a:close/>
                </a:path>
                <a:path w="396875" h="509269">
                  <a:moveTo>
                    <a:pt x="227257" y="280713"/>
                  </a:moveTo>
                  <a:lnTo>
                    <a:pt x="185534" y="280713"/>
                  </a:lnTo>
                  <a:lnTo>
                    <a:pt x="210740" y="280688"/>
                  </a:lnTo>
                  <a:lnTo>
                    <a:pt x="214569" y="272838"/>
                  </a:lnTo>
                  <a:lnTo>
                    <a:pt x="215647" y="264033"/>
                  </a:lnTo>
                  <a:lnTo>
                    <a:pt x="215768" y="262266"/>
                  </a:lnTo>
                  <a:lnTo>
                    <a:pt x="214961" y="252468"/>
                  </a:lnTo>
                  <a:lnTo>
                    <a:pt x="212541" y="244144"/>
                  </a:lnTo>
                  <a:lnTo>
                    <a:pt x="211430" y="241696"/>
                  </a:lnTo>
                  <a:lnTo>
                    <a:pt x="210749" y="240480"/>
                  </a:lnTo>
                  <a:lnTo>
                    <a:pt x="227257" y="240480"/>
                  </a:lnTo>
                  <a:lnTo>
                    <a:pt x="229850" y="248856"/>
                  </a:lnTo>
                  <a:lnTo>
                    <a:pt x="230938" y="260597"/>
                  </a:lnTo>
                  <a:lnTo>
                    <a:pt x="229850" y="272336"/>
                  </a:lnTo>
                  <a:lnTo>
                    <a:pt x="227257" y="280713"/>
                  </a:lnTo>
                  <a:close/>
                </a:path>
                <a:path w="396875" h="509269">
                  <a:moveTo>
                    <a:pt x="212076" y="295368"/>
                  </a:moveTo>
                  <a:lnTo>
                    <a:pt x="210404" y="295335"/>
                  </a:lnTo>
                  <a:lnTo>
                    <a:pt x="212222" y="295335"/>
                  </a:lnTo>
                  <a:lnTo>
                    <a:pt x="212076" y="295368"/>
                  </a:lnTo>
                  <a:close/>
                </a:path>
                <a:path w="396875" h="509269">
                  <a:moveTo>
                    <a:pt x="363540" y="507594"/>
                  </a:moveTo>
                  <a:lnTo>
                    <a:pt x="358718" y="507147"/>
                  </a:lnTo>
                  <a:lnTo>
                    <a:pt x="353348" y="500917"/>
                  </a:lnTo>
                  <a:lnTo>
                    <a:pt x="353817" y="496316"/>
                  </a:lnTo>
                  <a:lnTo>
                    <a:pt x="357082" y="493758"/>
                  </a:lnTo>
                  <a:lnTo>
                    <a:pt x="364705" y="486916"/>
                  </a:lnTo>
                  <a:lnTo>
                    <a:pt x="381261" y="449211"/>
                  </a:lnTo>
                  <a:lnTo>
                    <a:pt x="380916" y="443243"/>
                  </a:lnTo>
                  <a:lnTo>
                    <a:pt x="376864" y="190868"/>
                  </a:lnTo>
                  <a:lnTo>
                    <a:pt x="362231" y="151842"/>
                  </a:lnTo>
                  <a:lnTo>
                    <a:pt x="354393" y="143079"/>
                  </a:lnTo>
                  <a:lnTo>
                    <a:pt x="354362" y="140757"/>
                  </a:lnTo>
                  <a:lnTo>
                    <a:pt x="354498" y="138292"/>
                  </a:lnTo>
                  <a:lnTo>
                    <a:pt x="360797" y="132881"/>
                  </a:lnTo>
                  <a:lnTo>
                    <a:pt x="365646" y="133126"/>
                  </a:lnTo>
                  <a:lnTo>
                    <a:pt x="368477" y="136131"/>
                  </a:lnTo>
                  <a:lnTo>
                    <a:pt x="370697" y="138124"/>
                  </a:lnTo>
                  <a:lnTo>
                    <a:pt x="372644" y="140757"/>
                  </a:lnTo>
                  <a:lnTo>
                    <a:pt x="374466" y="143079"/>
                  </a:lnTo>
                  <a:lnTo>
                    <a:pt x="381746" y="153874"/>
                  </a:lnTo>
                  <a:lnTo>
                    <a:pt x="387258" y="165528"/>
                  </a:lnTo>
                  <a:lnTo>
                    <a:pt x="390798" y="177862"/>
                  </a:lnTo>
                  <a:lnTo>
                    <a:pt x="392161" y="190699"/>
                  </a:lnTo>
                  <a:lnTo>
                    <a:pt x="396204" y="442669"/>
                  </a:lnTo>
                  <a:lnTo>
                    <a:pt x="396637" y="449895"/>
                  </a:lnTo>
                  <a:lnTo>
                    <a:pt x="383847" y="487290"/>
                  </a:lnTo>
                  <a:lnTo>
                    <a:pt x="366805" y="505037"/>
                  </a:lnTo>
                  <a:lnTo>
                    <a:pt x="363540" y="507594"/>
                  </a:lnTo>
                  <a:close/>
                </a:path>
                <a:path w="396875" h="509269">
                  <a:moveTo>
                    <a:pt x="35247" y="509055"/>
                  </a:moveTo>
                  <a:lnTo>
                    <a:pt x="4220" y="471419"/>
                  </a:lnTo>
                  <a:lnTo>
                    <a:pt x="0" y="446873"/>
                  </a:lnTo>
                  <a:lnTo>
                    <a:pt x="4122" y="189990"/>
                  </a:lnTo>
                  <a:lnTo>
                    <a:pt x="18133" y="148020"/>
                  </a:lnTo>
                  <a:lnTo>
                    <a:pt x="31814" y="136342"/>
                  </a:lnTo>
                  <a:lnTo>
                    <a:pt x="38370" y="141433"/>
                  </a:lnTo>
                  <a:lnTo>
                    <a:pt x="38865" y="146034"/>
                  </a:lnTo>
                  <a:lnTo>
                    <a:pt x="36202" y="149157"/>
                  </a:lnTo>
                  <a:lnTo>
                    <a:pt x="31036" y="155891"/>
                  </a:lnTo>
                  <a:lnTo>
                    <a:pt x="26748" y="162986"/>
                  </a:lnTo>
                  <a:lnTo>
                    <a:pt x="23394" y="170398"/>
                  </a:lnTo>
                  <a:lnTo>
                    <a:pt x="21029" y="178087"/>
                  </a:lnTo>
                  <a:lnTo>
                    <a:pt x="19375" y="185051"/>
                  </a:lnTo>
                  <a:lnTo>
                    <a:pt x="19393" y="192100"/>
                  </a:lnTo>
                  <a:lnTo>
                    <a:pt x="15296" y="447042"/>
                  </a:lnTo>
                  <a:lnTo>
                    <a:pt x="28753" y="483400"/>
                  </a:lnTo>
                  <a:lnTo>
                    <a:pt x="44669" y="497549"/>
                  </a:lnTo>
                  <a:lnTo>
                    <a:pt x="45253" y="502141"/>
                  </a:lnTo>
                  <a:lnTo>
                    <a:pt x="40060" y="508498"/>
                  </a:lnTo>
                  <a:lnTo>
                    <a:pt x="35247" y="509055"/>
                  </a:lnTo>
                  <a:close/>
                </a:path>
                <a:path w="396875" h="509269">
                  <a:moveTo>
                    <a:pt x="150278" y="84037"/>
                  </a:moveTo>
                  <a:lnTo>
                    <a:pt x="136415" y="84037"/>
                  </a:lnTo>
                  <a:lnTo>
                    <a:pt x="135701" y="78474"/>
                  </a:lnTo>
                  <a:lnTo>
                    <a:pt x="135669" y="76946"/>
                  </a:lnTo>
                  <a:lnTo>
                    <a:pt x="136308" y="68217"/>
                  </a:lnTo>
                  <a:lnTo>
                    <a:pt x="163580" y="27345"/>
                  </a:lnTo>
                  <a:lnTo>
                    <a:pt x="189733" y="17994"/>
                  </a:lnTo>
                  <a:lnTo>
                    <a:pt x="217488" y="20339"/>
                  </a:lnTo>
                  <a:lnTo>
                    <a:pt x="238240" y="32479"/>
                  </a:lnTo>
                  <a:lnTo>
                    <a:pt x="191797" y="32479"/>
                  </a:lnTo>
                  <a:lnTo>
                    <a:pt x="172071" y="39515"/>
                  </a:lnTo>
                  <a:lnTo>
                    <a:pt x="150933" y="78474"/>
                  </a:lnTo>
                  <a:lnTo>
                    <a:pt x="150278" y="84037"/>
                  </a:lnTo>
                  <a:close/>
                </a:path>
                <a:path w="396875" h="509269">
                  <a:moveTo>
                    <a:pt x="260983" y="84172"/>
                  </a:moveTo>
                  <a:lnTo>
                    <a:pt x="245288" y="84172"/>
                  </a:lnTo>
                  <a:lnTo>
                    <a:pt x="245256" y="76946"/>
                  </a:lnTo>
                  <a:lnTo>
                    <a:pt x="245005" y="73586"/>
                  </a:lnTo>
                  <a:lnTo>
                    <a:pt x="212723" y="34263"/>
                  </a:lnTo>
                  <a:lnTo>
                    <a:pt x="191797" y="32479"/>
                  </a:lnTo>
                  <a:lnTo>
                    <a:pt x="238240" y="32479"/>
                  </a:lnTo>
                  <a:lnTo>
                    <a:pt x="260205" y="71797"/>
                  </a:lnTo>
                  <a:lnTo>
                    <a:pt x="260665" y="76946"/>
                  </a:lnTo>
                  <a:lnTo>
                    <a:pt x="260983" y="84172"/>
                  </a:lnTo>
                  <a:close/>
                </a:path>
                <a:path w="396875" h="509269">
                  <a:moveTo>
                    <a:pt x="283057" y="82180"/>
                  </a:moveTo>
                  <a:lnTo>
                    <a:pt x="274581" y="82180"/>
                  </a:lnTo>
                  <a:lnTo>
                    <a:pt x="271140" y="78896"/>
                  </a:lnTo>
                  <a:lnTo>
                    <a:pt x="271140" y="3275"/>
                  </a:lnTo>
                  <a:lnTo>
                    <a:pt x="274581" y="0"/>
                  </a:lnTo>
                  <a:lnTo>
                    <a:pt x="333256" y="0"/>
                  </a:lnTo>
                  <a:lnTo>
                    <a:pt x="336698" y="3275"/>
                  </a:lnTo>
                  <a:lnTo>
                    <a:pt x="336698" y="14646"/>
                  </a:lnTo>
                  <a:lnTo>
                    <a:pt x="286499" y="14646"/>
                  </a:lnTo>
                  <a:lnTo>
                    <a:pt x="286499" y="78896"/>
                  </a:lnTo>
                  <a:lnTo>
                    <a:pt x="283057" y="82180"/>
                  </a:lnTo>
                  <a:close/>
                </a:path>
                <a:path w="396875" h="509269">
                  <a:moveTo>
                    <a:pt x="333256" y="82180"/>
                  </a:moveTo>
                  <a:lnTo>
                    <a:pt x="324772" y="82180"/>
                  </a:lnTo>
                  <a:lnTo>
                    <a:pt x="321339" y="78896"/>
                  </a:lnTo>
                  <a:lnTo>
                    <a:pt x="321339" y="14646"/>
                  </a:lnTo>
                  <a:lnTo>
                    <a:pt x="336698" y="14646"/>
                  </a:lnTo>
                  <a:lnTo>
                    <a:pt x="336698" y="78896"/>
                  </a:lnTo>
                  <a:lnTo>
                    <a:pt x="333256" y="82180"/>
                  </a:lnTo>
                  <a:close/>
                </a:path>
              </a:pathLst>
            </a:custGeom>
            <a:solidFill>
              <a:srgbClr val="231F20"/>
            </a:solidFill>
          </p:spPr>
          <p:txBody>
            <a:bodyPr wrap="square" lIns="0" tIns="0" rIns="0" bIns="0" rtlCol="0"/>
            <a:lstStyle/>
            <a:p>
              <a:endParaRPr/>
            </a:p>
          </p:txBody>
        </p:sp>
      </p:grpSp>
      <p:grpSp>
        <p:nvGrpSpPr>
          <p:cNvPr id="29" name="object 29"/>
          <p:cNvGrpSpPr/>
          <p:nvPr/>
        </p:nvGrpSpPr>
        <p:grpSpPr>
          <a:xfrm>
            <a:off x="4520246" y="2601509"/>
            <a:ext cx="553720" cy="401320"/>
            <a:chOff x="4520246" y="2601509"/>
            <a:chExt cx="553720" cy="401320"/>
          </a:xfrm>
        </p:grpSpPr>
        <p:sp>
          <p:nvSpPr>
            <p:cNvPr id="30" name="object 30"/>
            <p:cNvSpPr/>
            <p:nvPr/>
          </p:nvSpPr>
          <p:spPr>
            <a:xfrm>
              <a:off x="4586883" y="2747605"/>
              <a:ext cx="302260" cy="107314"/>
            </a:xfrm>
            <a:custGeom>
              <a:avLst/>
              <a:gdLst/>
              <a:ahLst/>
              <a:cxnLst/>
              <a:rect l="l" t="t" r="r" b="b"/>
              <a:pathLst>
                <a:path w="302260" h="107314">
                  <a:moveTo>
                    <a:pt x="302163" y="107201"/>
                  </a:moveTo>
                  <a:lnTo>
                    <a:pt x="18247" y="107201"/>
                  </a:lnTo>
                  <a:lnTo>
                    <a:pt x="5504" y="86603"/>
                  </a:lnTo>
                  <a:lnTo>
                    <a:pt x="0" y="61243"/>
                  </a:lnTo>
                  <a:lnTo>
                    <a:pt x="3618" y="34610"/>
                  </a:lnTo>
                  <a:lnTo>
                    <a:pt x="18247" y="10189"/>
                  </a:lnTo>
                  <a:lnTo>
                    <a:pt x="302163" y="0"/>
                  </a:lnTo>
                  <a:lnTo>
                    <a:pt x="288562" y="28384"/>
                  </a:lnTo>
                  <a:lnTo>
                    <a:pt x="285879" y="58463"/>
                  </a:lnTo>
                  <a:lnTo>
                    <a:pt x="291339" y="86111"/>
                  </a:lnTo>
                  <a:lnTo>
                    <a:pt x="302163" y="107201"/>
                  </a:lnTo>
                  <a:close/>
                </a:path>
              </a:pathLst>
            </a:custGeom>
            <a:solidFill>
              <a:srgbClr val="16A5DE"/>
            </a:solidFill>
          </p:spPr>
          <p:txBody>
            <a:bodyPr wrap="square" lIns="0" tIns="0" rIns="0" bIns="0" rtlCol="0"/>
            <a:lstStyle/>
            <a:p>
              <a:endParaRPr/>
            </a:p>
          </p:txBody>
        </p:sp>
        <p:sp>
          <p:nvSpPr>
            <p:cNvPr id="31" name="object 31"/>
            <p:cNvSpPr/>
            <p:nvPr/>
          </p:nvSpPr>
          <p:spPr>
            <a:xfrm>
              <a:off x="4579175" y="2739911"/>
              <a:ext cx="494665" cy="123189"/>
            </a:xfrm>
            <a:custGeom>
              <a:avLst/>
              <a:gdLst/>
              <a:ahLst/>
              <a:cxnLst/>
              <a:rect l="l" t="t" r="r" b="b"/>
              <a:pathLst>
                <a:path w="494664" h="123189">
                  <a:moveTo>
                    <a:pt x="490715" y="122599"/>
                  </a:moveTo>
                  <a:lnTo>
                    <a:pt x="23397" y="122599"/>
                  </a:lnTo>
                  <a:lnTo>
                    <a:pt x="21114" y="121468"/>
                  </a:lnTo>
                  <a:lnTo>
                    <a:pt x="0" y="73789"/>
                  </a:lnTo>
                  <a:lnTo>
                    <a:pt x="566" y="52619"/>
                  </a:lnTo>
                  <a:lnTo>
                    <a:pt x="19964" y="12763"/>
                  </a:lnTo>
                  <a:lnTo>
                    <a:pt x="309958" y="0"/>
                  </a:lnTo>
                  <a:lnTo>
                    <a:pt x="491175" y="10459"/>
                  </a:lnTo>
                  <a:lnTo>
                    <a:pt x="494564" y="14097"/>
                  </a:lnTo>
                  <a:lnTo>
                    <a:pt x="494470" y="15625"/>
                  </a:lnTo>
                  <a:lnTo>
                    <a:pt x="313913" y="15625"/>
                  </a:lnTo>
                  <a:lnTo>
                    <a:pt x="313751" y="15895"/>
                  </a:lnTo>
                  <a:lnTo>
                    <a:pt x="295360" y="15895"/>
                  </a:lnTo>
                  <a:lnTo>
                    <a:pt x="29785" y="25426"/>
                  </a:lnTo>
                  <a:lnTo>
                    <a:pt x="20582" y="40438"/>
                  </a:lnTo>
                  <a:lnTo>
                    <a:pt x="16212" y="56715"/>
                  </a:lnTo>
                  <a:lnTo>
                    <a:pt x="16120" y="73227"/>
                  </a:lnTo>
                  <a:lnTo>
                    <a:pt x="19752" y="88942"/>
                  </a:lnTo>
                  <a:lnTo>
                    <a:pt x="22061" y="95451"/>
                  </a:lnTo>
                  <a:lnTo>
                    <a:pt x="25361" y="101731"/>
                  </a:lnTo>
                  <a:lnTo>
                    <a:pt x="29749" y="107193"/>
                  </a:lnTo>
                  <a:lnTo>
                    <a:pt x="490715" y="107193"/>
                  </a:lnTo>
                  <a:lnTo>
                    <a:pt x="494334" y="110646"/>
                  </a:lnTo>
                  <a:lnTo>
                    <a:pt x="494334" y="119155"/>
                  </a:lnTo>
                  <a:lnTo>
                    <a:pt x="490715" y="122599"/>
                  </a:lnTo>
                  <a:close/>
                </a:path>
                <a:path w="494664" h="123189">
                  <a:moveTo>
                    <a:pt x="471065" y="32694"/>
                  </a:moveTo>
                  <a:lnTo>
                    <a:pt x="453946" y="32694"/>
                  </a:lnTo>
                  <a:lnTo>
                    <a:pt x="454751" y="29748"/>
                  </a:lnTo>
                  <a:lnTo>
                    <a:pt x="455671" y="26802"/>
                  </a:lnTo>
                  <a:lnTo>
                    <a:pt x="456733" y="23873"/>
                  </a:lnTo>
                  <a:lnTo>
                    <a:pt x="313913" y="15625"/>
                  </a:lnTo>
                  <a:lnTo>
                    <a:pt x="494470" y="15625"/>
                  </a:lnTo>
                  <a:lnTo>
                    <a:pt x="494042" y="22564"/>
                  </a:lnTo>
                  <a:lnTo>
                    <a:pt x="491361" y="24844"/>
                  </a:lnTo>
                  <a:lnTo>
                    <a:pt x="473543" y="24844"/>
                  </a:lnTo>
                  <a:lnTo>
                    <a:pt x="471065" y="32694"/>
                  </a:lnTo>
                  <a:close/>
                </a:path>
                <a:path w="494664" h="123189">
                  <a:moveTo>
                    <a:pt x="314125" y="107193"/>
                  </a:moveTo>
                  <a:lnTo>
                    <a:pt x="295971" y="107193"/>
                  </a:lnTo>
                  <a:lnTo>
                    <a:pt x="290187" y="92209"/>
                  </a:lnTo>
                  <a:lnTo>
                    <a:pt x="286473" y="75149"/>
                  </a:lnTo>
                  <a:lnTo>
                    <a:pt x="285427" y="57319"/>
                  </a:lnTo>
                  <a:lnTo>
                    <a:pt x="285417" y="56715"/>
                  </a:lnTo>
                  <a:lnTo>
                    <a:pt x="287539" y="38198"/>
                  </a:lnTo>
                  <a:lnTo>
                    <a:pt x="289167" y="30500"/>
                  </a:lnTo>
                  <a:lnTo>
                    <a:pt x="291750" y="22961"/>
                  </a:lnTo>
                  <a:lnTo>
                    <a:pt x="295360" y="15895"/>
                  </a:lnTo>
                  <a:lnTo>
                    <a:pt x="313751" y="15895"/>
                  </a:lnTo>
                  <a:lnTo>
                    <a:pt x="310326" y="21635"/>
                  </a:lnTo>
                  <a:lnTo>
                    <a:pt x="307371" y="27947"/>
                  </a:lnTo>
                  <a:lnTo>
                    <a:pt x="305036" y="34495"/>
                  </a:lnTo>
                  <a:lnTo>
                    <a:pt x="303305" y="41212"/>
                  </a:lnTo>
                  <a:lnTo>
                    <a:pt x="301396" y="59891"/>
                  </a:lnTo>
                  <a:lnTo>
                    <a:pt x="303072" y="77868"/>
                  </a:lnTo>
                  <a:lnTo>
                    <a:pt x="307569" y="94013"/>
                  </a:lnTo>
                  <a:lnTo>
                    <a:pt x="314125" y="107193"/>
                  </a:lnTo>
                  <a:close/>
                </a:path>
                <a:path w="494664" h="123189">
                  <a:moveTo>
                    <a:pt x="490229" y="25806"/>
                  </a:moveTo>
                  <a:lnTo>
                    <a:pt x="473543" y="24844"/>
                  </a:lnTo>
                  <a:lnTo>
                    <a:pt x="491361" y="24844"/>
                  </a:lnTo>
                  <a:lnTo>
                    <a:pt x="490229" y="25806"/>
                  </a:lnTo>
                  <a:close/>
                </a:path>
                <a:path w="494664" h="123189">
                  <a:moveTo>
                    <a:pt x="466169" y="57319"/>
                  </a:moveTo>
                  <a:lnTo>
                    <a:pt x="449992" y="57319"/>
                  </a:lnTo>
                  <a:lnTo>
                    <a:pt x="450168" y="54179"/>
                  </a:lnTo>
                  <a:lnTo>
                    <a:pt x="450469" y="51022"/>
                  </a:lnTo>
                  <a:lnTo>
                    <a:pt x="450894" y="47873"/>
                  </a:lnTo>
                  <a:lnTo>
                    <a:pt x="318531" y="42664"/>
                  </a:lnTo>
                  <a:lnTo>
                    <a:pt x="315072" y="39093"/>
                  </a:lnTo>
                  <a:lnTo>
                    <a:pt x="315417" y="30618"/>
                  </a:lnTo>
                  <a:lnTo>
                    <a:pt x="319159" y="27292"/>
                  </a:lnTo>
                  <a:lnTo>
                    <a:pt x="453946" y="32694"/>
                  </a:lnTo>
                  <a:lnTo>
                    <a:pt x="471065" y="32694"/>
                  </a:lnTo>
                  <a:lnTo>
                    <a:pt x="468500" y="40819"/>
                  </a:lnTo>
                  <a:lnTo>
                    <a:pt x="466201" y="56715"/>
                  </a:lnTo>
                  <a:lnTo>
                    <a:pt x="466169" y="57319"/>
                  </a:lnTo>
                  <a:close/>
                </a:path>
                <a:path w="494664" h="123189">
                  <a:moveTo>
                    <a:pt x="467494" y="82459"/>
                  </a:moveTo>
                  <a:lnTo>
                    <a:pt x="451009" y="82459"/>
                  </a:lnTo>
                  <a:lnTo>
                    <a:pt x="450575" y="79234"/>
                  </a:lnTo>
                  <a:lnTo>
                    <a:pt x="450257" y="75975"/>
                  </a:lnTo>
                  <a:lnTo>
                    <a:pt x="450053" y="72683"/>
                  </a:lnTo>
                  <a:lnTo>
                    <a:pt x="315355" y="67660"/>
                  </a:lnTo>
                  <a:lnTo>
                    <a:pt x="311895" y="64081"/>
                  </a:lnTo>
                  <a:lnTo>
                    <a:pt x="312241" y="55614"/>
                  </a:lnTo>
                  <a:lnTo>
                    <a:pt x="315983" y="52313"/>
                  </a:lnTo>
                  <a:lnTo>
                    <a:pt x="449992" y="57319"/>
                  </a:lnTo>
                  <a:lnTo>
                    <a:pt x="466169" y="57319"/>
                  </a:lnTo>
                  <a:lnTo>
                    <a:pt x="466252" y="73227"/>
                  </a:lnTo>
                  <a:lnTo>
                    <a:pt x="467494" y="82459"/>
                  </a:lnTo>
                  <a:close/>
                </a:path>
                <a:path w="494664" h="123189">
                  <a:moveTo>
                    <a:pt x="473481" y="107193"/>
                  </a:moveTo>
                  <a:lnTo>
                    <a:pt x="456556" y="107193"/>
                  </a:lnTo>
                  <a:lnTo>
                    <a:pt x="455822" y="104812"/>
                  </a:lnTo>
                  <a:lnTo>
                    <a:pt x="453937" y="97882"/>
                  </a:lnTo>
                  <a:lnTo>
                    <a:pt x="318531" y="92648"/>
                  </a:lnTo>
                  <a:lnTo>
                    <a:pt x="315072" y="89077"/>
                  </a:lnTo>
                  <a:lnTo>
                    <a:pt x="315417" y="80601"/>
                  </a:lnTo>
                  <a:lnTo>
                    <a:pt x="319159" y="77301"/>
                  </a:lnTo>
                  <a:lnTo>
                    <a:pt x="451009" y="82459"/>
                  </a:lnTo>
                  <a:lnTo>
                    <a:pt x="467494" y="82459"/>
                  </a:lnTo>
                  <a:lnTo>
                    <a:pt x="468288" y="88359"/>
                  </a:lnTo>
                  <a:lnTo>
                    <a:pt x="469544" y="94733"/>
                  </a:lnTo>
                  <a:lnTo>
                    <a:pt x="471313" y="101047"/>
                  </a:lnTo>
                  <a:lnTo>
                    <a:pt x="473481" y="107193"/>
                  </a:lnTo>
                  <a:close/>
                </a:path>
              </a:pathLst>
            </a:custGeom>
            <a:solidFill>
              <a:srgbClr val="231F20"/>
            </a:solidFill>
          </p:spPr>
          <p:txBody>
            <a:bodyPr wrap="square" lIns="0" tIns="0" rIns="0" bIns="0" rtlCol="0"/>
            <a:lstStyle/>
            <a:p>
              <a:endParaRPr/>
            </a:p>
          </p:txBody>
        </p:sp>
        <p:sp>
          <p:nvSpPr>
            <p:cNvPr id="32" name="object 32"/>
            <p:cNvSpPr/>
            <p:nvPr/>
          </p:nvSpPr>
          <p:spPr>
            <a:xfrm>
              <a:off x="4527931" y="2609191"/>
              <a:ext cx="179070" cy="385445"/>
            </a:xfrm>
            <a:custGeom>
              <a:avLst/>
              <a:gdLst/>
              <a:ahLst/>
              <a:cxnLst/>
              <a:rect l="l" t="t" r="r" b="b"/>
              <a:pathLst>
                <a:path w="179070" h="385444">
                  <a:moveTo>
                    <a:pt x="178854" y="385442"/>
                  </a:moveTo>
                  <a:lnTo>
                    <a:pt x="19498" y="375261"/>
                  </a:lnTo>
                  <a:lnTo>
                    <a:pt x="3865" y="350837"/>
                  </a:lnTo>
                  <a:lnTo>
                    <a:pt x="0" y="324199"/>
                  </a:lnTo>
                  <a:lnTo>
                    <a:pt x="5883" y="298837"/>
                  </a:lnTo>
                  <a:lnTo>
                    <a:pt x="19498" y="278240"/>
                  </a:lnTo>
                  <a:lnTo>
                    <a:pt x="178854" y="278240"/>
                  </a:lnTo>
                  <a:lnTo>
                    <a:pt x="167287" y="299335"/>
                  </a:lnTo>
                  <a:lnTo>
                    <a:pt x="161452" y="326985"/>
                  </a:lnTo>
                  <a:lnTo>
                    <a:pt x="164318" y="357063"/>
                  </a:lnTo>
                  <a:lnTo>
                    <a:pt x="178854" y="385442"/>
                  </a:lnTo>
                  <a:close/>
                </a:path>
                <a:path w="179070" h="385444">
                  <a:moveTo>
                    <a:pt x="153453" y="107210"/>
                  </a:moveTo>
                  <a:lnTo>
                    <a:pt x="36794" y="107210"/>
                  </a:lnTo>
                  <a:lnTo>
                    <a:pt x="23179" y="86610"/>
                  </a:lnTo>
                  <a:lnTo>
                    <a:pt x="17296" y="61248"/>
                  </a:lnTo>
                  <a:lnTo>
                    <a:pt x="21161" y="34611"/>
                  </a:lnTo>
                  <a:lnTo>
                    <a:pt x="36794" y="10189"/>
                  </a:lnTo>
                  <a:lnTo>
                    <a:pt x="153453" y="0"/>
                  </a:lnTo>
                  <a:lnTo>
                    <a:pt x="138918" y="28384"/>
                  </a:lnTo>
                  <a:lnTo>
                    <a:pt x="136052" y="58464"/>
                  </a:lnTo>
                  <a:lnTo>
                    <a:pt x="141886" y="86115"/>
                  </a:lnTo>
                  <a:lnTo>
                    <a:pt x="153453" y="107210"/>
                  </a:lnTo>
                  <a:close/>
                </a:path>
              </a:pathLst>
            </a:custGeom>
            <a:solidFill>
              <a:srgbClr val="FECF00"/>
            </a:solidFill>
          </p:spPr>
          <p:txBody>
            <a:bodyPr wrap="square" lIns="0" tIns="0" rIns="0" bIns="0" rtlCol="0"/>
            <a:lstStyle/>
            <a:p>
              <a:endParaRPr/>
            </a:p>
          </p:txBody>
        </p:sp>
        <p:sp>
          <p:nvSpPr>
            <p:cNvPr id="33" name="object 33"/>
            <p:cNvSpPr/>
            <p:nvPr/>
          </p:nvSpPr>
          <p:spPr>
            <a:xfrm>
              <a:off x="4520235" y="2601518"/>
              <a:ext cx="475615" cy="401320"/>
            </a:xfrm>
            <a:custGeom>
              <a:avLst/>
              <a:gdLst/>
              <a:ahLst/>
              <a:cxnLst/>
              <a:rect l="l" t="t" r="r" b="b"/>
              <a:pathLst>
                <a:path w="475614" h="401319">
                  <a:moveTo>
                    <a:pt x="453440" y="386880"/>
                  </a:moveTo>
                  <a:lnTo>
                    <a:pt x="453377" y="385318"/>
                  </a:lnTo>
                  <a:lnTo>
                    <a:pt x="453097" y="378396"/>
                  </a:lnTo>
                  <a:lnTo>
                    <a:pt x="450202" y="375843"/>
                  </a:lnTo>
                  <a:lnTo>
                    <a:pt x="449351" y="375094"/>
                  </a:lnTo>
                  <a:lnTo>
                    <a:pt x="430403" y="375843"/>
                  </a:lnTo>
                  <a:lnTo>
                    <a:pt x="428167" y="367944"/>
                  </a:lnTo>
                  <a:lnTo>
                    <a:pt x="426250" y="361213"/>
                  </a:lnTo>
                  <a:lnTo>
                    <a:pt x="423710" y="345503"/>
                  </a:lnTo>
                  <a:lnTo>
                    <a:pt x="423608" y="343408"/>
                  </a:lnTo>
                  <a:lnTo>
                    <a:pt x="422986" y="329323"/>
                  </a:lnTo>
                  <a:lnTo>
                    <a:pt x="423926" y="318325"/>
                  </a:lnTo>
                  <a:lnTo>
                    <a:pt x="424357" y="313309"/>
                  </a:lnTo>
                  <a:lnTo>
                    <a:pt x="425424" y="306590"/>
                  </a:lnTo>
                  <a:lnTo>
                    <a:pt x="427126" y="299923"/>
                  </a:lnTo>
                  <a:lnTo>
                    <a:pt x="429755" y="293598"/>
                  </a:lnTo>
                  <a:lnTo>
                    <a:pt x="449681" y="293598"/>
                  </a:lnTo>
                  <a:lnTo>
                    <a:pt x="453275" y="290156"/>
                  </a:lnTo>
                  <a:lnTo>
                    <a:pt x="453275" y="281686"/>
                  </a:lnTo>
                  <a:lnTo>
                    <a:pt x="449681" y="278244"/>
                  </a:lnTo>
                  <a:lnTo>
                    <a:pt x="413715" y="278244"/>
                  </a:lnTo>
                  <a:lnTo>
                    <a:pt x="413715" y="376504"/>
                  </a:lnTo>
                  <a:lnTo>
                    <a:pt x="190538" y="385318"/>
                  </a:lnTo>
                  <a:lnTo>
                    <a:pt x="190119" y="384441"/>
                  </a:lnTo>
                  <a:lnTo>
                    <a:pt x="180098" y="363715"/>
                  </a:lnTo>
                  <a:lnTo>
                    <a:pt x="176771" y="339471"/>
                  </a:lnTo>
                  <a:lnTo>
                    <a:pt x="180352" y="315214"/>
                  </a:lnTo>
                  <a:lnTo>
                    <a:pt x="190639" y="293624"/>
                  </a:lnTo>
                  <a:lnTo>
                    <a:pt x="412673" y="293598"/>
                  </a:lnTo>
                  <a:lnTo>
                    <a:pt x="411632" y="296659"/>
                  </a:lnTo>
                  <a:lnTo>
                    <a:pt x="410743" y="299770"/>
                  </a:lnTo>
                  <a:lnTo>
                    <a:pt x="410006" y="302907"/>
                  </a:lnTo>
                  <a:lnTo>
                    <a:pt x="202387" y="308102"/>
                  </a:lnTo>
                  <a:lnTo>
                    <a:pt x="198869" y="311619"/>
                  </a:lnTo>
                  <a:lnTo>
                    <a:pt x="199072" y="320090"/>
                  </a:lnTo>
                  <a:lnTo>
                    <a:pt x="202755" y="323456"/>
                  </a:lnTo>
                  <a:lnTo>
                    <a:pt x="407479" y="318325"/>
                  </a:lnTo>
                  <a:lnTo>
                    <a:pt x="407162" y="321551"/>
                  </a:lnTo>
                  <a:lnTo>
                    <a:pt x="406971" y="324789"/>
                  </a:lnTo>
                  <a:lnTo>
                    <a:pt x="406895" y="328053"/>
                  </a:lnTo>
                  <a:lnTo>
                    <a:pt x="193649" y="333095"/>
                  </a:lnTo>
                  <a:lnTo>
                    <a:pt x="190144" y="336613"/>
                  </a:lnTo>
                  <a:lnTo>
                    <a:pt x="190347" y="345084"/>
                  </a:lnTo>
                  <a:lnTo>
                    <a:pt x="194030" y="348437"/>
                  </a:lnTo>
                  <a:lnTo>
                    <a:pt x="407352" y="343408"/>
                  </a:lnTo>
                  <a:lnTo>
                    <a:pt x="407606" y="346595"/>
                  </a:lnTo>
                  <a:lnTo>
                    <a:pt x="407962" y="349770"/>
                  </a:lnTo>
                  <a:lnTo>
                    <a:pt x="408406" y="352920"/>
                  </a:lnTo>
                  <a:lnTo>
                    <a:pt x="207733" y="358089"/>
                  </a:lnTo>
                  <a:lnTo>
                    <a:pt x="204216" y="361607"/>
                  </a:lnTo>
                  <a:lnTo>
                    <a:pt x="204419" y="370090"/>
                  </a:lnTo>
                  <a:lnTo>
                    <a:pt x="208114" y="373443"/>
                  </a:lnTo>
                  <a:lnTo>
                    <a:pt x="411327" y="367944"/>
                  </a:lnTo>
                  <a:lnTo>
                    <a:pt x="413715" y="376504"/>
                  </a:lnTo>
                  <a:lnTo>
                    <a:pt x="413715" y="278244"/>
                  </a:lnTo>
                  <a:lnTo>
                    <a:pt x="172186" y="278231"/>
                  </a:lnTo>
                  <a:lnTo>
                    <a:pt x="172186" y="293624"/>
                  </a:lnTo>
                  <a:lnTo>
                    <a:pt x="163944" y="315582"/>
                  </a:lnTo>
                  <a:lnTo>
                    <a:pt x="160832" y="339001"/>
                  </a:lnTo>
                  <a:lnTo>
                    <a:pt x="163156" y="362445"/>
                  </a:lnTo>
                  <a:lnTo>
                    <a:pt x="171259" y="384441"/>
                  </a:lnTo>
                  <a:lnTo>
                    <a:pt x="30949" y="375475"/>
                  </a:lnTo>
                  <a:lnTo>
                    <a:pt x="21005" y="360476"/>
                  </a:lnTo>
                  <a:lnTo>
                    <a:pt x="16256" y="344208"/>
                  </a:lnTo>
                  <a:lnTo>
                    <a:pt x="16116" y="327710"/>
                  </a:lnTo>
                  <a:lnTo>
                    <a:pt x="19977" y="312026"/>
                  </a:lnTo>
                  <a:lnTo>
                    <a:pt x="22491" y="305384"/>
                  </a:lnTo>
                  <a:lnTo>
                    <a:pt x="26085" y="299059"/>
                  </a:lnTo>
                  <a:lnTo>
                    <a:pt x="30810" y="293624"/>
                  </a:lnTo>
                  <a:lnTo>
                    <a:pt x="172186" y="293624"/>
                  </a:lnTo>
                  <a:lnTo>
                    <a:pt x="172186" y="278231"/>
                  </a:lnTo>
                  <a:lnTo>
                    <a:pt x="24650" y="278218"/>
                  </a:lnTo>
                  <a:lnTo>
                    <a:pt x="22390" y="279336"/>
                  </a:lnTo>
                  <a:lnTo>
                    <a:pt x="20916" y="281076"/>
                  </a:lnTo>
                  <a:lnTo>
                    <a:pt x="15887" y="286880"/>
                  </a:lnTo>
                  <a:lnTo>
                    <a:pt x="11531" y="293166"/>
                  </a:lnTo>
                  <a:lnTo>
                    <a:pt x="7886" y="299770"/>
                  </a:lnTo>
                  <a:lnTo>
                    <a:pt x="4838" y="306793"/>
                  </a:lnTo>
                  <a:lnTo>
                    <a:pt x="0" y="326986"/>
                  </a:lnTo>
                  <a:lnTo>
                    <a:pt x="546" y="346595"/>
                  </a:lnTo>
                  <a:lnTo>
                    <a:pt x="21361" y="388239"/>
                  </a:lnTo>
                  <a:lnTo>
                    <a:pt x="186537" y="400837"/>
                  </a:lnTo>
                  <a:lnTo>
                    <a:pt x="187121" y="400824"/>
                  </a:lnTo>
                  <a:lnTo>
                    <a:pt x="449999" y="390448"/>
                  </a:lnTo>
                  <a:lnTo>
                    <a:pt x="453440" y="386880"/>
                  </a:lnTo>
                  <a:close/>
                </a:path>
                <a:path w="475614" h="401319">
                  <a:moveTo>
                    <a:pt x="475246" y="13868"/>
                  </a:moveTo>
                  <a:lnTo>
                    <a:pt x="471766" y="10325"/>
                  </a:lnTo>
                  <a:lnTo>
                    <a:pt x="434936" y="9105"/>
                  </a:lnTo>
                  <a:lnTo>
                    <a:pt x="434936" y="24472"/>
                  </a:lnTo>
                  <a:lnTo>
                    <a:pt x="433908" y="27063"/>
                  </a:lnTo>
                  <a:lnTo>
                    <a:pt x="432968" y="29806"/>
                  </a:lnTo>
                  <a:lnTo>
                    <a:pt x="432130" y="32639"/>
                  </a:lnTo>
                  <a:lnTo>
                    <a:pt x="176568" y="27393"/>
                  </a:lnTo>
                  <a:lnTo>
                    <a:pt x="172885" y="30746"/>
                  </a:lnTo>
                  <a:lnTo>
                    <a:pt x="172720" y="39230"/>
                  </a:lnTo>
                  <a:lnTo>
                    <a:pt x="176250" y="42735"/>
                  </a:lnTo>
                  <a:lnTo>
                    <a:pt x="428650" y="47866"/>
                  </a:lnTo>
                  <a:lnTo>
                    <a:pt x="428129" y="51003"/>
                  </a:lnTo>
                  <a:lnTo>
                    <a:pt x="427723" y="54190"/>
                  </a:lnTo>
                  <a:lnTo>
                    <a:pt x="427418" y="57404"/>
                  </a:lnTo>
                  <a:lnTo>
                    <a:pt x="173139" y="52374"/>
                  </a:lnTo>
                  <a:lnTo>
                    <a:pt x="169468" y="55740"/>
                  </a:lnTo>
                  <a:lnTo>
                    <a:pt x="169303" y="64223"/>
                  </a:lnTo>
                  <a:lnTo>
                    <a:pt x="172821" y="67729"/>
                  </a:lnTo>
                  <a:lnTo>
                    <a:pt x="426758" y="72745"/>
                  </a:lnTo>
                  <a:lnTo>
                    <a:pt x="426872" y="77368"/>
                  </a:lnTo>
                  <a:lnTo>
                    <a:pt x="426974" y="79273"/>
                  </a:lnTo>
                  <a:lnTo>
                    <a:pt x="427266" y="82448"/>
                  </a:lnTo>
                  <a:lnTo>
                    <a:pt x="181876" y="77368"/>
                  </a:lnTo>
                  <a:lnTo>
                    <a:pt x="178206" y="80746"/>
                  </a:lnTo>
                  <a:lnTo>
                    <a:pt x="178028" y="89217"/>
                  </a:lnTo>
                  <a:lnTo>
                    <a:pt x="181559" y="92722"/>
                  </a:lnTo>
                  <a:lnTo>
                    <a:pt x="429895" y="97853"/>
                  </a:lnTo>
                  <a:lnTo>
                    <a:pt x="430720" y="100977"/>
                  </a:lnTo>
                  <a:lnTo>
                    <a:pt x="431787" y="104267"/>
                  </a:lnTo>
                  <a:lnTo>
                    <a:pt x="433031" y="107188"/>
                  </a:lnTo>
                  <a:lnTo>
                    <a:pt x="165239" y="107188"/>
                  </a:lnTo>
                  <a:lnTo>
                    <a:pt x="158203" y="94056"/>
                  </a:lnTo>
                  <a:lnTo>
                    <a:pt x="153377" y="77952"/>
                  </a:lnTo>
                  <a:lnTo>
                    <a:pt x="151561" y="59982"/>
                  </a:lnTo>
                  <a:lnTo>
                    <a:pt x="153593" y="41313"/>
                  </a:lnTo>
                  <a:lnTo>
                    <a:pt x="165138" y="15494"/>
                  </a:lnTo>
                  <a:lnTo>
                    <a:pt x="434936" y="24472"/>
                  </a:lnTo>
                  <a:lnTo>
                    <a:pt x="434936" y="9105"/>
                  </a:lnTo>
                  <a:lnTo>
                    <a:pt x="161074" y="0"/>
                  </a:lnTo>
                  <a:lnTo>
                    <a:pt x="146786" y="1117"/>
                  </a:lnTo>
                  <a:lnTo>
                    <a:pt x="146786" y="107188"/>
                  </a:lnTo>
                  <a:lnTo>
                    <a:pt x="48094" y="107188"/>
                  </a:lnTo>
                  <a:lnTo>
                    <a:pt x="43370" y="101739"/>
                  </a:lnTo>
                  <a:lnTo>
                    <a:pt x="39776" y="95415"/>
                  </a:lnTo>
                  <a:lnTo>
                    <a:pt x="37274" y="88773"/>
                  </a:lnTo>
                  <a:lnTo>
                    <a:pt x="33413" y="73063"/>
                  </a:lnTo>
                  <a:lnTo>
                    <a:pt x="33566" y="56527"/>
                  </a:lnTo>
                  <a:lnTo>
                    <a:pt x="38341" y="40246"/>
                  </a:lnTo>
                  <a:lnTo>
                    <a:pt x="48348" y="25234"/>
                  </a:lnTo>
                  <a:lnTo>
                    <a:pt x="145656" y="16738"/>
                  </a:lnTo>
                  <a:lnTo>
                    <a:pt x="144551" y="18897"/>
                  </a:lnTo>
                  <a:lnTo>
                    <a:pt x="141236" y="25882"/>
                  </a:lnTo>
                  <a:lnTo>
                    <a:pt x="136664" y="75057"/>
                  </a:lnTo>
                  <a:lnTo>
                    <a:pt x="146786" y="107188"/>
                  </a:lnTo>
                  <a:lnTo>
                    <a:pt x="146786" y="1117"/>
                  </a:lnTo>
                  <a:lnTo>
                    <a:pt x="131343" y="2324"/>
                  </a:lnTo>
                  <a:lnTo>
                    <a:pt x="44132" y="10198"/>
                  </a:lnTo>
                  <a:lnTo>
                    <a:pt x="42125" y="10274"/>
                  </a:lnTo>
                  <a:lnTo>
                    <a:pt x="17945" y="52374"/>
                  </a:lnTo>
                  <a:lnTo>
                    <a:pt x="17310" y="73825"/>
                  </a:lnTo>
                  <a:lnTo>
                    <a:pt x="22136" y="94018"/>
                  </a:lnTo>
                  <a:lnTo>
                    <a:pt x="41948" y="122593"/>
                  </a:lnTo>
                  <a:lnTo>
                    <a:pt x="471525" y="122593"/>
                  </a:lnTo>
                  <a:lnTo>
                    <a:pt x="475145" y="119138"/>
                  </a:lnTo>
                  <a:lnTo>
                    <a:pt x="475145" y="110629"/>
                  </a:lnTo>
                  <a:lnTo>
                    <a:pt x="471525" y="107188"/>
                  </a:lnTo>
                  <a:lnTo>
                    <a:pt x="451027" y="107188"/>
                  </a:lnTo>
                  <a:lnTo>
                    <a:pt x="443458" y="88265"/>
                  </a:lnTo>
                  <a:lnTo>
                    <a:pt x="443052" y="82448"/>
                  </a:lnTo>
                  <a:lnTo>
                    <a:pt x="441896" y="66230"/>
                  </a:lnTo>
                  <a:lnTo>
                    <a:pt x="443204" y="57404"/>
                  </a:lnTo>
                  <a:lnTo>
                    <a:pt x="445173" y="44145"/>
                  </a:lnTo>
                  <a:lnTo>
                    <a:pt x="449376" y="32639"/>
                  </a:lnTo>
                  <a:lnTo>
                    <a:pt x="452145" y="25057"/>
                  </a:lnTo>
                  <a:lnTo>
                    <a:pt x="471258" y="25666"/>
                  </a:lnTo>
                  <a:lnTo>
                    <a:pt x="471944" y="25057"/>
                  </a:lnTo>
                  <a:lnTo>
                    <a:pt x="474980" y="22339"/>
                  </a:lnTo>
                  <a:lnTo>
                    <a:pt x="475195" y="15494"/>
                  </a:lnTo>
                  <a:lnTo>
                    <a:pt x="475246" y="13868"/>
                  </a:lnTo>
                  <a:close/>
                </a:path>
              </a:pathLst>
            </a:custGeom>
            <a:solidFill>
              <a:srgbClr val="231F20"/>
            </a:solidFill>
          </p:spPr>
          <p:txBody>
            <a:bodyPr wrap="square" lIns="0" tIns="0" rIns="0" bIns="0" rtlCol="0"/>
            <a:lstStyle/>
            <a:p>
              <a:endParaRPr/>
            </a:p>
          </p:txBody>
        </p:sp>
      </p:grpSp>
      <p:sp>
        <p:nvSpPr>
          <p:cNvPr id="34" name="object 34"/>
          <p:cNvSpPr/>
          <p:nvPr/>
        </p:nvSpPr>
        <p:spPr>
          <a:xfrm>
            <a:off x="5426397" y="2512254"/>
            <a:ext cx="1395095" cy="509905"/>
          </a:xfrm>
          <a:custGeom>
            <a:avLst/>
            <a:gdLst/>
            <a:ahLst/>
            <a:cxnLst/>
            <a:rect l="l" t="t" r="r" b="b"/>
            <a:pathLst>
              <a:path w="1395095" h="509905">
                <a:moveTo>
                  <a:pt x="0" y="385830"/>
                </a:moveTo>
                <a:lnTo>
                  <a:pt x="33588" y="425257"/>
                </a:lnTo>
                <a:lnTo>
                  <a:pt x="73455" y="457900"/>
                </a:lnTo>
                <a:lnTo>
                  <a:pt x="118038" y="483189"/>
                </a:lnTo>
                <a:lnTo>
                  <a:pt x="165773" y="500555"/>
                </a:lnTo>
                <a:lnTo>
                  <a:pt x="215098" y="509430"/>
                </a:lnTo>
                <a:lnTo>
                  <a:pt x="264448" y="509245"/>
                </a:lnTo>
                <a:lnTo>
                  <a:pt x="312262" y="499431"/>
                </a:lnTo>
                <a:lnTo>
                  <a:pt x="356522" y="479921"/>
                </a:lnTo>
                <a:lnTo>
                  <a:pt x="395681" y="451918"/>
                </a:lnTo>
                <a:lnTo>
                  <a:pt x="428875" y="416763"/>
                </a:lnTo>
                <a:lnTo>
                  <a:pt x="455239" y="375799"/>
                </a:lnTo>
                <a:lnTo>
                  <a:pt x="473911" y="330366"/>
                </a:lnTo>
                <a:lnTo>
                  <a:pt x="484026" y="281807"/>
                </a:lnTo>
                <a:lnTo>
                  <a:pt x="484720" y="231464"/>
                </a:lnTo>
                <a:lnTo>
                  <a:pt x="475093" y="182997"/>
                </a:lnTo>
                <a:lnTo>
                  <a:pt x="454634" y="137546"/>
                </a:lnTo>
                <a:lnTo>
                  <a:pt x="423736" y="100378"/>
                </a:lnTo>
                <a:lnTo>
                  <a:pt x="382792" y="76760"/>
                </a:lnTo>
                <a:lnTo>
                  <a:pt x="337384" y="71577"/>
                </a:lnTo>
                <a:lnTo>
                  <a:pt x="315062" y="75487"/>
                </a:lnTo>
                <a:lnTo>
                  <a:pt x="258121" y="108648"/>
                </a:lnTo>
                <a:lnTo>
                  <a:pt x="233084" y="144257"/>
                </a:lnTo>
                <a:lnTo>
                  <a:pt x="218733" y="186948"/>
                </a:lnTo>
                <a:lnTo>
                  <a:pt x="214963" y="233631"/>
                </a:lnTo>
                <a:lnTo>
                  <a:pt x="221668" y="281218"/>
                </a:lnTo>
                <a:lnTo>
                  <a:pt x="238745" y="326618"/>
                </a:lnTo>
                <a:lnTo>
                  <a:pt x="266088" y="366743"/>
                </a:lnTo>
                <a:lnTo>
                  <a:pt x="301482" y="399159"/>
                </a:lnTo>
                <a:lnTo>
                  <a:pt x="341863" y="423652"/>
                </a:lnTo>
                <a:lnTo>
                  <a:pt x="385855" y="440462"/>
                </a:lnTo>
                <a:lnTo>
                  <a:pt x="432081" y="449829"/>
                </a:lnTo>
                <a:lnTo>
                  <a:pt x="479166" y="451992"/>
                </a:lnTo>
                <a:lnTo>
                  <a:pt x="525733" y="447193"/>
                </a:lnTo>
                <a:lnTo>
                  <a:pt x="570405" y="435670"/>
                </a:lnTo>
                <a:lnTo>
                  <a:pt x="638279" y="403933"/>
                </a:lnTo>
                <a:lnTo>
                  <a:pt x="697619" y="358546"/>
                </a:lnTo>
                <a:lnTo>
                  <a:pt x="731222" y="322198"/>
                </a:lnTo>
                <a:lnTo>
                  <a:pt x="761448" y="282717"/>
                </a:lnTo>
                <a:lnTo>
                  <a:pt x="790114" y="241784"/>
                </a:lnTo>
                <a:lnTo>
                  <a:pt x="819039" y="201082"/>
                </a:lnTo>
                <a:lnTo>
                  <a:pt x="849257" y="162947"/>
                </a:lnTo>
                <a:lnTo>
                  <a:pt x="882158" y="126970"/>
                </a:lnTo>
                <a:lnTo>
                  <a:pt x="917744" y="93917"/>
                </a:lnTo>
                <a:lnTo>
                  <a:pt x="956017" y="64555"/>
                </a:lnTo>
                <a:lnTo>
                  <a:pt x="996979" y="39652"/>
                </a:lnTo>
                <a:lnTo>
                  <a:pt x="1040632" y="19974"/>
                </a:lnTo>
                <a:lnTo>
                  <a:pt x="1086976" y="6288"/>
                </a:lnTo>
                <a:lnTo>
                  <a:pt x="1135832" y="0"/>
                </a:lnTo>
                <a:lnTo>
                  <a:pt x="1185890" y="1912"/>
                </a:lnTo>
                <a:lnTo>
                  <a:pt x="1235446" y="11892"/>
                </a:lnTo>
                <a:lnTo>
                  <a:pt x="1282797" y="29804"/>
                </a:lnTo>
                <a:lnTo>
                  <a:pt x="1326241" y="55514"/>
                </a:lnTo>
                <a:lnTo>
                  <a:pt x="1364074" y="88888"/>
                </a:lnTo>
                <a:lnTo>
                  <a:pt x="1394594" y="129791"/>
                </a:lnTo>
              </a:path>
            </a:pathLst>
          </a:custGeom>
          <a:ln w="11936">
            <a:solidFill>
              <a:srgbClr val="231F20"/>
            </a:solidFill>
          </a:ln>
        </p:spPr>
        <p:txBody>
          <a:bodyPr wrap="square" lIns="0" tIns="0" rIns="0" bIns="0" rtlCol="0"/>
          <a:lstStyle/>
          <a:p>
            <a:endParaRPr/>
          </a:p>
        </p:txBody>
      </p:sp>
      <p:sp>
        <p:nvSpPr>
          <p:cNvPr id="35" name="object 35"/>
          <p:cNvSpPr txBox="1">
            <a:spLocks noGrp="1"/>
          </p:cNvSpPr>
          <p:nvPr>
            <p:ph type="ftr" sz="quarter" idx="5"/>
          </p:nvPr>
        </p:nvSpPr>
        <p:spPr>
          <a:xfrm>
            <a:off x="317320" y="9587910"/>
            <a:ext cx="5412740" cy="166712"/>
          </a:xfrm>
          <a:prstGeom prst="rect">
            <a:avLst/>
          </a:prstGeom>
        </p:spPr>
        <p:txBody>
          <a:bodyPr vert="horz" wrap="square" lIns="0" tIns="0" rIns="0" bIns="0" rtlCol="0">
            <a:spAutoFit/>
          </a:bodyPr>
          <a:lstStyle/>
          <a:p>
            <a:pPr marL="12700">
              <a:lnSpc>
                <a:spcPts val="1300"/>
              </a:lnSpc>
            </a:pPr>
            <a:r>
              <a:rPr dirty="0"/>
              <a:t>202</a:t>
            </a:r>
            <a:r>
              <a:rPr lang="en-US" dirty="0"/>
              <a:t>3</a:t>
            </a:r>
            <a:r>
              <a:rPr spc="-60" dirty="0"/>
              <a:t> </a:t>
            </a:r>
            <a:r>
              <a:rPr spc="-90" dirty="0"/>
              <a:t>SUPPLY</a:t>
            </a:r>
            <a:r>
              <a:rPr spc="-55" dirty="0"/>
              <a:t> DRIVE </a:t>
            </a:r>
            <a:r>
              <a:rPr spc="-45" dirty="0"/>
              <a:t>COORDINATOR</a:t>
            </a:r>
            <a:r>
              <a:rPr spc="-60" dirty="0"/>
              <a:t> </a:t>
            </a:r>
            <a:r>
              <a:rPr spc="-10" dirty="0"/>
              <a:t>TOOLKIT</a:t>
            </a:r>
            <a:r>
              <a:rPr spc="225" dirty="0"/>
              <a:t> </a:t>
            </a:r>
            <a:r>
              <a:rPr dirty="0"/>
              <a:t>|</a:t>
            </a:r>
            <a:r>
              <a:rPr spc="220" dirty="0"/>
              <a:t> </a:t>
            </a:r>
            <a:r>
              <a:rPr spc="-20" dirty="0"/>
              <a:t>CLASSROOMCENTRAL.ORG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7320" y="7820351"/>
            <a:ext cx="5523230" cy="1604414"/>
          </a:xfrm>
          <a:prstGeom prst="rect">
            <a:avLst/>
          </a:prstGeom>
        </p:spPr>
        <p:txBody>
          <a:bodyPr vert="horz" wrap="square" lIns="0" tIns="12700" rIns="0" bIns="0" rtlCol="0">
            <a:spAutoFit/>
          </a:bodyPr>
          <a:lstStyle/>
          <a:p>
            <a:pPr marL="12700" marR="100965">
              <a:lnSpc>
                <a:spcPct val="111100"/>
              </a:lnSpc>
              <a:spcBef>
                <a:spcPts val="100"/>
              </a:spcBef>
            </a:pPr>
            <a:r>
              <a:rPr sz="1050" dirty="0">
                <a:solidFill>
                  <a:srgbClr val="231F20"/>
                </a:solidFill>
                <a:latin typeface="Myriad Pro"/>
                <a:cs typeface="Myriad Pro"/>
              </a:rPr>
              <a:t>Now</a:t>
            </a:r>
            <a:r>
              <a:rPr sz="1050" spc="-10" dirty="0">
                <a:solidFill>
                  <a:srgbClr val="231F20"/>
                </a:solidFill>
                <a:latin typeface="Myriad Pro"/>
                <a:cs typeface="Myriad Pro"/>
              </a:rPr>
              <a:t> </a:t>
            </a:r>
            <a:r>
              <a:rPr sz="1050" dirty="0">
                <a:solidFill>
                  <a:srgbClr val="231F20"/>
                </a:solidFill>
                <a:latin typeface="Myriad Pro"/>
                <a:cs typeface="Myriad Pro"/>
              </a:rPr>
              <a:t>that</a:t>
            </a:r>
            <a:r>
              <a:rPr sz="1050" spc="-5" dirty="0">
                <a:solidFill>
                  <a:srgbClr val="231F20"/>
                </a:solidFill>
                <a:latin typeface="Myriad Pro"/>
                <a:cs typeface="Myriad Pro"/>
              </a:rPr>
              <a:t> </a:t>
            </a:r>
            <a:r>
              <a:rPr sz="1050" dirty="0">
                <a:solidFill>
                  <a:srgbClr val="231F20"/>
                </a:solidFill>
                <a:latin typeface="Myriad Pro"/>
                <a:cs typeface="Myriad Pro"/>
              </a:rPr>
              <a:t>we're</a:t>
            </a:r>
            <a:r>
              <a:rPr sz="1050" spc="-5" dirty="0">
                <a:solidFill>
                  <a:srgbClr val="231F20"/>
                </a:solidFill>
                <a:latin typeface="Myriad Pro"/>
                <a:cs typeface="Myriad Pro"/>
              </a:rPr>
              <a:t> </a:t>
            </a:r>
            <a:r>
              <a:rPr sz="1050" dirty="0">
                <a:solidFill>
                  <a:srgbClr val="231F20"/>
                </a:solidFill>
                <a:latin typeface="Myriad Pro"/>
                <a:cs typeface="Myriad Pro"/>
              </a:rPr>
              <a:t>back</a:t>
            </a:r>
            <a:r>
              <a:rPr sz="1050" spc="-5" dirty="0">
                <a:solidFill>
                  <a:srgbClr val="231F20"/>
                </a:solidFill>
                <a:latin typeface="Myriad Pro"/>
                <a:cs typeface="Myriad Pro"/>
              </a:rPr>
              <a:t> </a:t>
            </a:r>
            <a:r>
              <a:rPr sz="1050" dirty="0">
                <a:solidFill>
                  <a:srgbClr val="231F20"/>
                </a:solidFill>
                <a:latin typeface="Myriad Pro"/>
                <a:cs typeface="Myriad Pro"/>
              </a:rPr>
              <a:t>in</a:t>
            </a:r>
            <a:r>
              <a:rPr sz="1050" spc="-5" dirty="0">
                <a:solidFill>
                  <a:srgbClr val="231F20"/>
                </a:solidFill>
                <a:latin typeface="Myriad Pro"/>
                <a:cs typeface="Myriad Pro"/>
              </a:rPr>
              <a:t> </a:t>
            </a:r>
            <a:r>
              <a:rPr sz="1050" dirty="0">
                <a:solidFill>
                  <a:srgbClr val="231F20"/>
                </a:solidFill>
                <a:latin typeface="Myriad Pro"/>
                <a:cs typeface="Myriad Pro"/>
              </a:rPr>
              <a:t>the</a:t>
            </a:r>
            <a:r>
              <a:rPr sz="1050" spc="-10" dirty="0">
                <a:solidFill>
                  <a:srgbClr val="231F20"/>
                </a:solidFill>
                <a:latin typeface="Myriad Pro"/>
                <a:cs typeface="Myriad Pro"/>
              </a:rPr>
              <a:t> </a:t>
            </a:r>
            <a:r>
              <a:rPr sz="1050" dirty="0">
                <a:solidFill>
                  <a:srgbClr val="231F20"/>
                </a:solidFill>
                <a:latin typeface="Myriad Pro"/>
                <a:cs typeface="Myriad Pro"/>
              </a:rPr>
              <a:t>school,</a:t>
            </a:r>
            <a:r>
              <a:rPr sz="1050" spc="-5" dirty="0">
                <a:solidFill>
                  <a:srgbClr val="231F20"/>
                </a:solidFill>
                <a:latin typeface="Myriad Pro"/>
                <a:cs typeface="Myriad Pro"/>
              </a:rPr>
              <a:t> </a:t>
            </a:r>
            <a:r>
              <a:rPr sz="1050" dirty="0">
                <a:solidFill>
                  <a:srgbClr val="231F20"/>
                </a:solidFill>
                <a:latin typeface="Myriad Pro"/>
                <a:cs typeface="Myriad Pro"/>
              </a:rPr>
              <a:t>we</a:t>
            </a:r>
            <a:r>
              <a:rPr sz="1050" spc="-5" dirty="0">
                <a:solidFill>
                  <a:srgbClr val="231F20"/>
                </a:solidFill>
                <a:latin typeface="Myriad Pro"/>
                <a:cs typeface="Myriad Pro"/>
              </a:rPr>
              <a:t> </a:t>
            </a:r>
            <a:r>
              <a:rPr sz="1050" dirty="0">
                <a:solidFill>
                  <a:srgbClr val="231F20"/>
                </a:solidFill>
                <a:latin typeface="Myriad Pro"/>
                <a:cs typeface="Myriad Pro"/>
              </a:rPr>
              <a:t>still</a:t>
            </a:r>
            <a:r>
              <a:rPr sz="1050" spc="-5" dirty="0">
                <a:solidFill>
                  <a:srgbClr val="231F20"/>
                </a:solidFill>
                <a:latin typeface="Myriad Pro"/>
                <a:cs typeface="Myriad Pro"/>
              </a:rPr>
              <a:t> </a:t>
            </a:r>
            <a:r>
              <a:rPr sz="1050" dirty="0">
                <a:solidFill>
                  <a:srgbClr val="231F20"/>
                </a:solidFill>
                <a:latin typeface="Myriad Pro"/>
                <a:cs typeface="Myriad Pro"/>
              </a:rPr>
              <a:t>send</a:t>
            </a:r>
            <a:r>
              <a:rPr sz="1050" spc="-5" dirty="0">
                <a:solidFill>
                  <a:srgbClr val="231F20"/>
                </a:solidFill>
                <a:latin typeface="Myriad Pro"/>
                <a:cs typeface="Myriad Pro"/>
              </a:rPr>
              <a:t> </a:t>
            </a:r>
            <a:r>
              <a:rPr sz="1050" dirty="0">
                <a:solidFill>
                  <a:srgbClr val="231F20"/>
                </a:solidFill>
                <a:latin typeface="Myriad Pro"/>
                <a:cs typeface="Myriad Pro"/>
              </a:rPr>
              <a:t>the</a:t>
            </a:r>
            <a:r>
              <a:rPr sz="1050" spc="-5" dirty="0">
                <a:solidFill>
                  <a:srgbClr val="231F20"/>
                </a:solidFill>
                <a:latin typeface="Myriad Pro"/>
                <a:cs typeface="Myriad Pro"/>
              </a:rPr>
              <a:t> </a:t>
            </a:r>
            <a:r>
              <a:rPr sz="1050" dirty="0">
                <a:solidFill>
                  <a:srgbClr val="231F20"/>
                </a:solidFill>
                <a:latin typeface="Myriad Pro"/>
                <a:cs typeface="Myriad Pro"/>
              </a:rPr>
              <a:t>supplies</a:t>
            </a:r>
            <a:r>
              <a:rPr sz="1050" spc="-10" dirty="0">
                <a:solidFill>
                  <a:srgbClr val="231F20"/>
                </a:solidFill>
                <a:latin typeface="Myriad Pro"/>
                <a:cs typeface="Myriad Pro"/>
              </a:rPr>
              <a:t> </a:t>
            </a:r>
            <a:r>
              <a:rPr sz="1050" dirty="0">
                <a:solidFill>
                  <a:srgbClr val="231F20"/>
                </a:solidFill>
                <a:latin typeface="Myriad Pro"/>
                <a:cs typeface="Myriad Pro"/>
              </a:rPr>
              <a:t>home</a:t>
            </a:r>
            <a:r>
              <a:rPr sz="1050" spc="-5" dirty="0">
                <a:solidFill>
                  <a:srgbClr val="231F20"/>
                </a:solidFill>
                <a:latin typeface="Myriad Pro"/>
                <a:cs typeface="Myriad Pro"/>
              </a:rPr>
              <a:t> </a:t>
            </a:r>
            <a:r>
              <a:rPr sz="1050" dirty="0">
                <a:solidFill>
                  <a:srgbClr val="231F20"/>
                </a:solidFill>
                <a:latin typeface="Myriad Pro"/>
                <a:cs typeface="Myriad Pro"/>
              </a:rPr>
              <a:t>for</a:t>
            </a:r>
            <a:r>
              <a:rPr sz="1050" spc="-5" dirty="0">
                <a:solidFill>
                  <a:srgbClr val="231F20"/>
                </a:solidFill>
                <a:latin typeface="Myriad Pro"/>
                <a:cs typeface="Myriad Pro"/>
              </a:rPr>
              <a:t> </a:t>
            </a:r>
            <a:r>
              <a:rPr sz="1050" dirty="0">
                <a:solidFill>
                  <a:srgbClr val="231F20"/>
                </a:solidFill>
                <a:latin typeface="Myriad Pro"/>
                <a:cs typeface="Myriad Pro"/>
              </a:rPr>
              <a:t>them</a:t>
            </a:r>
            <a:r>
              <a:rPr sz="1050" spc="-5" dirty="0">
                <a:solidFill>
                  <a:srgbClr val="231F20"/>
                </a:solidFill>
                <a:latin typeface="Myriad Pro"/>
                <a:cs typeface="Myriad Pro"/>
              </a:rPr>
              <a:t>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dirty="0">
                <a:solidFill>
                  <a:srgbClr val="231F20"/>
                </a:solidFill>
                <a:latin typeface="Myriad Pro"/>
                <a:cs typeface="Myriad Pro"/>
              </a:rPr>
              <a:t>do</a:t>
            </a:r>
            <a:r>
              <a:rPr sz="1050" spc="-5" dirty="0">
                <a:solidFill>
                  <a:srgbClr val="231F20"/>
                </a:solidFill>
                <a:latin typeface="Myriad Pro"/>
                <a:cs typeface="Myriad Pro"/>
              </a:rPr>
              <a:t> </a:t>
            </a:r>
            <a:r>
              <a:rPr sz="1050" spc="-10" dirty="0">
                <a:solidFill>
                  <a:srgbClr val="231F20"/>
                </a:solidFill>
                <a:latin typeface="Myriad Pro"/>
                <a:cs typeface="Myriad Pro"/>
              </a:rPr>
              <a:t>homework. </a:t>
            </a:r>
            <a:r>
              <a:rPr sz="1050" dirty="0">
                <a:solidFill>
                  <a:srgbClr val="231F20"/>
                </a:solidFill>
                <a:latin typeface="Myriad Pro"/>
                <a:cs typeface="Myriad Pro"/>
              </a:rPr>
              <a:t>We've</a:t>
            </a:r>
            <a:r>
              <a:rPr sz="1050" spc="-10" dirty="0">
                <a:solidFill>
                  <a:srgbClr val="231F20"/>
                </a:solidFill>
                <a:latin typeface="Myriad Pro"/>
                <a:cs typeface="Myriad Pro"/>
              </a:rPr>
              <a:t> </a:t>
            </a:r>
            <a:r>
              <a:rPr sz="1050" dirty="0">
                <a:solidFill>
                  <a:srgbClr val="231F20"/>
                </a:solidFill>
                <a:latin typeface="Myriad Pro"/>
                <a:cs typeface="Myriad Pro"/>
              </a:rPr>
              <a:t>learned</a:t>
            </a:r>
            <a:r>
              <a:rPr sz="1050" spc="-5" dirty="0">
                <a:solidFill>
                  <a:srgbClr val="231F20"/>
                </a:solidFill>
                <a:latin typeface="Myriad Pro"/>
                <a:cs typeface="Myriad Pro"/>
              </a:rPr>
              <a:t> </a:t>
            </a:r>
            <a:r>
              <a:rPr sz="1050" dirty="0">
                <a:solidFill>
                  <a:srgbClr val="231F20"/>
                </a:solidFill>
                <a:latin typeface="Myriad Pro"/>
                <a:cs typeface="Myriad Pro"/>
              </a:rPr>
              <a:t>that</a:t>
            </a:r>
            <a:r>
              <a:rPr sz="1050" spc="-10" dirty="0">
                <a:solidFill>
                  <a:srgbClr val="231F20"/>
                </a:solidFill>
                <a:latin typeface="Myriad Pro"/>
                <a:cs typeface="Myriad Pro"/>
              </a:rPr>
              <a:t> </a:t>
            </a:r>
            <a:r>
              <a:rPr sz="1050" dirty="0">
                <a:solidFill>
                  <a:srgbClr val="231F20"/>
                </a:solidFill>
                <a:latin typeface="Myriad Pro"/>
                <a:cs typeface="Myriad Pro"/>
              </a:rPr>
              <a:t>if</a:t>
            </a:r>
            <a:r>
              <a:rPr sz="1050" spc="-5" dirty="0">
                <a:solidFill>
                  <a:srgbClr val="231F20"/>
                </a:solidFill>
                <a:latin typeface="Myriad Pro"/>
                <a:cs typeface="Myriad Pro"/>
              </a:rPr>
              <a:t> </a:t>
            </a:r>
            <a:r>
              <a:rPr sz="1050" dirty="0">
                <a:solidFill>
                  <a:srgbClr val="231F20"/>
                </a:solidFill>
                <a:latin typeface="Myriad Pro"/>
                <a:cs typeface="Myriad Pro"/>
              </a:rPr>
              <a:t>we</a:t>
            </a:r>
            <a:r>
              <a:rPr sz="1050" spc="-5" dirty="0">
                <a:solidFill>
                  <a:srgbClr val="231F20"/>
                </a:solidFill>
                <a:latin typeface="Myriad Pro"/>
                <a:cs typeface="Myriad Pro"/>
              </a:rPr>
              <a:t> </a:t>
            </a:r>
            <a:r>
              <a:rPr sz="1050" dirty="0">
                <a:solidFill>
                  <a:srgbClr val="231F20"/>
                </a:solidFill>
                <a:latin typeface="Myriad Pro"/>
                <a:cs typeface="Myriad Pro"/>
              </a:rPr>
              <a:t>supply</a:t>
            </a:r>
            <a:r>
              <a:rPr sz="1050" spc="-10" dirty="0">
                <a:solidFill>
                  <a:srgbClr val="231F20"/>
                </a:solidFill>
                <a:latin typeface="Myriad Pro"/>
                <a:cs typeface="Myriad Pro"/>
              </a:rPr>
              <a:t> </a:t>
            </a:r>
            <a:r>
              <a:rPr sz="1050" dirty="0">
                <a:solidFill>
                  <a:srgbClr val="231F20"/>
                </a:solidFill>
                <a:latin typeface="Myriad Pro"/>
                <a:cs typeface="Myriad Pro"/>
              </a:rPr>
              <a:t>some</a:t>
            </a:r>
            <a:r>
              <a:rPr sz="1050" spc="-5" dirty="0">
                <a:solidFill>
                  <a:srgbClr val="231F20"/>
                </a:solidFill>
                <a:latin typeface="Myriad Pro"/>
                <a:cs typeface="Myriad Pro"/>
              </a:rPr>
              <a:t> </a:t>
            </a:r>
            <a:r>
              <a:rPr sz="1050" dirty="0">
                <a:solidFill>
                  <a:srgbClr val="231F20"/>
                </a:solidFill>
                <a:latin typeface="Myriad Pro"/>
                <a:cs typeface="Myriad Pro"/>
              </a:rPr>
              <a:t>of</a:t>
            </a:r>
            <a:r>
              <a:rPr sz="1050" spc="-5" dirty="0">
                <a:solidFill>
                  <a:srgbClr val="231F20"/>
                </a:solidFill>
                <a:latin typeface="Myriad Pro"/>
                <a:cs typeface="Myriad Pro"/>
              </a:rPr>
              <a:t> </a:t>
            </a:r>
            <a:r>
              <a:rPr sz="1050" dirty="0">
                <a:solidFill>
                  <a:srgbClr val="231F20"/>
                </a:solidFill>
                <a:latin typeface="Myriad Pro"/>
                <a:cs typeface="Myriad Pro"/>
              </a:rPr>
              <a:t>those</a:t>
            </a:r>
            <a:r>
              <a:rPr sz="1050" spc="-10" dirty="0">
                <a:solidFill>
                  <a:srgbClr val="231F20"/>
                </a:solidFill>
                <a:latin typeface="Myriad Pro"/>
                <a:cs typeface="Myriad Pro"/>
              </a:rPr>
              <a:t> </a:t>
            </a:r>
            <a:r>
              <a:rPr sz="1050" dirty="0">
                <a:solidFill>
                  <a:srgbClr val="231F20"/>
                </a:solidFill>
                <a:latin typeface="Myriad Pro"/>
                <a:cs typeface="Myriad Pro"/>
              </a:rPr>
              <a:t>materials</a:t>
            </a:r>
            <a:r>
              <a:rPr sz="1050" spc="-5" dirty="0">
                <a:solidFill>
                  <a:srgbClr val="231F20"/>
                </a:solidFill>
                <a:latin typeface="Myriad Pro"/>
                <a:cs typeface="Myriad Pro"/>
              </a:rPr>
              <a:t> </a:t>
            </a:r>
            <a:r>
              <a:rPr sz="1050" dirty="0">
                <a:solidFill>
                  <a:srgbClr val="231F20"/>
                </a:solidFill>
                <a:latin typeface="Myriad Pro"/>
                <a:cs typeface="Myriad Pro"/>
              </a:rPr>
              <a:t>at</a:t>
            </a:r>
            <a:r>
              <a:rPr sz="1050" spc="-5" dirty="0">
                <a:solidFill>
                  <a:srgbClr val="231F20"/>
                </a:solidFill>
                <a:latin typeface="Myriad Pro"/>
                <a:cs typeface="Myriad Pro"/>
              </a:rPr>
              <a:t> </a:t>
            </a:r>
            <a:r>
              <a:rPr sz="1050" dirty="0">
                <a:solidFill>
                  <a:srgbClr val="231F20"/>
                </a:solidFill>
                <a:latin typeface="Myriad Pro"/>
                <a:cs typeface="Myriad Pro"/>
              </a:rPr>
              <a:t>home,</a:t>
            </a:r>
            <a:r>
              <a:rPr sz="1050" spc="-10" dirty="0">
                <a:solidFill>
                  <a:srgbClr val="231F20"/>
                </a:solidFill>
                <a:latin typeface="Myriad Pro"/>
                <a:cs typeface="Myriad Pro"/>
              </a:rPr>
              <a:t> </a:t>
            </a:r>
            <a:r>
              <a:rPr sz="1050" dirty="0">
                <a:solidFill>
                  <a:srgbClr val="231F20"/>
                </a:solidFill>
                <a:latin typeface="Myriad Pro"/>
                <a:cs typeface="Myriad Pro"/>
              </a:rPr>
              <a:t>the</a:t>
            </a:r>
            <a:r>
              <a:rPr sz="1050" spc="-5" dirty="0">
                <a:solidFill>
                  <a:srgbClr val="231F20"/>
                </a:solidFill>
                <a:latin typeface="Myriad Pro"/>
                <a:cs typeface="Myriad Pro"/>
              </a:rPr>
              <a:t> </a:t>
            </a:r>
            <a:r>
              <a:rPr sz="1050" dirty="0">
                <a:solidFill>
                  <a:srgbClr val="231F20"/>
                </a:solidFill>
                <a:latin typeface="Myriad Pro"/>
                <a:cs typeface="Myriad Pro"/>
              </a:rPr>
              <a:t>work</a:t>
            </a:r>
            <a:r>
              <a:rPr sz="1050" spc="-5" dirty="0">
                <a:solidFill>
                  <a:srgbClr val="231F20"/>
                </a:solidFill>
                <a:latin typeface="Myriad Pro"/>
                <a:cs typeface="Myriad Pro"/>
              </a:rPr>
              <a:t> </a:t>
            </a:r>
            <a:r>
              <a:rPr sz="1050" dirty="0">
                <a:solidFill>
                  <a:srgbClr val="231F20"/>
                </a:solidFill>
                <a:latin typeface="Myriad Pro"/>
                <a:cs typeface="Myriad Pro"/>
              </a:rPr>
              <a:t>product</a:t>
            </a:r>
            <a:r>
              <a:rPr sz="1050" spc="-10" dirty="0">
                <a:solidFill>
                  <a:srgbClr val="231F20"/>
                </a:solidFill>
                <a:latin typeface="Myriad Pro"/>
                <a:cs typeface="Myriad Pro"/>
              </a:rPr>
              <a:t> </a:t>
            </a:r>
            <a:r>
              <a:rPr sz="1050" dirty="0">
                <a:solidFill>
                  <a:srgbClr val="231F20"/>
                </a:solidFill>
                <a:latin typeface="Myriad Pro"/>
                <a:cs typeface="Myriad Pro"/>
              </a:rPr>
              <a:t>comes</a:t>
            </a:r>
            <a:r>
              <a:rPr sz="1050" spc="-5" dirty="0">
                <a:solidFill>
                  <a:srgbClr val="231F20"/>
                </a:solidFill>
                <a:latin typeface="Myriad Pro"/>
                <a:cs typeface="Myriad Pro"/>
              </a:rPr>
              <a:t> </a:t>
            </a:r>
            <a:r>
              <a:rPr sz="1050" dirty="0">
                <a:solidFill>
                  <a:srgbClr val="231F20"/>
                </a:solidFill>
                <a:latin typeface="Myriad Pro"/>
                <a:cs typeface="Myriad Pro"/>
              </a:rPr>
              <a:t>back</a:t>
            </a:r>
            <a:r>
              <a:rPr sz="1050" spc="-5" dirty="0">
                <a:solidFill>
                  <a:srgbClr val="231F20"/>
                </a:solidFill>
                <a:latin typeface="Myriad Pro"/>
                <a:cs typeface="Myriad Pro"/>
              </a:rPr>
              <a:t> </a:t>
            </a:r>
            <a:r>
              <a:rPr sz="1050" spc="-25" dirty="0">
                <a:solidFill>
                  <a:srgbClr val="231F20"/>
                </a:solidFill>
                <a:latin typeface="Myriad Pro"/>
                <a:cs typeface="Myriad Pro"/>
              </a:rPr>
              <a:t>in</a:t>
            </a:r>
            <a:r>
              <a:rPr sz="1050" dirty="0">
                <a:solidFill>
                  <a:srgbClr val="231F20"/>
                </a:solidFill>
                <a:latin typeface="Myriad Pro"/>
                <a:cs typeface="Myriad Pro"/>
              </a:rPr>
              <a:t> a</a:t>
            </a:r>
            <a:r>
              <a:rPr sz="1050" spc="-10" dirty="0">
                <a:solidFill>
                  <a:srgbClr val="231F20"/>
                </a:solidFill>
                <a:latin typeface="Myriad Pro"/>
                <a:cs typeface="Myriad Pro"/>
              </a:rPr>
              <a:t> </a:t>
            </a:r>
            <a:r>
              <a:rPr sz="1050" dirty="0">
                <a:solidFill>
                  <a:srgbClr val="231F20"/>
                </a:solidFill>
                <a:latin typeface="Myriad Pro"/>
                <a:cs typeface="Myriad Pro"/>
              </a:rPr>
              <a:t>manner</a:t>
            </a:r>
            <a:r>
              <a:rPr sz="1050" spc="-5" dirty="0">
                <a:solidFill>
                  <a:srgbClr val="231F20"/>
                </a:solidFill>
                <a:latin typeface="Myriad Pro"/>
                <a:cs typeface="Myriad Pro"/>
              </a:rPr>
              <a:t> </a:t>
            </a:r>
            <a:r>
              <a:rPr sz="1050" dirty="0">
                <a:solidFill>
                  <a:srgbClr val="231F20"/>
                </a:solidFill>
                <a:latin typeface="Myriad Pro"/>
                <a:cs typeface="Myriad Pro"/>
              </a:rPr>
              <a:t>that</a:t>
            </a:r>
            <a:r>
              <a:rPr sz="1050" spc="-5" dirty="0">
                <a:solidFill>
                  <a:srgbClr val="231F20"/>
                </a:solidFill>
                <a:latin typeface="Myriad Pro"/>
                <a:cs typeface="Myriad Pro"/>
              </a:rPr>
              <a:t> </a:t>
            </a:r>
            <a:r>
              <a:rPr sz="1050" dirty="0">
                <a:solidFill>
                  <a:srgbClr val="231F20"/>
                </a:solidFill>
                <a:latin typeface="Myriad Pro"/>
                <a:cs typeface="Myriad Pro"/>
              </a:rPr>
              <a:t>we</a:t>
            </a:r>
            <a:r>
              <a:rPr sz="1050" spc="-5" dirty="0">
                <a:solidFill>
                  <a:srgbClr val="231F20"/>
                </a:solidFill>
                <a:latin typeface="Myriad Pro"/>
                <a:cs typeface="Myriad Pro"/>
              </a:rPr>
              <a:t> </a:t>
            </a:r>
            <a:r>
              <a:rPr sz="1050" dirty="0">
                <a:solidFill>
                  <a:srgbClr val="231F20"/>
                </a:solidFill>
                <a:latin typeface="Myriad Pro"/>
                <a:cs typeface="Myriad Pro"/>
              </a:rPr>
              <a:t>want</a:t>
            </a:r>
            <a:r>
              <a:rPr sz="1050" spc="-5" dirty="0">
                <a:solidFill>
                  <a:srgbClr val="231F20"/>
                </a:solidFill>
                <a:latin typeface="Myriad Pro"/>
                <a:cs typeface="Myriad Pro"/>
              </a:rPr>
              <a:t> </a:t>
            </a:r>
            <a:r>
              <a:rPr sz="1050" dirty="0">
                <a:solidFill>
                  <a:srgbClr val="231F20"/>
                </a:solidFill>
                <a:latin typeface="Myriad Pro"/>
                <a:cs typeface="Myriad Pro"/>
              </a:rPr>
              <a:t>it</a:t>
            </a:r>
            <a:r>
              <a:rPr sz="1050" spc="-5" dirty="0">
                <a:solidFill>
                  <a:srgbClr val="231F20"/>
                </a:solidFill>
                <a:latin typeface="Myriad Pro"/>
                <a:cs typeface="Myriad Pro"/>
              </a:rPr>
              <a:t>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dirty="0">
                <a:solidFill>
                  <a:srgbClr val="231F20"/>
                </a:solidFill>
                <a:latin typeface="Myriad Pro"/>
                <a:cs typeface="Myriad Pro"/>
              </a:rPr>
              <a:t>for</a:t>
            </a:r>
            <a:r>
              <a:rPr sz="1050" spc="-5" dirty="0">
                <a:solidFill>
                  <a:srgbClr val="231F20"/>
                </a:solidFill>
                <a:latin typeface="Myriad Pro"/>
                <a:cs typeface="Myriad Pro"/>
              </a:rPr>
              <a:t> </a:t>
            </a:r>
            <a:r>
              <a:rPr sz="1050" dirty="0">
                <a:solidFill>
                  <a:srgbClr val="231F20"/>
                </a:solidFill>
                <a:latin typeface="Myriad Pro"/>
                <a:cs typeface="Myriad Pro"/>
              </a:rPr>
              <a:t>success.</a:t>
            </a:r>
            <a:r>
              <a:rPr sz="1050" spc="-10" dirty="0">
                <a:solidFill>
                  <a:srgbClr val="231F20"/>
                </a:solidFill>
                <a:latin typeface="Myriad Pro"/>
                <a:cs typeface="Myriad Pro"/>
              </a:rPr>
              <a:t> </a:t>
            </a:r>
            <a:r>
              <a:rPr sz="1050" dirty="0">
                <a:solidFill>
                  <a:srgbClr val="231F20"/>
                </a:solidFill>
                <a:latin typeface="Myriad Pro"/>
                <a:cs typeface="Myriad Pro"/>
              </a:rPr>
              <a:t>It's</a:t>
            </a:r>
            <a:r>
              <a:rPr sz="1050" spc="-5" dirty="0">
                <a:solidFill>
                  <a:srgbClr val="231F20"/>
                </a:solidFill>
                <a:latin typeface="Myriad Pro"/>
                <a:cs typeface="Myriad Pro"/>
              </a:rPr>
              <a:t> </a:t>
            </a:r>
            <a:r>
              <a:rPr sz="1050" dirty="0">
                <a:solidFill>
                  <a:srgbClr val="231F20"/>
                </a:solidFill>
                <a:latin typeface="Myriad Pro"/>
                <a:cs typeface="Myriad Pro"/>
              </a:rPr>
              <a:t>just</a:t>
            </a:r>
            <a:r>
              <a:rPr sz="1050" spc="-5" dirty="0">
                <a:solidFill>
                  <a:srgbClr val="231F20"/>
                </a:solidFill>
                <a:latin typeface="Myriad Pro"/>
                <a:cs typeface="Myriad Pro"/>
              </a:rPr>
              <a:t> </a:t>
            </a:r>
            <a:r>
              <a:rPr sz="1050" dirty="0">
                <a:solidFill>
                  <a:srgbClr val="231F20"/>
                </a:solidFill>
                <a:latin typeface="Myriad Pro"/>
                <a:cs typeface="Myriad Pro"/>
              </a:rPr>
              <a:t>been</a:t>
            </a:r>
            <a:r>
              <a:rPr sz="1050" spc="-5" dirty="0">
                <a:solidFill>
                  <a:srgbClr val="231F20"/>
                </a:solidFill>
                <a:latin typeface="Myriad Pro"/>
                <a:cs typeface="Myriad Pro"/>
              </a:rPr>
              <a:t> </a:t>
            </a:r>
            <a:r>
              <a:rPr sz="1050" dirty="0">
                <a:solidFill>
                  <a:srgbClr val="231F20"/>
                </a:solidFill>
                <a:latin typeface="Myriad Pro"/>
                <a:cs typeface="Myriad Pro"/>
              </a:rPr>
              <a:t>a</a:t>
            </a:r>
            <a:r>
              <a:rPr sz="1050" spc="-5" dirty="0">
                <a:solidFill>
                  <a:srgbClr val="231F20"/>
                </a:solidFill>
                <a:latin typeface="Myriad Pro"/>
                <a:cs typeface="Myriad Pro"/>
              </a:rPr>
              <a:t> </a:t>
            </a:r>
            <a:r>
              <a:rPr sz="1050" dirty="0">
                <a:solidFill>
                  <a:srgbClr val="231F20"/>
                </a:solidFill>
                <a:latin typeface="Myriad Pro"/>
                <a:cs typeface="Myriad Pro"/>
              </a:rPr>
              <a:t>great</a:t>
            </a:r>
            <a:r>
              <a:rPr sz="1050" spc="-5" dirty="0">
                <a:solidFill>
                  <a:srgbClr val="231F20"/>
                </a:solidFill>
                <a:latin typeface="Myriad Pro"/>
                <a:cs typeface="Myriad Pro"/>
              </a:rPr>
              <a:t> </a:t>
            </a:r>
            <a:r>
              <a:rPr sz="1050" dirty="0">
                <a:solidFill>
                  <a:srgbClr val="231F20"/>
                </a:solidFill>
                <a:latin typeface="Myriad Pro"/>
                <a:cs typeface="Myriad Pro"/>
              </a:rPr>
              <a:t>partnership</a:t>
            </a:r>
            <a:r>
              <a:rPr sz="1050" spc="-5" dirty="0">
                <a:solidFill>
                  <a:srgbClr val="231F20"/>
                </a:solidFill>
                <a:latin typeface="Myriad Pro"/>
                <a:cs typeface="Myriad Pro"/>
              </a:rPr>
              <a:t> </a:t>
            </a:r>
            <a:r>
              <a:rPr sz="1050" dirty="0">
                <a:solidFill>
                  <a:srgbClr val="231F20"/>
                </a:solidFill>
                <a:latin typeface="Myriad Pro"/>
                <a:cs typeface="Myriad Pro"/>
              </a:rPr>
              <a:t>with</a:t>
            </a:r>
            <a:r>
              <a:rPr sz="1050" spc="-5" dirty="0">
                <a:solidFill>
                  <a:srgbClr val="231F20"/>
                </a:solidFill>
                <a:latin typeface="Myriad Pro"/>
                <a:cs typeface="Myriad Pro"/>
              </a:rPr>
              <a:t> </a:t>
            </a:r>
            <a:r>
              <a:rPr sz="1050" dirty="0">
                <a:solidFill>
                  <a:srgbClr val="231F20"/>
                </a:solidFill>
                <a:latin typeface="Myriad Pro"/>
                <a:cs typeface="Myriad Pro"/>
              </a:rPr>
              <a:t>Classroom</a:t>
            </a:r>
            <a:r>
              <a:rPr sz="1050" spc="-5" dirty="0">
                <a:solidFill>
                  <a:srgbClr val="231F20"/>
                </a:solidFill>
                <a:latin typeface="Myriad Pro"/>
                <a:cs typeface="Myriad Pro"/>
              </a:rPr>
              <a:t> </a:t>
            </a:r>
            <a:r>
              <a:rPr sz="1050" spc="-10" dirty="0">
                <a:solidFill>
                  <a:srgbClr val="231F20"/>
                </a:solidFill>
                <a:latin typeface="Myriad Pro"/>
                <a:cs typeface="Myriad Pro"/>
              </a:rPr>
              <a:t>Central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dirty="0">
                <a:solidFill>
                  <a:srgbClr val="231F20"/>
                </a:solidFill>
                <a:latin typeface="Myriad Pro"/>
                <a:cs typeface="Myriad Pro"/>
              </a:rPr>
              <a:t>help</a:t>
            </a:r>
            <a:r>
              <a:rPr sz="1050" spc="-5" dirty="0">
                <a:solidFill>
                  <a:srgbClr val="231F20"/>
                </a:solidFill>
                <a:latin typeface="Myriad Pro"/>
                <a:cs typeface="Myriad Pro"/>
              </a:rPr>
              <a:t> </a:t>
            </a:r>
            <a:r>
              <a:rPr sz="1050" dirty="0">
                <a:solidFill>
                  <a:srgbClr val="231F20"/>
                </a:solidFill>
                <a:latin typeface="Myriad Pro"/>
                <a:cs typeface="Myriad Pro"/>
              </a:rPr>
              <a:t>us</a:t>
            </a:r>
            <a:r>
              <a:rPr sz="1050" spc="-5" dirty="0">
                <a:solidFill>
                  <a:srgbClr val="231F20"/>
                </a:solidFill>
                <a:latin typeface="Myriad Pro"/>
                <a:cs typeface="Myriad Pro"/>
              </a:rPr>
              <a:t> </a:t>
            </a:r>
            <a:r>
              <a:rPr sz="1050" dirty="0">
                <a:solidFill>
                  <a:srgbClr val="231F20"/>
                </a:solidFill>
                <a:latin typeface="Myriad Pro"/>
                <a:cs typeface="Myriad Pro"/>
              </a:rPr>
              <a:t>fill</a:t>
            </a:r>
            <a:r>
              <a:rPr sz="1050" spc="-5" dirty="0">
                <a:solidFill>
                  <a:srgbClr val="231F20"/>
                </a:solidFill>
                <a:latin typeface="Myriad Pro"/>
                <a:cs typeface="Myriad Pro"/>
              </a:rPr>
              <a:t> </a:t>
            </a:r>
            <a:r>
              <a:rPr sz="1050" dirty="0">
                <a:solidFill>
                  <a:srgbClr val="231F20"/>
                </a:solidFill>
                <a:latin typeface="Myriad Pro"/>
                <a:cs typeface="Myriad Pro"/>
              </a:rPr>
              <a:t>in</a:t>
            </a:r>
            <a:r>
              <a:rPr sz="1050" spc="-5" dirty="0">
                <a:solidFill>
                  <a:srgbClr val="231F20"/>
                </a:solidFill>
                <a:latin typeface="Myriad Pro"/>
                <a:cs typeface="Myriad Pro"/>
              </a:rPr>
              <a:t> </a:t>
            </a:r>
            <a:r>
              <a:rPr sz="1050" dirty="0">
                <a:solidFill>
                  <a:srgbClr val="231F20"/>
                </a:solidFill>
                <a:latin typeface="Myriad Pro"/>
                <a:cs typeface="Myriad Pro"/>
              </a:rPr>
              <a:t>a</a:t>
            </a:r>
            <a:r>
              <a:rPr sz="1050" spc="-5" dirty="0">
                <a:solidFill>
                  <a:srgbClr val="231F20"/>
                </a:solidFill>
                <a:latin typeface="Myriad Pro"/>
                <a:cs typeface="Myriad Pro"/>
              </a:rPr>
              <a:t> </a:t>
            </a:r>
            <a:r>
              <a:rPr sz="1050" dirty="0">
                <a:solidFill>
                  <a:srgbClr val="231F20"/>
                </a:solidFill>
                <a:latin typeface="Myriad Pro"/>
                <a:cs typeface="Myriad Pro"/>
              </a:rPr>
              <a:t>gap</a:t>
            </a:r>
            <a:r>
              <a:rPr sz="1050" spc="-5" dirty="0">
                <a:solidFill>
                  <a:srgbClr val="231F20"/>
                </a:solidFill>
                <a:latin typeface="Myriad Pro"/>
                <a:cs typeface="Myriad Pro"/>
              </a:rPr>
              <a:t> </a:t>
            </a:r>
            <a:r>
              <a:rPr sz="1050" dirty="0">
                <a:solidFill>
                  <a:srgbClr val="231F20"/>
                </a:solidFill>
                <a:latin typeface="Myriad Pro"/>
                <a:cs typeface="Myriad Pro"/>
              </a:rPr>
              <a:t>so</a:t>
            </a:r>
            <a:r>
              <a:rPr sz="1050" spc="-5" dirty="0">
                <a:solidFill>
                  <a:srgbClr val="231F20"/>
                </a:solidFill>
                <a:latin typeface="Myriad Pro"/>
                <a:cs typeface="Myriad Pro"/>
              </a:rPr>
              <a:t> </a:t>
            </a:r>
            <a:r>
              <a:rPr sz="1050" dirty="0">
                <a:solidFill>
                  <a:srgbClr val="231F20"/>
                </a:solidFill>
                <a:latin typeface="Myriad Pro"/>
                <a:cs typeface="Myriad Pro"/>
              </a:rPr>
              <a:t>that</a:t>
            </a:r>
            <a:r>
              <a:rPr sz="1050" spc="-5" dirty="0">
                <a:solidFill>
                  <a:srgbClr val="231F20"/>
                </a:solidFill>
                <a:latin typeface="Myriad Pro"/>
                <a:cs typeface="Myriad Pro"/>
              </a:rPr>
              <a:t> </a:t>
            </a:r>
            <a:r>
              <a:rPr sz="1050" dirty="0">
                <a:solidFill>
                  <a:srgbClr val="231F20"/>
                </a:solidFill>
                <a:latin typeface="Myriad Pro"/>
                <a:cs typeface="Myriad Pro"/>
              </a:rPr>
              <a:t>I</a:t>
            </a:r>
            <a:r>
              <a:rPr sz="1050" spc="-5" dirty="0">
                <a:solidFill>
                  <a:srgbClr val="231F20"/>
                </a:solidFill>
                <a:latin typeface="Myriad Pro"/>
                <a:cs typeface="Myriad Pro"/>
              </a:rPr>
              <a:t> </a:t>
            </a:r>
            <a:r>
              <a:rPr sz="1050" dirty="0">
                <a:solidFill>
                  <a:srgbClr val="231F20"/>
                </a:solidFill>
                <a:latin typeface="Myriad Pro"/>
                <a:cs typeface="Myriad Pro"/>
              </a:rPr>
              <a:t>can give</a:t>
            </a:r>
            <a:r>
              <a:rPr sz="1050" spc="-5" dirty="0">
                <a:solidFill>
                  <a:srgbClr val="231F20"/>
                </a:solidFill>
                <a:latin typeface="Myriad Pro"/>
                <a:cs typeface="Myriad Pro"/>
              </a:rPr>
              <a:t> </a:t>
            </a:r>
            <a:r>
              <a:rPr sz="1050" dirty="0">
                <a:solidFill>
                  <a:srgbClr val="231F20"/>
                </a:solidFill>
                <a:latin typeface="Myriad Pro"/>
                <a:cs typeface="Myriad Pro"/>
              </a:rPr>
              <a:t>students</a:t>
            </a:r>
            <a:r>
              <a:rPr sz="1050" spc="-5" dirty="0">
                <a:solidFill>
                  <a:srgbClr val="231F20"/>
                </a:solidFill>
                <a:latin typeface="Myriad Pro"/>
                <a:cs typeface="Myriad Pro"/>
              </a:rPr>
              <a:t> </a:t>
            </a:r>
            <a:r>
              <a:rPr sz="1050" dirty="0">
                <a:solidFill>
                  <a:srgbClr val="231F20"/>
                </a:solidFill>
                <a:latin typeface="Myriad Pro"/>
                <a:cs typeface="Myriad Pro"/>
              </a:rPr>
              <a:t>what</a:t>
            </a:r>
            <a:r>
              <a:rPr sz="1050" spc="-5" dirty="0">
                <a:solidFill>
                  <a:srgbClr val="231F20"/>
                </a:solidFill>
                <a:latin typeface="Myriad Pro"/>
                <a:cs typeface="Myriad Pro"/>
              </a:rPr>
              <a:t> </a:t>
            </a:r>
            <a:r>
              <a:rPr sz="1050" dirty="0">
                <a:solidFill>
                  <a:srgbClr val="231F20"/>
                </a:solidFill>
                <a:latin typeface="Myriad Pro"/>
                <a:cs typeface="Myriad Pro"/>
              </a:rPr>
              <a:t>they</a:t>
            </a:r>
            <a:r>
              <a:rPr sz="1050" spc="-5" dirty="0">
                <a:solidFill>
                  <a:srgbClr val="231F20"/>
                </a:solidFill>
                <a:latin typeface="Myriad Pro"/>
                <a:cs typeface="Myriad Pro"/>
              </a:rPr>
              <a:t> </a:t>
            </a:r>
            <a:r>
              <a:rPr sz="1050" dirty="0">
                <a:solidFill>
                  <a:srgbClr val="231F20"/>
                </a:solidFill>
                <a:latin typeface="Myriad Pro"/>
                <a:cs typeface="Myriad Pro"/>
              </a:rPr>
              <a:t>need,</a:t>
            </a:r>
            <a:r>
              <a:rPr sz="1050" spc="-5" dirty="0">
                <a:solidFill>
                  <a:srgbClr val="231F20"/>
                </a:solidFill>
                <a:latin typeface="Myriad Pro"/>
                <a:cs typeface="Myriad Pro"/>
              </a:rPr>
              <a:t> </a:t>
            </a:r>
            <a:r>
              <a:rPr sz="1050" dirty="0">
                <a:solidFill>
                  <a:srgbClr val="231F20"/>
                </a:solidFill>
                <a:latin typeface="Myriad Pro"/>
                <a:cs typeface="Myriad Pro"/>
              </a:rPr>
              <a:t>send</a:t>
            </a:r>
            <a:r>
              <a:rPr sz="1050" spc="-5" dirty="0">
                <a:solidFill>
                  <a:srgbClr val="231F20"/>
                </a:solidFill>
                <a:latin typeface="Myriad Pro"/>
                <a:cs typeface="Myriad Pro"/>
              </a:rPr>
              <a:t> </a:t>
            </a:r>
            <a:r>
              <a:rPr sz="1050" dirty="0">
                <a:solidFill>
                  <a:srgbClr val="231F20"/>
                </a:solidFill>
                <a:latin typeface="Myriad Pro"/>
                <a:cs typeface="Myriad Pro"/>
              </a:rPr>
              <a:t>home</a:t>
            </a:r>
            <a:r>
              <a:rPr sz="1050" spc="-5" dirty="0">
                <a:solidFill>
                  <a:srgbClr val="231F20"/>
                </a:solidFill>
                <a:latin typeface="Myriad Pro"/>
                <a:cs typeface="Myriad Pro"/>
              </a:rPr>
              <a:t> </a:t>
            </a:r>
            <a:r>
              <a:rPr sz="1050" dirty="0">
                <a:solidFill>
                  <a:srgbClr val="231F20"/>
                </a:solidFill>
                <a:latin typeface="Myriad Pro"/>
                <a:cs typeface="Myriad Pro"/>
              </a:rPr>
              <a:t>what</a:t>
            </a:r>
            <a:r>
              <a:rPr sz="1050" spc="-5" dirty="0">
                <a:solidFill>
                  <a:srgbClr val="231F20"/>
                </a:solidFill>
                <a:latin typeface="Myriad Pro"/>
                <a:cs typeface="Myriad Pro"/>
              </a:rPr>
              <a:t> </a:t>
            </a:r>
            <a:r>
              <a:rPr sz="1050" dirty="0">
                <a:solidFill>
                  <a:srgbClr val="231F20"/>
                </a:solidFill>
                <a:latin typeface="Myriad Pro"/>
                <a:cs typeface="Myriad Pro"/>
              </a:rPr>
              <a:t>we</a:t>
            </a:r>
            <a:r>
              <a:rPr sz="1050" spc="-5" dirty="0">
                <a:solidFill>
                  <a:srgbClr val="231F20"/>
                </a:solidFill>
                <a:latin typeface="Myriad Pro"/>
                <a:cs typeface="Myriad Pro"/>
              </a:rPr>
              <a:t> </a:t>
            </a:r>
            <a:r>
              <a:rPr sz="1050" dirty="0">
                <a:solidFill>
                  <a:srgbClr val="231F20"/>
                </a:solidFill>
                <a:latin typeface="Myriad Pro"/>
                <a:cs typeface="Myriad Pro"/>
              </a:rPr>
              <a:t>need</a:t>
            </a:r>
            <a:r>
              <a:rPr sz="1050" spc="-5" dirty="0">
                <a:solidFill>
                  <a:srgbClr val="231F20"/>
                </a:solidFill>
                <a:latin typeface="Myriad Pro"/>
                <a:cs typeface="Myriad Pro"/>
              </a:rPr>
              <a:t> </a:t>
            </a:r>
            <a:r>
              <a:rPr sz="1050" spc="-25" dirty="0">
                <a:solidFill>
                  <a:srgbClr val="231F20"/>
                </a:solidFill>
                <a:latin typeface="Myriad Pro"/>
                <a:cs typeface="Myriad Pro"/>
              </a:rPr>
              <a:t>for</a:t>
            </a:r>
            <a:r>
              <a:rPr sz="1050" dirty="0">
                <a:solidFill>
                  <a:srgbClr val="231F20"/>
                </a:solidFill>
                <a:latin typeface="Myriad Pro"/>
                <a:cs typeface="Myriad Pro"/>
              </a:rPr>
              <a:t> parents,</a:t>
            </a:r>
            <a:r>
              <a:rPr sz="1050" spc="-15" dirty="0">
                <a:solidFill>
                  <a:srgbClr val="231F20"/>
                </a:solidFill>
                <a:latin typeface="Myriad Pro"/>
                <a:cs typeface="Myriad Pro"/>
              </a:rPr>
              <a:t> </a:t>
            </a:r>
            <a:r>
              <a:rPr sz="1050" dirty="0">
                <a:solidFill>
                  <a:srgbClr val="231F20"/>
                </a:solidFill>
                <a:latin typeface="Myriad Pro"/>
                <a:cs typeface="Myriad Pro"/>
              </a:rPr>
              <a:t>and</a:t>
            </a:r>
            <a:r>
              <a:rPr sz="1050" spc="-15" dirty="0">
                <a:solidFill>
                  <a:srgbClr val="231F20"/>
                </a:solidFill>
                <a:latin typeface="Myriad Pro"/>
                <a:cs typeface="Myriad Pro"/>
              </a:rPr>
              <a:t> </a:t>
            </a:r>
            <a:r>
              <a:rPr sz="1050" dirty="0">
                <a:solidFill>
                  <a:srgbClr val="231F20"/>
                </a:solidFill>
                <a:latin typeface="Myriad Pro"/>
                <a:cs typeface="Myriad Pro"/>
              </a:rPr>
              <a:t>most</a:t>
            </a:r>
            <a:r>
              <a:rPr sz="1050" spc="-15" dirty="0">
                <a:solidFill>
                  <a:srgbClr val="231F20"/>
                </a:solidFill>
                <a:latin typeface="Myriad Pro"/>
                <a:cs typeface="Myriad Pro"/>
              </a:rPr>
              <a:t> </a:t>
            </a:r>
            <a:r>
              <a:rPr sz="1050" dirty="0">
                <a:solidFill>
                  <a:srgbClr val="231F20"/>
                </a:solidFill>
                <a:latin typeface="Myriad Pro"/>
                <a:cs typeface="Myriad Pro"/>
              </a:rPr>
              <a:t>importantly,</a:t>
            </a:r>
            <a:r>
              <a:rPr sz="1050" spc="-15" dirty="0">
                <a:solidFill>
                  <a:srgbClr val="231F20"/>
                </a:solidFill>
                <a:latin typeface="Myriad Pro"/>
                <a:cs typeface="Myriad Pro"/>
              </a:rPr>
              <a:t> </a:t>
            </a:r>
            <a:r>
              <a:rPr sz="1050" dirty="0">
                <a:solidFill>
                  <a:srgbClr val="231F20"/>
                </a:solidFill>
                <a:latin typeface="Myriad Pro"/>
                <a:cs typeface="Myriad Pro"/>
              </a:rPr>
              <a:t>for</a:t>
            </a:r>
            <a:r>
              <a:rPr sz="1050" spc="-15" dirty="0">
                <a:solidFill>
                  <a:srgbClr val="231F20"/>
                </a:solidFill>
                <a:latin typeface="Myriad Pro"/>
                <a:cs typeface="Myriad Pro"/>
              </a:rPr>
              <a:t> </a:t>
            </a:r>
            <a:r>
              <a:rPr sz="1050" dirty="0">
                <a:solidFill>
                  <a:srgbClr val="231F20"/>
                </a:solidFill>
                <a:latin typeface="Myriad Pro"/>
                <a:cs typeface="Myriad Pro"/>
              </a:rPr>
              <a:t>me,</a:t>
            </a:r>
            <a:r>
              <a:rPr sz="1050" spc="-15" dirty="0">
                <a:solidFill>
                  <a:srgbClr val="231F20"/>
                </a:solidFill>
                <a:latin typeface="Myriad Pro"/>
                <a:cs typeface="Myriad Pro"/>
              </a:rPr>
              <a:t> </a:t>
            </a:r>
            <a:r>
              <a:rPr sz="1050" dirty="0">
                <a:solidFill>
                  <a:srgbClr val="231F20"/>
                </a:solidFill>
                <a:latin typeface="Myriad Pro"/>
                <a:cs typeface="Myriad Pro"/>
              </a:rPr>
              <a:t>redirect</a:t>
            </a:r>
            <a:r>
              <a:rPr sz="1050" spc="-15" dirty="0">
                <a:solidFill>
                  <a:srgbClr val="231F20"/>
                </a:solidFill>
                <a:latin typeface="Myriad Pro"/>
                <a:cs typeface="Myriad Pro"/>
              </a:rPr>
              <a:t> </a:t>
            </a:r>
            <a:r>
              <a:rPr sz="1050" dirty="0">
                <a:solidFill>
                  <a:srgbClr val="231F20"/>
                </a:solidFill>
                <a:latin typeface="Myriad Pro"/>
                <a:cs typeface="Myriad Pro"/>
              </a:rPr>
              <a:t>funds</a:t>
            </a:r>
            <a:r>
              <a:rPr sz="1050" spc="-15" dirty="0">
                <a:solidFill>
                  <a:srgbClr val="231F20"/>
                </a:solidFill>
                <a:latin typeface="Myriad Pro"/>
                <a:cs typeface="Myriad Pro"/>
              </a:rPr>
              <a:t> </a:t>
            </a:r>
            <a:r>
              <a:rPr sz="1050" dirty="0">
                <a:solidFill>
                  <a:srgbClr val="231F20"/>
                </a:solidFill>
                <a:latin typeface="Myriad Pro"/>
                <a:cs typeface="Myriad Pro"/>
              </a:rPr>
              <a:t>in</a:t>
            </a:r>
            <a:r>
              <a:rPr sz="1050" spc="-15" dirty="0">
                <a:solidFill>
                  <a:srgbClr val="231F20"/>
                </a:solidFill>
                <a:latin typeface="Myriad Pro"/>
                <a:cs typeface="Myriad Pro"/>
              </a:rPr>
              <a:t> </a:t>
            </a:r>
            <a:r>
              <a:rPr sz="1050" dirty="0">
                <a:solidFill>
                  <a:srgbClr val="231F20"/>
                </a:solidFill>
                <a:latin typeface="Myriad Pro"/>
                <a:cs typeface="Myriad Pro"/>
              </a:rPr>
              <a:t>a</a:t>
            </a:r>
            <a:r>
              <a:rPr sz="1050" spc="-10" dirty="0">
                <a:solidFill>
                  <a:srgbClr val="231F20"/>
                </a:solidFill>
                <a:latin typeface="Myriad Pro"/>
                <a:cs typeface="Myriad Pro"/>
              </a:rPr>
              <a:t> </a:t>
            </a:r>
            <a:r>
              <a:rPr sz="1050" dirty="0">
                <a:solidFill>
                  <a:srgbClr val="231F20"/>
                </a:solidFill>
                <a:latin typeface="Myriad Pro"/>
                <a:cs typeface="Myriad Pro"/>
              </a:rPr>
              <a:t>different</a:t>
            </a:r>
            <a:r>
              <a:rPr sz="1050" spc="-15" dirty="0">
                <a:solidFill>
                  <a:srgbClr val="231F20"/>
                </a:solidFill>
                <a:latin typeface="Myriad Pro"/>
                <a:cs typeface="Myriad Pro"/>
              </a:rPr>
              <a:t> </a:t>
            </a:r>
            <a:r>
              <a:rPr sz="1050" spc="-20" dirty="0">
                <a:solidFill>
                  <a:srgbClr val="231F20"/>
                </a:solidFill>
                <a:latin typeface="Myriad Pro"/>
                <a:cs typeface="Myriad Pro"/>
              </a:rPr>
              <a:t>way.</a:t>
            </a:r>
            <a:endParaRPr sz="1050" dirty="0">
              <a:latin typeface="Myriad Pro"/>
              <a:cs typeface="Myriad Pro"/>
            </a:endParaRPr>
          </a:p>
          <a:p>
            <a:pPr>
              <a:lnSpc>
                <a:spcPct val="100000"/>
              </a:lnSpc>
              <a:spcBef>
                <a:spcPts val="35"/>
              </a:spcBef>
            </a:pPr>
            <a:endParaRPr sz="1250" dirty="0">
              <a:latin typeface="Myriad Pro"/>
              <a:cs typeface="Myriad Pro"/>
            </a:endParaRPr>
          </a:p>
          <a:p>
            <a:pPr marL="12700">
              <a:lnSpc>
                <a:spcPct val="100000"/>
              </a:lnSpc>
            </a:pPr>
            <a:r>
              <a:rPr sz="1050" i="1" dirty="0">
                <a:solidFill>
                  <a:srgbClr val="231F20"/>
                </a:solidFill>
                <a:latin typeface="Myriad Pro"/>
                <a:cs typeface="Myriad Pro"/>
              </a:rPr>
              <a:t>[For</a:t>
            </a:r>
            <a:r>
              <a:rPr sz="1050" i="1" spc="-10" dirty="0">
                <a:solidFill>
                  <a:srgbClr val="231F20"/>
                </a:solidFill>
                <a:latin typeface="Myriad Pro"/>
                <a:cs typeface="Myriad Pro"/>
              </a:rPr>
              <a:t> </a:t>
            </a:r>
            <a:r>
              <a:rPr sz="1050" i="1" dirty="0">
                <a:solidFill>
                  <a:srgbClr val="231F20"/>
                </a:solidFill>
                <a:latin typeface="Myriad Pro"/>
                <a:cs typeface="Myriad Pro"/>
              </a:rPr>
              <a:t>traditional</a:t>
            </a:r>
            <a:r>
              <a:rPr sz="1050" i="1" spc="-5" dirty="0">
                <a:solidFill>
                  <a:srgbClr val="231F20"/>
                </a:solidFill>
                <a:latin typeface="Myriad Pro"/>
                <a:cs typeface="Myriad Pro"/>
              </a:rPr>
              <a:t> </a:t>
            </a:r>
            <a:r>
              <a:rPr sz="1050" i="1" dirty="0">
                <a:solidFill>
                  <a:srgbClr val="231F20"/>
                </a:solidFill>
                <a:latin typeface="Myriad Pro"/>
                <a:cs typeface="Myriad Pro"/>
              </a:rPr>
              <a:t>drives,</a:t>
            </a:r>
            <a:r>
              <a:rPr sz="1050" i="1" spc="-10" dirty="0">
                <a:solidFill>
                  <a:srgbClr val="231F20"/>
                </a:solidFill>
                <a:latin typeface="Myriad Pro"/>
                <a:cs typeface="Myriad Pro"/>
              </a:rPr>
              <a:t> </a:t>
            </a:r>
            <a:r>
              <a:rPr sz="1050" i="1" dirty="0">
                <a:solidFill>
                  <a:srgbClr val="231F20"/>
                </a:solidFill>
                <a:latin typeface="Myriad Pro"/>
                <a:cs typeface="Myriad Pro"/>
              </a:rPr>
              <a:t>insert</a:t>
            </a:r>
            <a:r>
              <a:rPr sz="1050" i="1" spc="-5" dirty="0">
                <a:solidFill>
                  <a:srgbClr val="231F20"/>
                </a:solidFill>
                <a:latin typeface="Myriad Pro"/>
                <a:cs typeface="Myriad Pro"/>
              </a:rPr>
              <a:t> </a:t>
            </a:r>
            <a:r>
              <a:rPr sz="1050" i="1" dirty="0">
                <a:solidFill>
                  <a:srgbClr val="231F20"/>
                </a:solidFill>
                <a:latin typeface="Myriad Pro"/>
                <a:cs typeface="Myriad Pro"/>
              </a:rPr>
              <a:t>link</a:t>
            </a:r>
            <a:r>
              <a:rPr sz="1050" i="1" spc="-10" dirty="0">
                <a:solidFill>
                  <a:srgbClr val="231F20"/>
                </a:solidFill>
                <a:latin typeface="Myriad Pro"/>
                <a:cs typeface="Myriad Pro"/>
              </a:rPr>
              <a:t> </a:t>
            </a:r>
            <a:r>
              <a:rPr sz="1050" i="1" dirty="0">
                <a:solidFill>
                  <a:srgbClr val="231F20"/>
                </a:solidFill>
                <a:latin typeface="Myriad Pro"/>
                <a:cs typeface="Myriad Pro"/>
              </a:rPr>
              <a:t>to</a:t>
            </a:r>
            <a:r>
              <a:rPr sz="1050" i="1" spc="-5" dirty="0">
                <a:solidFill>
                  <a:srgbClr val="231F20"/>
                </a:solidFill>
                <a:latin typeface="Myriad Pro"/>
                <a:cs typeface="Myriad Pro"/>
              </a:rPr>
              <a:t> </a:t>
            </a:r>
            <a:r>
              <a:rPr sz="1050" i="1" dirty="0">
                <a:solidFill>
                  <a:srgbClr val="231F20"/>
                </a:solidFill>
                <a:latin typeface="Myriad Pro"/>
                <a:cs typeface="Myriad Pro"/>
              </a:rPr>
              <a:t>local</a:t>
            </a:r>
            <a:r>
              <a:rPr sz="1050" i="1" spc="-10" dirty="0">
                <a:solidFill>
                  <a:srgbClr val="231F20"/>
                </a:solidFill>
                <a:latin typeface="Myriad Pro"/>
                <a:cs typeface="Myriad Pro"/>
              </a:rPr>
              <a:t> </a:t>
            </a:r>
            <a:r>
              <a:rPr sz="1050" i="1" dirty="0">
                <a:solidFill>
                  <a:srgbClr val="231F20"/>
                </a:solidFill>
                <a:latin typeface="Myriad Pro"/>
                <a:cs typeface="Myriad Pro"/>
              </a:rPr>
              <a:t>school</a:t>
            </a:r>
            <a:r>
              <a:rPr sz="1050" i="1" spc="-5" dirty="0">
                <a:solidFill>
                  <a:srgbClr val="231F20"/>
                </a:solidFill>
                <a:latin typeface="Myriad Pro"/>
                <a:cs typeface="Myriad Pro"/>
              </a:rPr>
              <a:t> </a:t>
            </a:r>
            <a:r>
              <a:rPr sz="1050" i="1" dirty="0">
                <a:solidFill>
                  <a:srgbClr val="231F20"/>
                </a:solidFill>
                <a:latin typeface="Myriad Pro"/>
                <a:cs typeface="Myriad Pro"/>
              </a:rPr>
              <a:t>supply</a:t>
            </a:r>
            <a:r>
              <a:rPr sz="1050" i="1" spc="-5" dirty="0">
                <a:solidFill>
                  <a:srgbClr val="231F20"/>
                </a:solidFill>
                <a:latin typeface="Myriad Pro"/>
                <a:cs typeface="Myriad Pro"/>
              </a:rPr>
              <a:t> </a:t>
            </a:r>
            <a:r>
              <a:rPr sz="1050" i="1" dirty="0">
                <a:solidFill>
                  <a:srgbClr val="231F20"/>
                </a:solidFill>
                <a:latin typeface="Myriad Pro"/>
                <a:cs typeface="Myriad Pro"/>
              </a:rPr>
              <a:t>sales.</a:t>
            </a:r>
            <a:r>
              <a:rPr sz="1050" i="1" spc="-10" dirty="0">
                <a:solidFill>
                  <a:srgbClr val="231F20"/>
                </a:solidFill>
                <a:latin typeface="Myriad Pro"/>
                <a:cs typeface="Myriad Pro"/>
              </a:rPr>
              <a:t> </a:t>
            </a:r>
            <a:r>
              <a:rPr sz="1050" i="1" dirty="0">
                <a:solidFill>
                  <a:srgbClr val="231F20"/>
                </a:solidFill>
                <a:latin typeface="Myriad Pro"/>
                <a:cs typeface="Myriad Pro"/>
              </a:rPr>
              <a:t>For</a:t>
            </a:r>
            <a:r>
              <a:rPr sz="1050" i="1" spc="-5" dirty="0">
                <a:solidFill>
                  <a:srgbClr val="231F20"/>
                </a:solidFill>
                <a:latin typeface="Myriad Pro"/>
                <a:cs typeface="Myriad Pro"/>
              </a:rPr>
              <a:t> </a:t>
            </a:r>
            <a:r>
              <a:rPr sz="1050" i="1" dirty="0">
                <a:solidFill>
                  <a:srgbClr val="231F20"/>
                </a:solidFill>
                <a:latin typeface="Myriad Pro"/>
                <a:cs typeface="Myriad Pro"/>
              </a:rPr>
              <a:t>virtual</a:t>
            </a:r>
            <a:r>
              <a:rPr sz="1050" i="1" spc="-10" dirty="0">
                <a:solidFill>
                  <a:srgbClr val="231F20"/>
                </a:solidFill>
                <a:latin typeface="Myriad Pro"/>
                <a:cs typeface="Myriad Pro"/>
              </a:rPr>
              <a:t> </a:t>
            </a:r>
            <a:r>
              <a:rPr sz="1050" i="1" dirty="0">
                <a:solidFill>
                  <a:srgbClr val="231F20"/>
                </a:solidFill>
                <a:latin typeface="Myriad Pro"/>
                <a:cs typeface="Myriad Pro"/>
              </a:rPr>
              <a:t>drives,</a:t>
            </a:r>
            <a:r>
              <a:rPr sz="1050" i="1" spc="-5" dirty="0">
                <a:solidFill>
                  <a:srgbClr val="231F20"/>
                </a:solidFill>
                <a:latin typeface="Myriad Pro"/>
                <a:cs typeface="Myriad Pro"/>
              </a:rPr>
              <a:t> </a:t>
            </a:r>
            <a:r>
              <a:rPr sz="1050" i="1" dirty="0">
                <a:solidFill>
                  <a:srgbClr val="231F20"/>
                </a:solidFill>
                <a:latin typeface="Myriad Pro"/>
                <a:cs typeface="Myriad Pro"/>
              </a:rPr>
              <a:t>insert</a:t>
            </a:r>
            <a:r>
              <a:rPr sz="1050" i="1" spc="-10" dirty="0">
                <a:solidFill>
                  <a:srgbClr val="231F20"/>
                </a:solidFill>
                <a:latin typeface="Myriad Pro"/>
                <a:cs typeface="Myriad Pro"/>
              </a:rPr>
              <a:t> </a:t>
            </a:r>
            <a:r>
              <a:rPr sz="1050" i="1" dirty="0">
                <a:solidFill>
                  <a:srgbClr val="231F20"/>
                </a:solidFill>
                <a:latin typeface="Myriad Pro"/>
                <a:cs typeface="Myriad Pro"/>
              </a:rPr>
              <a:t>a</a:t>
            </a:r>
            <a:r>
              <a:rPr sz="1050" i="1" spc="-5" dirty="0">
                <a:solidFill>
                  <a:srgbClr val="231F20"/>
                </a:solidFill>
                <a:latin typeface="Myriad Pro"/>
                <a:cs typeface="Myriad Pro"/>
              </a:rPr>
              <a:t> </a:t>
            </a:r>
            <a:r>
              <a:rPr sz="1050" i="1" dirty="0">
                <a:solidFill>
                  <a:srgbClr val="231F20"/>
                </a:solidFill>
                <a:latin typeface="Myriad Pro"/>
                <a:cs typeface="Myriad Pro"/>
              </a:rPr>
              <a:t>link</a:t>
            </a:r>
            <a:r>
              <a:rPr sz="1050" i="1" spc="-10" dirty="0">
                <a:solidFill>
                  <a:srgbClr val="231F20"/>
                </a:solidFill>
                <a:latin typeface="Myriad Pro"/>
                <a:cs typeface="Myriad Pro"/>
              </a:rPr>
              <a:t> </a:t>
            </a:r>
            <a:r>
              <a:rPr sz="1050" i="1" dirty="0">
                <a:solidFill>
                  <a:srgbClr val="231F20"/>
                </a:solidFill>
                <a:latin typeface="Myriad Pro"/>
                <a:cs typeface="Myriad Pro"/>
              </a:rPr>
              <a:t>to</a:t>
            </a:r>
            <a:r>
              <a:rPr sz="1050" i="1" spc="-5" dirty="0">
                <a:solidFill>
                  <a:srgbClr val="231F20"/>
                </a:solidFill>
                <a:latin typeface="Myriad Pro"/>
                <a:cs typeface="Myriad Pro"/>
              </a:rPr>
              <a:t> </a:t>
            </a:r>
            <a:r>
              <a:rPr sz="1050" i="1" dirty="0">
                <a:solidFill>
                  <a:srgbClr val="231F20"/>
                </a:solidFill>
                <a:latin typeface="Myriad Pro"/>
                <a:cs typeface="Myriad Pro"/>
              </a:rPr>
              <a:t>your</a:t>
            </a:r>
            <a:r>
              <a:rPr sz="1050" i="1" spc="-5" dirty="0">
                <a:solidFill>
                  <a:srgbClr val="231F20"/>
                </a:solidFill>
                <a:latin typeface="Myriad Pro"/>
                <a:cs typeface="Myriad Pro"/>
              </a:rPr>
              <a:t> </a:t>
            </a:r>
            <a:r>
              <a:rPr sz="1050" i="1" spc="-10" dirty="0">
                <a:solidFill>
                  <a:srgbClr val="231F20"/>
                </a:solidFill>
                <a:latin typeface="Myriad Pro"/>
                <a:cs typeface="Myriad Pro"/>
              </a:rPr>
              <a:t>page.]</a:t>
            </a:r>
            <a:endParaRPr sz="1050" dirty="0">
              <a:latin typeface="Myriad Pro"/>
              <a:cs typeface="Myriad Pro"/>
            </a:endParaRPr>
          </a:p>
        </p:txBody>
      </p:sp>
      <p:sp>
        <p:nvSpPr>
          <p:cNvPr id="3" name="object 3"/>
          <p:cNvSpPr txBox="1"/>
          <p:nvPr/>
        </p:nvSpPr>
        <p:spPr>
          <a:xfrm>
            <a:off x="328963" y="2177993"/>
            <a:ext cx="2515235" cy="193040"/>
          </a:xfrm>
          <a:prstGeom prst="rect">
            <a:avLst/>
          </a:prstGeom>
        </p:spPr>
        <p:txBody>
          <a:bodyPr vert="horz" wrap="square" lIns="0" tIns="12700" rIns="0" bIns="0" rtlCol="0">
            <a:spAutoFit/>
          </a:bodyPr>
          <a:lstStyle/>
          <a:p>
            <a:pPr marL="12700">
              <a:lnSpc>
                <a:spcPct val="100000"/>
              </a:lnSpc>
              <a:spcBef>
                <a:spcPts val="100"/>
              </a:spcBef>
            </a:pPr>
            <a:r>
              <a:rPr sz="1100" spc="65" dirty="0">
                <a:solidFill>
                  <a:srgbClr val="19455C"/>
                </a:solidFill>
                <a:latin typeface="Arial"/>
                <a:cs typeface="Arial"/>
              </a:rPr>
              <a:t>Email</a:t>
            </a:r>
            <a:r>
              <a:rPr sz="1100" spc="-40" dirty="0">
                <a:solidFill>
                  <a:srgbClr val="19455C"/>
                </a:solidFill>
                <a:latin typeface="Arial"/>
                <a:cs typeface="Arial"/>
              </a:rPr>
              <a:t> </a:t>
            </a:r>
            <a:r>
              <a:rPr sz="1100" spc="-30" dirty="0">
                <a:solidFill>
                  <a:srgbClr val="19455C"/>
                </a:solidFill>
                <a:latin typeface="Arial"/>
                <a:cs typeface="Arial"/>
              </a:rPr>
              <a:t>3:</a:t>
            </a:r>
            <a:r>
              <a:rPr sz="1100" spc="-35" dirty="0">
                <a:solidFill>
                  <a:srgbClr val="19455C"/>
                </a:solidFill>
                <a:latin typeface="Arial"/>
                <a:cs typeface="Arial"/>
              </a:rPr>
              <a:t> </a:t>
            </a:r>
            <a:r>
              <a:rPr sz="1100" spc="80" dirty="0">
                <a:solidFill>
                  <a:srgbClr val="08A6DE"/>
                </a:solidFill>
                <a:latin typeface="Arial"/>
                <a:cs typeface="Arial"/>
              </a:rPr>
              <a:t>Reminder</a:t>
            </a:r>
            <a:r>
              <a:rPr sz="1100" spc="-35" dirty="0">
                <a:solidFill>
                  <a:srgbClr val="08A6DE"/>
                </a:solidFill>
                <a:latin typeface="Arial"/>
                <a:cs typeface="Arial"/>
              </a:rPr>
              <a:t> </a:t>
            </a:r>
            <a:r>
              <a:rPr sz="1100" spc="100" dirty="0">
                <a:solidFill>
                  <a:srgbClr val="08A6DE"/>
                </a:solidFill>
                <a:latin typeface="Arial"/>
                <a:cs typeface="Arial"/>
              </a:rPr>
              <a:t>&amp;</a:t>
            </a:r>
            <a:r>
              <a:rPr sz="1100" spc="-35" dirty="0">
                <a:solidFill>
                  <a:srgbClr val="08A6DE"/>
                </a:solidFill>
                <a:latin typeface="Arial"/>
                <a:cs typeface="Arial"/>
              </a:rPr>
              <a:t> </a:t>
            </a:r>
            <a:r>
              <a:rPr sz="1100" spc="80" dirty="0">
                <a:solidFill>
                  <a:srgbClr val="08A6DE"/>
                </a:solidFill>
                <a:latin typeface="Arial"/>
                <a:cs typeface="Arial"/>
              </a:rPr>
              <a:t>Educator</a:t>
            </a:r>
            <a:r>
              <a:rPr sz="1100" spc="-35" dirty="0">
                <a:solidFill>
                  <a:srgbClr val="08A6DE"/>
                </a:solidFill>
                <a:latin typeface="Arial"/>
                <a:cs typeface="Arial"/>
              </a:rPr>
              <a:t> </a:t>
            </a:r>
            <a:r>
              <a:rPr sz="1100" spc="55" dirty="0">
                <a:solidFill>
                  <a:srgbClr val="08A6DE"/>
                </a:solidFill>
                <a:latin typeface="Arial"/>
                <a:cs typeface="Arial"/>
              </a:rPr>
              <a:t>Story</a:t>
            </a:r>
            <a:endParaRPr sz="1100" dirty="0">
              <a:latin typeface="Arial"/>
              <a:cs typeface="Arial"/>
            </a:endParaRPr>
          </a:p>
        </p:txBody>
      </p:sp>
      <p:sp>
        <p:nvSpPr>
          <p:cNvPr id="4" name="object 4"/>
          <p:cNvSpPr txBox="1"/>
          <p:nvPr/>
        </p:nvSpPr>
        <p:spPr>
          <a:xfrm>
            <a:off x="316964" y="2426238"/>
            <a:ext cx="2927985" cy="381000"/>
          </a:xfrm>
          <a:prstGeom prst="rect">
            <a:avLst/>
          </a:prstGeom>
        </p:spPr>
        <p:txBody>
          <a:bodyPr vert="horz" wrap="square" lIns="0" tIns="12700" rIns="0" bIns="0" rtlCol="0">
            <a:spAutoFit/>
          </a:bodyPr>
          <a:lstStyle/>
          <a:p>
            <a:pPr marL="12700" marR="5080">
              <a:lnSpc>
                <a:spcPct val="111100"/>
              </a:lnSpc>
              <a:spcBef>
                <a:spcPts val="100"/>
              </a:spcBef>
            </a:pPr>
            <a:r>
              <a:rPr sz="1050" dirty="0">
                <a:solidFill>
                  <a:srgbClr val="231F20"/>
                </a:solidFill>
                <a:latin typeface="Myriad Pro"/>
                <a:cs typeface="Myriad Pro"/>
              </a:rPr>
              <a:t>It’s </a:t>
            </a:r>
            <a:r>
              <a:rPr sz="1050" i="1" dirty="0">
                <a:solidFill>
                  <a:srgbClr val="231F20"/>
                </a:solidFill>
                <a:latin typeface="Myriad Pro"/>
                <a:cs typeface="Myriad Pro"/>
              </a:rPr>
              <a:t>[insert week/day #]</a:t>
            </a:r>
            <a:r>
              <a:rPr sz="1050" i="1" spc="5" dirty="0">
                <a:solidFill>
                  <a:srgbClr val="231F20"/>
                </a:solidFill>
                <a:latin typeface="Myriad Pro"/>
                <a:cs typeface="Myriad Pro"/>
              </a:rPr>
              <a:t> </a:t>
            </a:r>
            <a:r>
              <a:rPr sz="1050" dirty="0">
                <a:solidFill>
                  <a:srgbClr val="231F20"/>
                </a:solidFill>
                <a:latin typeface="Myriad Pro"/>
                <a:cs typeface="Myriad Pro"/>
              </a:rPr>
              <a:t>of our</a:t>
            </a:r>
            <a:r>
              <a:rPr sz="1050" spc="5" dirty="0">
                <a:solidFill>
                  <a:srgbClr val="231F20"/>
                </a:solidFill>
                <a:latin typeface="Myriad Pro"/>
                <a:cs typeface="Myriad Pro"/>
              </a:rPr>
              <a:t> </a:t>
            </a:r>
            <a:r>
              <a:rPr sz="1050" dirty="0">
                <a:solidFill>
                  <a:srgbClr val="231F20"/>
                </a:solidFill>
                <a:latin typeface="Myriad Pro"/>
                <a:cs typeface="Myriad Pro"/>
              </a:rPr>
              <a:t>school supply </a:t>
            </a:r>
            <a:r>
              <a:rPr sz="1050" spc="-10" dirty="0">
                <a:solidFill>
                  <a:srgbClr val="231F20"/>
                </a:solidFill>
                <a:latin typeface="Myriad Pro"/>
                <a:cs typeface="Myriad Pro"/>
              </a:rPr>
              <a:t>drive!</a:t>
            </a:r>
            <a:r>
              <a:rPr sz="1050" spc="-40" dirty="0">
                <a:solidFill>
                  <a:srgbClr val="231F20"/>
                </a:solidFill>
                <a:latin typeface="Myriad Pro"/>
                <a:cs typeface="Myriad Pro"/>
              </a:rPr>
              <a:t> </a:t>
            </a:r>
            <a:r>
              <a:rPr sz="1050" spc="-25" dirty="0">
                <a:solidFill>
                  <a:srgbClr val="231F20"/>
                </a:solidFill>
                <a:latin typeface="Myriad Pro"/>
                <a:cs typeface="Myriad Pro"/>
              </a:rPr>
              <a:t>The</a:t>
            </a:r>
            <a:r>
              <a:rPr sz="1050" dirty="0">
                <a:solidFill>
                  <a:srgbClr val="231F20"/>
                </a:solidFill>
                <a:latin typeface="Myriad Pro"/>
                <a:cs typeface="Myriad Pro"/>
              </a:rPr>
              <a:t> deadline</a:t>
            </a:r>
            <a:r>
              <a:rPr sz="1050" spc="-10" dirty="0">
                <a:solidFill>
                  <a:srgbClr val="231F20"/>
                </a:solidFill>
                <a:latin typeface="Myriad Pro"/>
                <a:cs typeface="Myriad Pro"/>
              </a:rPr>
              <a:t> </a:t>
            </a:r>
            <a:r>
              <a:rPr sz="1050" dirty="0">
                <a:solidFill>
                  <a:srgbClr val="231F20"/>
                </a:solidFill>
                <a:latin typeface="Myriad Pro"/>
                <a:cs typeface="Myriad Pro"/>
              </a:rPr>
              <a:t>for donations is </a:t>
            </a:r>
            <a:r>
              <a:rPr sz="1050" i="1" dirty="0">
                <a:solidFill>
                  <a:srgbClr val="231F20"/>
                </a:solidFill>
                <a:latin typeface="Myriad Pro"/>
                <a:cs typeface="Myriad Pro"/>
              </a:rPr>
              <a:t>[insert</a:t>
            </a:r>
            <a:r>
              <a:rPr sz="1050" i="1" spc="5" dirty="0">
                <a:solidFill>
                  <a:srgbClr val="231F20"/>
                </a:solidFill>
                <a:latin typeface="Myriad Pro"/>
                <a:cs typeface="Myriad Pro"/>
              </a:rPr>
              <a:t> </a:t>
            </a:r>
            <a:r>
              <a:rPr sz="1050" i="1" spc="-10" dirty="0">
                <a:solidFill>
                  <a:srgbClr val="231F20"/>
                </a:solidFill>
                <a:latin typeface="Myriad Pro"/>
                <a:cs typeface="Myriad Pro"/>
              </a:rPr>
              <a:t>deadline]!</a:t>
            </a:r>
            <a:endParaRPr sz="1050" dirty="0">
              <a:latin typeface="Myriad Pro"/>
              <a:cs typeface="Myriad Pro"/>
            </a:endParaRPr>
          </a:p>
        </p:txBody>
      </p:sp>
      <p:sp>
        <p:nvSpPr>
          <p:cNvPr id="5" name="object 5"/>
          <p:cNvSpPr txBox="1"/>
          <p:nvPr/>
        </p:nvSpPr>
        <p:spPr>
          <a:xfrm>
            <a:off x="326893" y="2898416"/>
            <a:ext cx="2889250" cy="3226653"/>
          </a:xfrm>
          <a:prstGeom prst="rect">
            <a:avLst/>
          </a:prstGeom>
        </p:spPr>
        <p:txBody>
          <a:bodyPr vert="horz" wrap="square" lIns="0" tIns="12700" rIns="0" bIns="0" rtlCol="0">
            <a:spAutoFit/>
          </a:bodyPr>
          <a:lstStyle/>
          <a:p>
            <a:pPr marL="12700" marR="5080">
              <a:lnSpc>
                <a:spcPct val="111100"/>
              </a:lnSpc>
              <a:spcBef>
                <a:spcPts val="100"/>
              </a:spcBef>
            </a:pPr>
            <a:r>
              <a:rPr sz="1050" dirty="0">
                <a:solidFill>
                  <a:srgbClr val="231F20"/>
                </a:solidFill>
                <a:latin typeface="Myriad Pro"/>
                <a:cs typeface="Myriad Pro"/>
              </a:rPr>
              <a:t>Consider</a:t>
            </a:r>
            <a:r>
              <a:rPr sz="1050" spc="-20" dirty="0">
                <a:solidFill>
                  <a:srgbClr val="231F20"/>
                </a:solidFill>
                <a:latin typeface="Myriad Pro"/>
                <a:cs typeface="Myriad Pro"/>
              </a:rPr>
              <a:t> </a:t>
            </a:r>
            <a:r>
              <a:rPr sz="1050" dirty="0">
                <a:solidFill>
                  <a:srgbClr val="231F20"/>
                </a:solidFill>
                <a:latin typeface="Myriad Pro"/>
                <a:cs typeface="Myriad Pro"/>
              </a:rPr>
              <a:t>this</a:t>
            </a:r>
            <a:r>
              <a:rPr sz="1050" spc="-15" dirty="0">
                <a:solidFill>
                  <a:srgbClr val="231F20"/>
                </a:solidFill>
                <a:latin typeface="Myriad Pro"/>
                <a:cs typeface="Myriad Pro"/>
              </a:rPr>
              <a:t> </a:t>
            </a:r>
            <a:r>
              <a:rPr sz="1050" dirty="0">
                <a:solidFill>
                  <a:srgbClr val="231F20"/>
                </a:solidFill>
                <a:latin typeface="Myriad Pro"/>
                <a:cs typeface="Myriad Pro"/>
              </a:rPr>
              <a:t>insight</a:t>
            </a:r>
            <a:r>
              <a:rPr sz="1050" spc="-15" dirty="0">
                <a:solidFill>
                  <a:srgbClr val="231F20"/>
                </a:solidFill>
                <a:latin typeface="Myriad Pro"/>
                <a:cs typeface="Myriad Pro"/>
              </a:rPr>
              <a:t> </a:t>
            </a:r>
            <a:r>
              <a:rPr sz="1050" dirty="0">
                <a:solidFill>
                  <a:srgbClr val="231F20"/>
                </a:solidFill>
                <a:latin typeface="Myriad Pro"/>
                <a:cs typeface="Myriad Pro"/>
              </a:rPr>
              <a:t>from</a:t>
            </a:r>
            <a:r>
              <a:rPr sz="1050" spc="-20" dirty="0">
                <a:solidFill>
                  <a:srgbClr val="231F20"/>
                </a:solidFill>
                <a:latin typeface="Myriad Pro"/>
                <a:cs typeface="Myriad Pro"/>
              </a:rPr>
              <a:t> </a:t>
            </a:r>
            <a:r>
              <a:rPr sz="1050" spc="-10" dirty="0">
                <a:solidFill>
                  <a:srgbClr val="231F20"/>
                </a:solidFill>
                <a:latin typeface="Myriad Pro"/>
                <a:cs typeface="Myriad Pro"/>
              </a:rPr>
              <a:t>Dr.</a:t>
            </a:r>
            <a:r>
              <a:rPr sz="1050" spc="-15" dirty="0">
                <a:solidFill>
                  <a:srgbClr val="231F20"/>
                </a:solidFill>
                <a:latin typeface="Myriad Pro"/>
                <a:cs typeface="Myriad Pro"/>
              </a:rPr>
              <a:t> </a:t>
            </a:r>
            <a:r>
              <a:rPr sz="1050" dirty="0">
                <a:solidFill>
                  <a:srgbClr val="231F20"/>
                </a:solidFill>
                <a:latin typeface="Myriad Pro"/>
                <a:cs typeface="Myriad Pro"/>
              </a:rPr>
              <a:t>Regina</a:t>
            </a:r>
            <a:r>
              <a:rPr sz="1050" spc="-15" dirty="0">
                <a:solidFill>
                  <a:srgbClr val="231F20"/>
                </a:solidFill>
                <a:latin typeface="Myriad Pro"/>
                <a:cs typeface="Myriad Pro"/>
              </a:rPr>
              <a:t> </a:t>
            </a:r>
            <a:r>
              <a:rPr sz="1050" dirty="0">
                <a:solidFill>
                  <a:srgbClr val="231F20"/>
                </a:solidFill>
                <a:latin typeface="Myriad Pro"/>
                <a:cs typeface="Myriad Pro"/>
              </a:rPr>
              <a:t>Boyd,</a:t>
            </a:r>
            <a:r>
              <a:rPr sz="1050" spc="-15" dirty="0">
                <a:solidFill>
                  <a:srgbClr val="231F20"/>
                </a:solidFill>
                <a:latin typeface="Myriad Pro"/>
                <a:cs typeface="Myriad Pro"/>
              </a:rPr>
              <a:t> </a:t>
            </a:r>
            <a:r>
              <a:rPr sz="1050" spc="-10" dirty="0">
                <a:solidFill>
                  <a:srgbClr val="231F20"/>
                </a:solidFill>
                <a:latin typeface="Myriad Pro"/>
                <a:cs typeface="Myriad Pro"/>
              </a:rPr>
              <a:t>Principal </a:t>
            </a:r>
            <a:r>
              <a:rPr sz="1050" dirty="0">
                <a:solidFill>
                  <a:srgbClr val="231F20"/>
                </a:solidFill>
                <a:latin typeface="Myriad Pro"/>
                <a:cs typeface="Myriad Pro"/>
              </a:rPr>
              <a:t>of</a:t>
            </a:r>
            <a:r>
              <a:rPr sz="1050" spc="-5" dirty="0">
                <a:solidFill>
                  <a:srgbClr val="231F20"/>
                </a:solidFill>
                <a:latin typeface="Myriad Pro"/>
                <a:cs typeface="Myriad Pro"/>
              </a:rPr>
              <a:t> </a:t>
            </a:r>
            <a:r>
              <a:rPr sz="1050" dirty="0">
                <a:solidFill>
                  <a:srgbClr val="231F20"/>
                </a:solidFill>
                <a:latin typeface="Myriad Pro"/>
                <a:cs typeface="Myriad Pro"/>
              </a:rPr>
              <a:t>University Park</a:t>
            </a:r>
            <a:r>
              <a:rPr sz="1050" spc="-5" dirty="0">
                <a:solidFill>
                  <a:srgbClr val="231F20"/>
                </a:solidFill>
                <a:latin typeface="Myriad Pro"/>
                <a:cs typeface="Myriad Pro"/>
              </a:rPr>
              <a:t> </a:t>
            </a:r>
            <a:r>
              <a:rPr sz="1050" dirty="0">
                <a:solidFill>
                  <a:srgbClr val="231F20"/>
                </a:solidFill>
                <a:latin typeface="Myriad Pro"/>
                <a:cs typeface="Myriad Pro"/>
              </a:rPr>
              <a:t>Creative Arts</a:t>
            </a:r>
            <a:r>
              <a:rPr sz="1050" spc="-5" dirty="0">
                <a:solidFill>
                  <a:srgbClr val="231F20"/>
                </a:solidFill>
                <a:latin typeface="Myriad Pro"/>
                <a:cs typeface="Myriad Pro"/>
              </a:rPr>
              <a:t> </a:t>
            </a:r>
            <a:r>
              <a:rPr sz="1050" dirty="0">
                <a:solidFill>
                  <a:srgbClr val="231F20"/>
                </a:solidFill>
                <a:latin typeface="Myriad Pro"/>
                <a:cs typeface="Myriad Pro"/>
              </a:rPr>
              <a:t>Elementary:</a:t>
            </a:r>
            <a:r>
              <a:rPr sz="1050" spc="130" dirty="0">
                <a:solidFill>
                  <a:srgbClr val="231F20"/>
                </a:solidFill>
                <a:latin typeface="Myriad Pro"/>
                <a:cs typeface="Myriad Pro"/>
              </a:rPr>
              <a:t> </a:t>
            </a:r>
            <a:r>
              <a:rPr sz="1050" spc="-20" dirty="0">
                <a:solidFill>
                  <a:srgbClr val="231F20"/>
                </a:solidFill>
                <a:latin typeface="Myriad Pro"/>
                <a:cs typeface="Myriad Pro"/>
              </a:rPr>
              <a:t>“You </a:t>
            </a:r>
            <a:r>
              <a:rPr sz="1050" dirty="0">
                <a:solidFill>
                  <a:srgbClr val="231F20"/>
                </a:solidFill>
                <a:latin typeface="Myriad Pro"/>
                <a:cs typeface="Myriad Pro"/>
              </a:rPr>
              <a:t>have</a:t>
            </a:r>
            <a:r>
              <a:rPr sz="1050" spc="-15" dirty="0">
                <a:solidFill>
                  <a:srgbClr val="231F20"/>
                </a:solidFill>
                <a:latin typeface="Myriad Pro"/>
                <a:cs typeface="Myriad Pro"/>
              </a:rPr>
              <a:t> </a:t>
            </a:r>
            <a:r>
              <a:rPr sz="1050" dirty="0">
                <a:solidFill>
                  <a:srgbClr val="231F20"/>
                </a:solidFill>
                <a:latin typeface="Myriad Pro"/>
                <a:cs typeface="Myriad Pro"/>
              </a:rPr>
              <a:t>to</a:t>
            </a:r>
            <a:r>
              <a:rPr sz="1050" spc="-10" dirty="0">
                <a:solidFill>
                  <a:srgbClr val="231F20"/>
                </a:solidFill>
                <a:latin typeface="Myriad Pro"/>
                <a:cs typeface="Myriad Pro"/>
              </a:rPr>
              <a:t> </a:t>
            </a:r>
            <a:r>
              <a:rPr sz="1050" dirty="0">
                <a:solidFill>
                  <a:srgbClr val="231F20"/>
                </a:solidFill>
                <a:latin typeface="Myriad Pro"/>
                <a:cs typeface="Myriad Pro"/>
              </a:rPr>
              <a:t>remember</a:t>
            </a:r>
            <a:r>
              <a:rPr sz="1050" spc="-10" dirty="0">
                <a:solidFill>
                  <a:srgbClr val="231F20"/>
                </a:solidFill>
                <a:latin typeface="Myriad Pro"/>
                <a:cs typeface="Myriad Pro"/>
              </a:rPr>
              <a:t> </a:t>
            </a:r>
            <a:r>
              <a:rPr sz="1050" dirty="0">
                <a:solidFill>
                  <a:srgbClr val="231F20"/>
                </a:solidFill>
                <a:latin typeface="Myriad Pro"/>
                <a:cs typeface="Myriad Pro"/>
              </a:rPr>
              <a:t>our</a:t>
            </a:r>
            <a:r>
              <a:rPr sz="1050" spc="-10" dirty="0">
                <a:solidFill>
                  <a:srgbClr val="231F20"/>
                </a:solidFill>
                <a:latin typeface="Myriad Pro"/>
                <a:cs typeface="Myriad Pro"/>
              </a:rPr>
              <a:t> </a:t>
            </a:r>
            <a:r>
              <a:rPr sz="1050" dirty="0">
                <a:solidFill>
                  <a:srgbClr val="231F20"/>
                </a:solidFill>
                <a:latin typeface="Myriad Pro"/>
                <a:cs typeface="Myriad Pro"/>
              </a:rPr>
              <a:t>students</a:t>
            </a:r>
            <a:r>
              <a:rPr sz="1050" spc="-10" dirty="0">
                <a:solidFill>
                  <a:srgbClr val="231F20"/>
                </a:solidFill>
                <a:latin typeface="Myriad Pro"/>
                <a:cs typeface="Myriad Pro"/>
              </a:rPr>
              <a:t> </a:t>
            </a:r>
            <a:r>
              <a:rPr sz="1050" dirty="0">
                <a:solidFill>
                  <a:srgbClr val="231F20"/>
                </a:solidFill>
                <a:latin typeface="Myriad Pro"/>
                <a:cs typeface="Myriad Pro"/>
              </a:rPr>
              <a:t>that</a:t>
            </a:r>
            <a:r>
              <a:rPr sz="1050" spc="-10" dirty="0">
                <a:solidFill>
                  <a:srgbClr val="231F20"/>
                </a:solidFill>
                <a:latin typeface="Myriad Pro"/>
                <a:cs typeface="Myriad Pro"/>
              </a:rPr>
              <a:t> </a:t>
            </a:r>
            <a:r>
              <a:rPr sz="1050" dirty="0">
                <a:solidFill>
                  <a:srgbClr val="231F20"/>
                </a:solidFill>
                <a:latin typeface="Myriad Pro"/>
                <a:cs typeface="Myriad Pro"/>
              </a:rPr>
              <a:t>are</a:t>
            </a:r>
            <a:r>
              <a:rPr sz="1050" spc="-10" dirty="0">
                <a:solidFill>
                  <a:srgbClr val="231F20"/>
                </a:solidFill>
                <a:latin typeface="Myriad Pro"/>
                <a:cs typeface="Myriad Pro"/>
              </a:rPr>
              <a:t> </a:t>
            </a:r>
            <a:r>
              <a:rPr sz="1050" dirty="0">
                <a:solidFill>
                  <a:srgbClr val="231F20"/>
                </a:solidFill>
                <a:latin typeface="Myriad Pro"/>
                <a:cs typeface="Myriad Pro"/>
              </a:rPr>
              <a:t>now</a:t>
            </a:r>
            <a:r>
              <a:rPr sz="1050" spc="-10" dirty="0">
                <a:solidFill>
                  <a:srgbClr val="231F20"/>
                </a:solidFill>
                <a:latin typeface="Myriad Pro"/>
                <a:cs typeface="Myriad Pro"/>
              </a:rPr>
              <a:t> </a:t>
            </a:r>
            <a:r>
              <a:rPr sz="1050" spc="-25" dirty="0">
                <a:solidFill>
                  <a:srgbClr val="231F20"/>
                </a:solidFill>
                <a:latin typeface="Myriad Pro"/>
                <a:cs typeface="Myriad Pro"/>
              </a:rPr>
              <a:t>in</a:t>
            </a:r>
            <a:r>
              <a:rPr sz="1050" dirty="0">
                <a:solidFill>
                  <a:srgbClr val="231F20"/>
                </a:solidFill>
                <a:latin typeface="Myriad Pro"/>
                <a:cs typeface="Myriad Pro"/>
              </a:rPr>
              <a:t> second</a:t>
            </a:r>
            <a:r>
              <a:rPr sz="1050" spc="-10" dirty="0">
                <a:solidFill>
                  <a:srgbClr val="231F20"/>
                </a:solidFill>
                <a:latin typeface="Myriad Pro"/>
                <a:cs typeface="Myriad Pro"/>
              </a:rPr>
              <a:t> </a:t>
            </a:r>
            <a:r>
              <a:rPr sz="1050" dirty="0">
                <a:solidFill>
                  <a:srgbClr val="231F20"/>
                </a:solidFill>
                <a:latin typeface="Myriad Pro"/>
                <a:cs typeface="Myriad Pro"/>
              </a:rPr>
              <a:t>grade,</a:t>
            </a:r>
            <a:r>
              <a:rPr sz="1050" spc="-5" dirty="0">
                <a:solidFill>
                  <a:srgbClr val="231F20"/>
                </a:solidFill>
                <a:latin typeface="Myriad Pro"/>
                <a:cs typeface="Myriad Pro"/>
              </a:rPr>
              <a:t> </a:t>
            </a:r>
            <a:r>
              <a:rPr sz="1050" dirty="0">
                <a:solidFill>
                  <a:srgbClr val="231F20"/>
                </a:solidFill>
                <a:latin typeface="Myriad Pro"/>
                <a:cs typeface="Myriad Pro"/>
              </a:rPr>
              <a:t>this</a:t>
            </a:r>
            <a:r>
              <a:rPr sz="1050" spc="-10" dirty="0">
                <a:solidFill>
                  <a:srgbClr val="231F20"/>
                </a:solidFill>
                <a:latin typeface="Myriad Pro"/>
                <a:cs typeface="Myriad Pro"/>
              </a:rPr>
              <a:t> </a:t>
            </a:r>
            <a:r>
              <a:rPr sz="1050" dirty="0">
                <a:solidFill>
                  <a:srgbClr val="231F20"/>
                </a:solidFill>
                <a:latin typeface="Myriad Pro"/>
                <a:cs typeface="Myriad Pro"/>
              </a:rPr>
              <a:t>is</a:t>
            </a:r>
            <a:r>
              <a:rPr sz="1050" spc="-5" dirty="0">
                <a:solidFill>
                  <a:srgbClr val="231F20"/>
                </a:solidFill>
                <a:latin typeface="Myriad Pro"/>
                <a:cs typeface="Myriad Pro"/>
              </a:rPr>
              <a:t> </a:t>
            </a:r>
            <a:r>
              <a:rPr sz="1050" dirty="0">
                <a:solidFill>
                  <a:srgbClr val="231F20"/>
                </a:solidFill>
                <a:latin typeface="Myriad Pro"/>
                <a:cs typeface="Myriad Pro"/>
              </a:rPr>
              <a:t>their</a:t>
            </a:r>
            <a:r>
              <a:rPr sz="1050" spc="-5" dirty="0">
                <a:solidFill>
                  <a:srgbClr val="231F20"/>
                </a:solidFill>
                <a:latin typeface="Myriad Pro"/>
                <a:cs typeface="Myriad Pro"/>
              </a:rPr>
              <a:t> </a:t>
            </a:r>
            <a:r>
              <a:rPr sz="1050" dirty="0">
                <a:solidFill>
                  <a:srgbClr val="231F20"/>
                </a:solidFill>
                <a:latin typeface="Myriad Pro"/>
                <a:cs typeface="Myriad Pro"/>
              </a:rPr>
              <a:t>first</a:t>
            </a:r>
            <a:r>
              <a:rPr sz="1050" spc="-10" dirty="0">
                <a:solidFill>
                  <a:srgbClr val="231F20"/>
                </a:solidFill>
                <a:latin typeface="Myriad Pro"/>
                <a:cs typeface="Myriad Pro"/>
              </a:rPr>
              <a:t> </a:t>
            </a:r>
            <a:r>
              <a:rPr sz="1050" dirty="0">
                <a:solidFill>
                  <a:srgbClr val="231F20"/>
                </a:solidFill>
                <a:latin typeface="Myriad Pro"/>
                <a:cs typeface="Myriad Pro"/>
              </a:rPr>
              <a:t>time</a:t>
            </a:r>
            <a:r>
              <a:rPr sz="1050" spc="-5" dirty="0">
                <a:solidFill>
                  <a:srgbClr val="231F20"/>
                </a:solidFill>
                <a:latin typeface="Myriad Pro"/>
                <a:cs typeface="Myriad Pro"/>
              </a:rPr>
              <a:t> </a:t>
            </a:r>
            <a:r>
              <a:rPr sz="1050" dirty="0">
                <a:solidFill>
                  <a:srgbClr val="231F20"/>
                </a:solidFill>
                <a:latin typeface="Myriad Pro"/>
                <a:cs typeface="Myriad Pro"/>
              </a:rPr>
              <a:t>in</a:t>
            </a:r>
            <a:r>
              <a:rPr sz="1050" spc="-5" dirty="0">
                <a:solidFill>
                  <a:srgbClr val="231F20"/>
                </a:solidFill>
                <a:latin typeface="Myriad Pro"/>
                <a:cs typeface="Myriad Pro"/>
              </a:rPr>
              <a:t> </a:t>
            </a:r>
            <a:r>
              <a:rPr sz="1050" dirty="0">
                <a:solidFill>
                  <a:srgbClr val="231F20"/>
                </a:solidFill>
                <a:latin typeface="Myriad Pro"/>
                <a:cs typeface="Myriad Pro"/>
              </a:rPr>
              <a:t>the</a:t>
            </a:r>
            <a:r>
              <a:rPr sz="1050" spc="-10" dirty="0">
                <a:solidFill>
                  <a:srgbClr val="231F20"/>
                </a:solidFill>
                <a:latin typeface="Myriad Pro"/>
                <a:cs typeface="Myriad Pro"/>
              </a:rPr>
              <a:t> school </a:t>
            </a:r>
            <a:r>
              <a:rPr sz="1050" dirty="0">
                <a:solidFill>
                  <a:srgbClr val="231F20"/>
                </a:solidFill>
                <a:latin typeface="Myriad Pro"/>
                <a:cs typeface="Myriad Pro"/>
              </a:rPr>
              <a:t>building.</a:t>
            </a:r>
            <a:r>
              <a:rPr sz="1050" spc="-10" dirty="0">
                <a:solidFill>
                  <a:srgbClr val="231F20"/>
                </a:solidFill>
                <a:latin typeface="Myriad Pro"/>
                <a:cs typeface="Myriad Pro"/>
              </a:rPr>
              <a:t> </a:t>
            </a:r>
            <a:r>
              <a:rPr sz="1050" dirty="0">
                <a:solidFill>
                  <a:srgbClr val="231F20"/>
                </a:solidFill>
                <a:latin typeface="Myriad Pro"/>
                <a:cs typeface="Myriad Pro"/>
              </a:rPr>
              <a:t>So</a:t>
            </a:r>
            <a:r>
              <a:rPr sz="1050" spc="-5" dirty="0">
                <a:solidFill>
                  <a:srgbClr val="231F20"/>
                </a:solidFill>
                <a:latin typeface="Myriad Pro"/>
                <a:cs typeface="Myriad Pro"/>
              </a:rPr>
              <a:t> </a:t>
            </a:r>
            <a:r>
              <a:rPr sz="1050" dirty="0">
                <a:solidFill>
                  <a:srgbClr val="231F20"/>
                </a:solidFill>
                <a:latin typeface="Myriad Pro"/>
                <a:cs typeface="Myriad Pro"/>
              </a:rPr>
              <a:t>they</a:t>
            </a:r>
            <a:r>
              <a:rPr sz="1050" spc="-5" dirty="0">
                <a:solidFill>
                  <a:srgbClr val="231F20"/>
                </a:solidFill>
                <a:latin typeface="Myriad Pro"/>
                <a:cs typeface="Myriad Pro"/>
              </a:rPr>
              <a:t> </a:t>
            </a:r>
            <a:r>
              <a:rPr sz="1050" dirty="0">
                <a:solidFill>
                  <a:srgbClr val="231F20"/>
                </a:solidFill>
                <a:latin typeface="Myriad Pro"/>
                <a:cs typeface="Myriad Pro"/>
              </a:rPr>
              <a:t>were</a:t>
            </a:r>
            <a:r>
              <a:rPr sz="1050" spc="-5" dirty="0">
                <a:solidFill>
                  <a:srgbClr val="231F20"/>
                </a:solidFill>
                <a:latin typeface="Myriad Pro"/>
                <a:cs typeface="Myriad Pro"/>
              </a:rPr>
              <a:t> </a:t>
            </a:r>
            <a:r>
              <a:rPr sz="1050" dirty="0">
                <a:solidFill>
                  <a:srgbClr val="231F20"/>
                </a:solidFill>
                <a:latin typeface="Myriad Pro"/>
                <a:cs typeface="Myriad Pro"/>
              </a:rPr>
              <a:t>not</a:t>
            </a:r>
            <a:r>
              <a:rPr sz="1050" spc="-5" dirty="0">
                <a:solidFill>
                  <a:srgbClr val="231F20"/>
                </a:solidFill>
                <a:latin typeface="Myriad Pro"/>
                <a:cs typeface="Myriad Pro"/>
              </a:rPr>
              <a:t> </a:t>
            </a:r>
            <a:r>
              <a:rPr sz="1050" dirty="0">
                <a:solidFill>
                  <a:srgbClr val="231F20"/>
                </a:solidFill>
                <a:latin typeface="Myriad Pro"/>
                <a:cs typeface="Myriad Pro"/>
              </a:rPr>
              <a:t>in</a:t>
            </a:r>
            <a:r>
              <a:rPr sz="1050" spc="-5" dirty="0">
                <a:solidFill>
                  <a:srgbClr val="231F20"/>
                </a:solidFill>
                <a:latin typeface="Myriad Pro"/>
                <a:cs typeface="Myriad Pro"/>
              </a:rPr>
              <a:t> </a:t>
            </a:r>
            <a:r>
              <a:rPr sz="1050" dirty="0">
                <a:solidFill>
                  <a:srgbClr val="231F20"/>
                </a:solidFill>
                <a:latin typeface="Myriad Pro"/>
                <a:cs typeface="Myriad Pro"/>
              </a:rPr>
              <a:t>the</a:t>
            </a:r>
            <a:r>
              <a:rPr sz="1050" spc="-5" dirty="0">
                <a:solidFill>
                  <a:srgbClr val="231F20"/>
                </a:solidFill>
                <a:latin typeface="Myriad Pro"/>
                <a:cs typeface="Myriad Pro"/>
              </a:rPr>
              <a:t> </a:t>
            </a:r>
            <a:r>
              <a:rPr sz="1050" dirty="0">
                <a:solidFill>
                  <a:srgbClr val="231F20"/>
                </a:solidFill>
                <a:latin typeface="Myriad Pro"/>
                <a:cs typeface="Myriad Pro"/>
              </a:rPr>
              <a:t>building</a:t>
            </a:r>
            <a:r>
              <a:rPr sz="1050" spc="-5" dirty="0">
                <a:solidFill>
                  <a:srgbClr val="231F20"/>
                </a:solidFill>
                <a:latin typeface="Myriad Pro"/>
                <a:cs typeface="Myriad Pro"/>
              </a:rPr>
              <a:t> </a:t>
            </a:r>
            <a:r>
              <a:rPr sz="1050" spc="-25" dirty="0">
                <a:solidFill>
                  <a:srgbClr val="231F20"/>
                </a:solidFill>
                <a:latin typeface="Myriad Pro"/>
                <a:cs typeface="Myriad Pro"/>
              </a:rPr>
              <a:t>for</a:t>
            </a:r>
            <a:r>
              <a:rPr sz="1050" dirty="0">
                <a:solidFill>
                  <a:srgbClr val="231F20"/>
                </a:solidFill>
                <a:latin typeface="Myriad Pro"/>
                <a:cs typeface="Myriad Pro"/>
              </a:rPr>
              <a:t> kindergarten or first </a:t>
            </a:r>
            <a:r>
              <a:rPr sz="1050" spc="-10" dirty="0">
                <a:solidFill>
                  <a:srgbClr val="231F20"/>
                </a:solidFill>
                <a:latin typeface="Myriad Pro"/>
                <a:cs typeface="Myriad Pro"/>
              </a:rPr>
              <a:t>grade.</a:t>
            </a:r>
            <a:r>
              <a:rPr sz="1050" spc="-45" dirty="0">
                <a:solidFill>
                  <a:srgbClr val="231F20"/>
                </a:solidFill>
                <a:latin typeface="Myriad Pro"/>
                <a:cs typeface="Myriad Pro"/>
              </a:rPr>
              <a:t> </a:t>
            </a:r>
            <a:r>
              <a:rPr sz="1050" dirty="0">
                <a:solidFill>
                  <a:srgbClr val="231F20"/>
                </a:solidFill>
                <a:latin typeface="Myriad Pro"/>
                <a:cs typeface="Myriad Pro"/>
              </a:rPr>
              <a:t>They're </a:t>
            </a:r>
            <a:r>
              <a:rPr sz="1050" spc="-10" dirty="0">
                <a:solidFill>
                  <a:srgbClr val="231F20"/>
                </a:solidFill>
                <a:latin typeface="Myriad Pro"/>
                <a:cs typeface="Myriad Pro"/>
              </a:rPr>
              <a:t>walking</a:t>
            </a:r>
            <a:endParaRPr sz="1050" dirty="0">
              <a:latin typeface="Myriad Pro"/>
              <a:cs typeface="Myriad Pro"/>
            </a:endParaRPr>
          </a:p>
          <a:p>
            <a:pPr marL="12700" marR="177165">
              <a:lnSpc>
                <a:spcPct val="111100"/>
              </a:lnSpc>
            </a:pPr>
            <a:r>
              <a:rPr sz="1050" dirty="0">
                <a:solidFill>
                  <a:srgbClr val="231F20"/>
                </a:solidFill>
                <a:latin typeface="Myriad Pro"/>
                <a:cs typeface="Myriad Pro"/>
              </a:rPr>
              <a:t>through</a:t>
            </a:r>
            <a:r>
              <a:rPr sz="1050" spc="-10" dirty="0">
                <a:solidFill>
                  <a:srgbClr val="231F20"/>
                </a:solidFill>
                <a:latin typeface="Myriad Pro"/>
                <a:cs typeface="Myriad Pro"/>
              </a:rPr>
              <a:t> </a:t>
            </a:r>
            <a:r>
              <a:rPr sz="1050" dirty="0">
                <a:solidFill>
                  <a:srgbClr val="231F20"/>
                </a:solidFill>
                <a:latin typeface="Myriad Pro"/>
                <a:cs typeface="Myriad Pro"/>
              </a:rPr>
              <a:t>the</a:t>
            </a:r>
            <a:r>
              <a:rPr sz="1050" spc="-5" dirty="0">
                <a:solidFill>
                  <a:srgbClr val="231F20"/>
                </a:solidFill>
                <a:latin typeface="Myriad Pro"/>
                <a:cs typeface="Myriad Pro"/>
              </a:rPr>
              <a:t> </a:t>
            </a:r>
            <a:r>
              <a:rPr sz="1050" dirty="0">
                <a:solidFill>
                  <a:srgbClr val="231F20"/>
                </a:solidFill>
                <a:latin typeface="Myriad Pro"/>
                <a:cs typeface="Myriad Pro"/>
              </a:rPr>
              <a:t>door</a:t>
            </a:r>
            <a:r>
              <a:rPr sz="1050" spc="-5" dirty="0">
                <a:solidFill>
                  <a:srgbClr val="231F20"/>
                </a:solidFill>
                <a:latin typeface="Myriad Pro"/>
                <a:cs typeface="Myriad Pro"/>
              </a:rPr>
              <a:t> </a:t>
            </a:r>
            <a:r>
              <a:rPr sz="1050" dirty="0">
                <a:solidFill>
                  <a:srgbClr val="231F20"/>
                </a:solidFill>
                <a:latin typeface="Myriad Pro"/>
                <a:cs typeface="Myriad Pro"/>
              </a:rPr>
              <a:t>for</a:t>
            </a:r>
            <a:r>
              <a:rPr sz="1050" spc="-5" dirty="0">
                <a:solidFill>
                  <a:srgbClr val="231F20"/>
                </a:solidFill>
                <a:latin typeface="Myriad Pro"/>
                <a:cs typeface="Myriad Pro"/>
              </a:rPr>
              <a:t> </a:t>
            </a:r>
            <a:r>
              <a:rPr sz="1050" dirty="0">
                <a:solidFill>
                  <a:srgbClr val="231F20"/>
                </a:solidFill>
                <a:latin typeface="Myriad Pro"/>
                <a:cs typeface="Myriad Pro"/>
              </a:rPr>
              <a:t>the</a:t>
            </a:r>
            <a:r>
              <a:rPr sz="1050" spc="-5" dirty="0">
                <a:solidFill>
                  <a:srgbClr val="231F20"/>
                </a:solidFill>
                <a:latin typeface="Myriad Pro"/>
                <a:cs typeface="Myriad Pro"/>
              </a:rPr>
              <a:t> </a:t>
            </a:r>
            <a:r>
              <a:rPr sz="1050" dirty="0">
                <a:solidFill>
                  <a:srgbClr val="231F20"/>
                </a:solidFill>
                <a:latin typeface="Myriad Pro"/>
                <a:cs typeface="Myriad Pro"/>
              </a:rPr>
              <a:t>first</a:t>
            </a:r>
            <a:r>
              <a:rPr sz="1050" spc="-5" dirty="0">
                <a:solidFill>
                  <a:srgbClr val="231F20"/>
                </a:solidFill>
                <a:latin typeface="Myriad Pro"/>
                <a:cs typeface="Myriad Pro"/>
              </a:rPr>
              <a:t> </a:t>
            </a:r>
            <a:r>
              <a:rPr sz="1050" dirty="0">
                <a:solidFill>
                  <a:srgbClr val="231F20"/>
                </a:solidFill>
                <a:latin typeface="Myriad Pro"/>
                <a:cs typeface="Myriad Pro"/>
              </a:rPr>
              <a:t>time</a:t>
            </a:r>
            <a:r>
              <a:rPr sz="1050" spc="-5" dirty="0">
                <a:solidFill>
                  <a:srgbClr val="231F20"/>
                </a:solidFill>
                <a:latin typeface="Myriad Pro"/>
                <a:cs typeface="Myriad Pro"/>
              </a:rPr>
              <a:t> </a:t>
            </a:r>
            <a:r>
              <a:rPr sz="1050" dirty="0">
                <a:solidFill>
                  <a:srgbClr val="231F20"/>
                </a:solidFill>
                <a:latin typeface="Myriad Pro"/>
                <a:cs typeface="Myriad Pro"/>
              </a:rPr>
              <a:t>as</a:t>
            </a:r>
            <a:r>
              <a:rPr sz="1050" spc="-5" dirty="0">
                <a:solidFill>
                  <a:srgbClr val="231F20"/>
                </a:solidFill>
                <a:latin typeface="Myriad Pro"/>
                <a:cs typeface="Myriad Pro"/>
              </a:rPr>
              <a:t> </a:t>
            </a:r>
            <a:r>
              <a:rPr sz="1050" dirty="0">
                <a:solidFill>
                  <a:srgbClr val="231F20"/>
                </a:solidFill>
                <a:latin typeface="Myriad Pro"/>
                <a:cs typeface="Myriad Pro"/>
              </a:rPr>
              <a:t>a</a:t>
            </a:r>
            <a:r>
              <a:rPr sz="1050" spc="-5" dirty="0">
                <a:solidFill>
                  <a:srgbClr val="231F20"/>
                </a:solidFill>
                <a:latin typeface="Myriad Pro"/>
                <a:cs typeface="Myriad Pro"/>
              </a:rPr>
              <a:t> </a:t>
            </a:r>
            <a:r>
              <a:rPr sz="1050" spc="-10" dirty="0">
                <a:solidFill>
                  <a:srgbClr val="231F20"/>
                </a:solidFill>
                <a:latin typeface="Myriad Pro"/>
                <a:cs typeface="Myriad Pro"/>
              </a:rPr>
              <a:t>second </a:t>
            </a:r>
            <a:r>
              <a:rPr sz="1050" dirty="0">
                <a:solidFill>
                  <a:srgbClr val="231F20"/>
                </a:solidFill>
                <a:latin typeface="Myriad Pro"/>
                <a:cs typeface="Myriad Pro"/>
              </a:rPr>
              <a:t>grader</a:t>
            </a:r>
            <a:r>
              <a:rPr sz="1050" spc="-20" dirty="0">
                <a:solidFill>
                  <a:srgbClr val="231F20"/>
                </a:solidFill>
                <a:latin typeface="Myriad Pro"/>
                <a:cs typeface="Myriad Pro"/>
              </a:rPr>
              <a:t> </a:t>
            </a:r>
            <a:r>
              <a:rPr sz="1050" dirty="0">
                <a:solidFill>
                  <a:srgbClr val="231F20"/>
                </a:solidFill>
                <a:latin typeface="Myriad Pro"/>
                <a:cs typeface="Myriad Pro"/>
              </a:rPr>
              <a:t>and</a:t>
            </a:r>
            <a:r>
              <a:rPr sz="1050" spc="-10" dirty="0">
                <a:solidFill>
                  <a:srgbClr val="231F20"/>
                </a:solidFill>
                <a:latin typeface="Myriad Pro"/>
                <a:cs typeface="Myriad Pro"/>
              </a:rPr>
              <a:t> </a:t>
            </a:r>
            <a:r>
              <a:rPr sz="1050" dirty="0">
                <a:solidFill>
                  <a:srgbClr val="231F20"/>
                </a:solidFill>
                <a:latin typeface="Myriad Pro"/>
                <a:cs typeface="Myriad Pro"/>
              </a:rPr>
              <a:t>not</a:t>
            </a:r>
            <a:r>
              <a:rPr sz="1050" spc="-5" dirty="0">
                <a:solidFill>
                  <a:srgbClr val="231F20"/>
                </a:solidFill>
                <a:latin typeface="Myriad Pro"/>
                <a:cs typeface="Myriad Pro"/>
              </a:rPr>
              <a:t> </a:t>
            </a:r>
            <a:r>
              <a:rPr sz="1050" dirty="0">
                <a:solidFill>
                  <a:srgbClr val="231F20"/>
                </a:solidFill>
                <a:latin typeface="Myriad Pro"/>
                <a:cs typeface="Myriad Pro"/>
              </a:rPr>
              <a:t>having</a:t>
            </a:r>
            <a:r>
              <a:rPr sz="1050" spc="-10" dirty="0">
                <a:solidFill>
                  <a:srgbClr val="231F20"/>
                </a:solidFill>
                <a:latin typeface="Myriad Pro"/>
                <a:cs typeface="Myriad Pro"/>
              </a:rPr>
              <a:t> </a:t>
            </a:r>
            <a:r>
              <a:rPr sz="1050" dirty="0">
                <a:solidFill>
                  <a:srgbClr val="231F20"/>
                </a:solidFill>
                <a:latin typeface="Myriad Pro"/>
                <a:cs typeface="Myriad Pro"/>
              </a:rPr>
              <a:t>those</a:t>
            </a:r>
            <a:r>
              <a:rPr sz="1050" spc="-10" dirty="0">
                <a:solidFill>
                  <a:srgbClr val="231F20"/>
                </a:solidFill>
                <a:latin typeface="Myriad Pro"/>
                <a:cs typeface="Myriad Pro"/>
              </a:rPr>
              <a:t> </a:t>
            </a:r>
            <a:r>
              <a:rPr sz="1050" dirty="0">
                <a:solidFill>
                  <a:srgbClr val="231F20"/>
                </a:solidFill>
                <a:latin typeface="Myriad Pro"/>
                <a:cs typeface="Myriad Pro"/>
              </a:rPr>
              <a:t>foundational</a:t>
            </a:r>
            <a:r>
              <a:rPr sz="1050" spc="-5" dirty="0">
                <a:solidFill>
                  <a:srgbClr val="231F20"/>
                </a:solidFill>
                <a:latin typeface="Myriad Pro"/>
                <a:cs typeface="Myriad Pro"/>
              </a:rPr>
              <a:t> </a:t>
            </a:r>
            <a:r>
              <a:rPr sz="1050" spc="-10" dirty="0">
                <a:solidFill>
                  <a:srgbClr val="231F20"/>
                </a:solidFill>
                <a:latin typeface="Myriad Pro"/>
                <a:cs typeface="Myriad Pro"/>
              </a:rPr>
              <a:t>skills. </a:t>
            </a:r>
            <a:r>
              <a:rPr sz="1050" dirty="0">
                <a:solidFill>
                  <a:srgbClr val="231F20"/>
                </a:solidFill>
                <a:latin typeface="Myriad Pro"/>
                <a:cs typeface="Myriad Pro"/>
              </a:rPr>
              <a:t>So</a:t>
            </a:r>
            <a:r>
              <a:rPr sz="1050" spc="-10" dirty="0">
                <a:solidFill>
                  <a:srgbClr val="231F20"/>
                </a:solidFill>
                <a:latin typeface="Myriad Pro"/>
                <a:cs typeface="Myriad Pro"/>
              </a:rPr>
              <a:t> </a:t>
            </a:r>
            <a:r>
              <a:rPr sz="1050" dirty="0">
                <a:solidFill>
                  <a:srgbClr val="231F20"/>
                </a:solidFill>
                <a:latin typeface="Myriad Pro"/>
                <a:cs typeface="Myriad Pro"/>
              </a:rPr>
              <a:t>now</a:t>
            </a:r>
            <a:r>
              <a:rPr sz="1050" spc="-5" dirty="0">
                <a:solidFill>
                  <a:srgbClr val="231F20"/>
                </a:solidFill>
                <a:latin typeface="Myriad Pro"/>
                <a:cs typeface="Myriad Pro"/>
              </a:rPr>
              <a:t> </a:t>
            </a:r>
            <a:r>
              <a:rPr sz="1050" dirty="0">
                <a:solidFill>
                  <a:srgbClr val="231F20"/>
                </a:solidFill>
                <a:latin typeface="Myriad Pro"/>
                <a:cs typeface="Myriad Pro"/>
              </a:rPr>
              <a:t>teachers</a:t>
            </a:r>
            <a:r>
              <a:rPr sz="1050" spc="-5" dirty="0">
                <a:solidFill>
                  <a:srgbClr val="231F20"/>
                </a:solidFill>
                <a:latin typeface="Myriad Pro"/>
                <a:cs typeface="Myriad Pro"/>
              </a:rPr>
              <a:t> </a:t>
            </a:r>
            <a:r>
              <a:rPr sz="1050" dirty="0">
                <a:solidFill>
                  <a:srgbClr val="231F20"/>
                </a:solidFill>
                <a:latin typeface="Myriad Pro"/>
                <a:cs typeface="Myriad Pro"/>
              </a:rPr>
              <a:t>are</a:t>
            </a:r>
            <a:r>
              <a:rPr sz="1050" spc="-5" dirty="0">
                <a:solidFill>
                  <a:srgbClr val="231F20"/>
                </a:solidFill>
                <a:latin typeface="Myriad Pro"/>
                <a:cs typeface="Myriad Pro"/>
              </a:rPr>
              <a:t> </a:t>
            </a:r>
            <a:r>
              <a:rPr sz="1050" dirty="0">
                <a:solidFill>
                  <a:srgbClr val="231F20"/>
                </a:solidFill>
                <a:latin typeface="Myriad Pro"/>
                <a:cs typeface="Myriad Pro"/>
              </a:rPr>
              <a:t>getting</a:t>
            </a:r>
            <a:r>
              <a:rPr sz="1050" spc="-5" dirty="0">
                <a:solidFill>
                  <a:srgbClr val="231F20"/>
                </a:solidFill>
                <a:latin typeface="Myriad Pro"/>
                <a:cs typeface="Myriad Pro"/>
              </a:rPr>
              <a:t> </a:t>
            </a:r>
            <a:r>
              <a:rPr sz="1050" dirty="0">
                <a:solidFill>
                  <a:srgbClr val="231F20"/>
                </a:solidFill>
                <a:latin typeface="Myriad Pro"/>
                <a:cs typeface="Myriad Pro"/>
              </a:rPr>
              <a:t>students</a:t>
            </a:r>
            <a:r>
              <a:rPr sz="1050" spc="-5" dirty="0">
                <a:solidFill>
                  <a:srgbClr val="231F20"/>
                </a:solidFill>
                <a:latin typeface="Myriad Pro"/>
                <a:cs typeface="Myriad Pro"/>
              </a:rPr>
              <a:t> </a:t>
            </a:r>
            <a:r>
              <a:rPr sz="1050" dirty="0">
                <a:solidFill>
                  <a:srgbClr val="231F20"/>
                </a:solidFill>
                <a:latin typeface="Myriad Pro"/>
                <a:cs typeface="Myriad Pro"/>
              </a:rPr>
              <a:t>that</a:t>
            </a:r>
            <a:r>
              <a:rPr sz="1050" spc="-5" dirty="0">
                <a:solidFill>
                  <a:srgbClr val="231F20"/>
                </a:solidFill>
                <a:latin typeface="Myriad Pro"/>
                <a:cs typeface="Myriad Pro"/>
              </a:rPr>
              <a:t> </a:t>
            </a:r>
            <a:r>
              <a:rPr sz="1050" spc="-20" dirty="0">
                <a:solidFill>
                  <a:srgbClr val="231F20"/>
                </a:solidFill>
                <a:latin typeface="Myriad Pro"/>
                <a:cs typeface="Myriad Pro"/>
              </a:rPr>
              <a:t>have </a:t>
            </a:r>
            <a:r>
              <a:rPr sz="1050" dirty="0">
                <a:solidFill>
                  <a:srgbClr val="231F20"/>
                </a:solidFill>
                <a:latin typeface="Myriad Pro"/>
                <a:cs typeface="Myriad Pro"/>
              </a:rPr>
              <a:t>experienced</a:t>
            </a:r>
            <a:r>
              <a:rPr sz="1050" spc="-10" dirty="0">
                <a:solidFill>
                  <a:srgbClr val="231F20"/>
                </a:solidFill>
                <a:latin typeface="Myriad Pro"/>
                <a:cs typeface="Myriad Pro"/>
              </a:rPr>
              <a:t> </a:t>
            </a:r>
            <a:r>
              <a:rPr sz="1050" dirty="0">
                <a:solidFill>
                  <a:srgbClr val="231F20"/>
                </a:solidFill>
                <a:latin typeface="Myriad Pro"/>
                <a:cs typeface="Myriad Pro"/>
              </a:rPr>
              <a:t>learning</a:t>
            </a:r>
            <a:r>
              <a:rPr sz="1050" spc="-5" dirty="0">
                <a:solidFill>
                  <a:srgbClr val="231F20"/>
                </a:solidFill>
                <a:latin typeface="Myriad Pro"/>
                <a:cs typeface="Myriad Pro"/>
              </a:rPr>
              <a:t> </a:t>
            </a:r>
            <a:r>
              <a:rPr sz="1050" dirty="0">
                <a:solidFill>
                  <a:srgbClr val="231F20"/>
                </a:solidFill>
                <a:latin typeface="Myriad Pro"/>
                <a:cs typeface="Myriad Pro"/>
              </a:rPr>
              <a:t>loss.</a:t>
            </a:r>
            <a:r>
              <a:rPr sz="1050" spc="-5" dirty="0">
                <a:solidFill>
                  <a:srgbClr val="231F20"/>
                </a:solidFill>
                <a:latin typeface="Myriad Pro"/>
                <a:cs typeface="Myriad Pro"/>
              </a:rPr>
              <a:t> </a:t>
            </a:r>
            <a:r>
              <a:rPr sz="1050" dirty="0">
                <a:solidFill>
                  <a:srgbClr val="231F20"/>
                </a:solidFill>
                <a:latin typeface="Myriad Pro"/>
                <a:cs typeface="Myriad Pro"/>
              </a:rPr>
              <a:t>But</a:t>
            </a:r>
            <a:r>
              <a:rPr sz="1050" spc="-5" dirty="0">
                <a:solidFill>
                  <a:srgbClr val="231F20"/>
                </a:solidFill>
                <a:latin typeface="Myriad Pro"/>
                <a:cs typeface="Myriad Pro"/>
              </a:rPr>
              <a:t> </a:t>
            </a:r>
            <a:r>
              <a:rPr sz="1050" dirty="0">
                <a:solidFill>
                  <a:srgbClr val="231F20"/>
                </a:solidFill>
                <a:latin typeface="Myriad Pro"/>
                <a:cs typeface="Myriad Pro"/>
              </a:rPr>
              <a:t>their</a:t>
            </a:r>
            <a:r>
              <a:rPr sz="1050" spc="-5" dirty="0">
                <a:solidFill>
                  <a:srgbClr val="231F20"/>
                </a:solidFill>
                <a:latin typeface="Myriad Pro"/>
                <a:cs typeface="Myriad Pro"/>
              </a:rPr>
              <a:t> </a:t>
            </a:r>
            <a:r>
              <a:rPr sz="1050" spc="-10" dirty="0">
                <a:solidFill>
                  <a:srgbClr val="231F20"/>
                </a:solidFill>
                <a:latin typeface="Myriad Pro"/>
                <a:cs typeface="Myriad Pro"/>
              </a:rPr>
              <a:t>expectations </a:t>
            </a:r>
            <a:r>
              <a:rPr sz="1050" dirty="0">
                <a:solidFill>
                  <a:srgbClr val="231F20"/>
                </a:solidFill>
                <a:latin typeface="Myriad Pro"/>
                <a:cs typeface="Myriad Pro"/>
              </a:rPr>
              <a:t>are</a:t>
            </a:r>
            <a:r>
              <a:rPr sz="1050" spc="-25" dirty="0">
                <a:solidFill>
                  <a:srgbClr val="231F20"/>
                </a:solidFill>
                <a:latin typeface="Myriad Pro"/>
                <a:cs typeface="Myriad Pro"/>
              </a:rPr>
              <a:t> </a:t>
            </a:r>
            <a:r>
              <a:rPr sz="1050" dirty="0">
                <a:solidFill>
                  <a:srgbClr val="231F20"/>
                </a:solidFill>
                <a:latin typeface="Myriad Pro"/>
                <a:cs typeface="Myriad Pro"/>
              </a:rPr>
              <a:t>still</a:t>
            </a:r>
            <a:r>
              <a:rPr sz="1050" spc="-10" dirty="0">
                <a:solidFill>
                  <a:srgbClr val="231F20"/>
                </a:solidFill>
                <a:latin typeface="Myriad Pro"/>
                <a:cs typeface="Myriad Pro"/>
              </a:rPr>
              <a:t> </a:t>
            </a:r>
            <a:r>
              <a:rPr sz="1050" dirty="0">
                <a:solidFill>
                  <a:srgbClr val="231F20"/>
                </a:solidFill>
                <a:latin typeface="Myriad Pro"/>
                <a:cs typeface="Myriad Pro"/>
              </a:rPr>
              <a:t>high,</a:t>
            </a:r>
            <a:r>
              <a:rPr sz="1050" spc="-10" dirty="0">
                <a:solidFill>
                  <a:srgbClr val="231F20"/>
                </a:solidFill>
                <a:latin typeface="Myriad Pro"/>
                <a:cs typeface="Myriad Pro"/>
              </a:rPr>
              <a:t> </a:t>
            </a:r>
            <a:r>
              <a:rPr sz="1050" dirty="0">
                <a:solidFill>
                  <a:srgbClr val="231F20"/>
                </a:solidFill>
                <a:latin typeface="Myriad Pro"/>
                <a:cs typeface="Myriad Pro"/>
              </a:rPr>
              <a:t>right?</a:t>
            </a:r>
            <a:r>
              <a:rPr sz="1050" spc="-55" dirty="0">
                <a:solidFill>
                  <a:srgbClr val="231F20"/>
                </a:solidFill>
                <a:latin typeface="Myriad Pro"/>
                <a:cs typeface="Myriad Pro"/>
              </a:rPr>
              <a:t> </a:t>
            </a:r>
            <a:r>
              <a:rPr sz="1050" dirty="0">
                <a:solidFill>
                  <a:srgbClr val="231F20"/>
                </a:solidFill>
                <a:latin typeface="Myriad Pro"/>
                <a:cs typeface="Myriad Pro"/>
              </a:rPr>
              <a:t>They're</a:t>
            </a:r>
            <a:r>
              <a:rPr sz="1050" spc="-10" dirty="0">
                <a:solidFill>
                  <a:srgbClr val="231F20"/>
                </a:solidFill>
                <a:latin typeface="Myriad Pro"/>
                <a:cs typeface="Myriad Pro"/>
              </a:rPr>
              <a:t> </a:t>
            </a:r>
            <a:r>
              <a:rPr sz="1050" dirty="0">
                <a:solidFill>
                  <a:srgbClr val="231F20"/>
                </a:solidFill>
                <a:latin typeface="Myriad Pro"/>
                <a:cs typeface="Myriad Pro"/>
              </a:rPr>
              <a:t>still</a:t>
            </a:r>
            <a:r>
              <a:rPr sz="1050" spc="-10" dirty="0">
                <a:solidFill>
                  <a:srgbClr val="231F20"/>
                </a:solidFill>
                <a:latin typeface="Myriad Pro"/>
                <a:cs typeface="Myriad Pro"/>
              </a:rPr>
              <a:t> </a:t>
            </a:r>
            <a:r>
              <a:rPr sz="1050" dirty="0">
                <a:solidFill>
                  <a:srgbClr val="231F20"/>
                </a:solidFill>
                <a:latin typeface="Myriad Pro"/>
                <a:cs typeface="Myriad Pro"/>
              </a:rPr>
              <a:t>great</a:t>
            </a:r>
            <a:r>
              <a:rPr sz="1050" spc="-10" dirty="0">
                <a:solidFill>
                  <a:srgbClr val="231F20"/>
                </a:solidFill>
                <a:latin typeface="Myriad Pro"/>
                <a:cs typeface="Myriad Pro"/>
              </a:rPr>
              <a:t> teachers.</a:t>
            </a:r>
            <a:endParaRPr sz="1050" dirty="0">
              <a:latin typeface="Myriad Pro"/>
              <a:cs typeface="Myriad Pro"/>
            </a:endParaRPr>
          </a:p>
          <a:p>
            <a:pPr marL="12700" marR="24130">
              <a:lnSpc>
                <a:spcPct val="111100"/>
              </a:lnSpc>
            </a:pPr>
            <a:r>
              <a:rPr sz="1050" dirty="0">
                <a:solidFill>
                  <a:srgbClr val="231F20"/>
                </a:solidFill>
                <a:latin typeface="Myriad Pro"/>
                <a:cs typeface="Myriad Pro"/>
              </a:rPr>
              <a:t>But</a:t>
            </a:r>
            <a:r>
              <a:rPr sz="1050" spc="-10" dirty="0">
                <a:solidFill>
                  <a:srgbClr val="231F20"/>
                </a:solidFill>
                <a:latin typeface="Myriad Pro"/>
                <a:cs typeface="Myriad Pro"/>
              </a:rPr>
              <a:t> </a:t>
            </a:r>
            <a:r>
              <a:rPr sz="1050" dirty="0">
                <a:solidFill>
                  <a:srgbClr val="231F20"/>
                </a:solidFill>
                <a:latin typeface="Myriad Pro"/>
                <a:cs typeface="Myriad Pro"/>
              </a:rPr>
              <a:t>now</a:t>
            </a:r>
            <a:r>
              <a:rPr sz="1050" spc="-5" dirty="0">
                <a:solidFill>
                  <a:srgbClr val="231F20"/>
                </a:solidFill>
                <a:latin typeface="Myriad Pro"/>
                <a:cs typeface="Myriad Pro"/>
              </a:rPr>
              <a:t> </a:t>
            </a:r>
            <a:r>
              <a:rPr sz="1050" dirty="0">
                <a:solidFill>
                  <a:srgbClr val="231F20"/>
                </a:solidFill>
                <a:latin typeface="Myriad Pro"/>
                <a:cs typeface="Myriad Pro"/>
              </a:rPr>
              <a:t>they're</a:t>
            </a:r>
            <a:r>
              <a:rPr sz="1050" spc="-10" dirty="0">
                <a:solidFill>
                  <a:srgbClr val="231F20"/>
                </a:solidFill>
                <a:latin typeface="Myriad Pro"/>
                <a:cs typeface="Myriad Pro"/>
              </a:rPr>
              <a:t> </a:t>
            </a:r>
            <a:r>
              <a:rPr sz="1050" dirty="0">
                <a:solidFill>
                  <a:srgbClr val="231F20"/>
                </a:solidFill>
                <a:latin typeface="Myriad Pro"/>
                <a:cs typeface="Myriad Pro"/>
              </a:rPr>
              <a:t>working</a:t>
            </a:r>
            <a:r>
              <a:rPr sz="1050" spc="-5" dirty="0">
                <a:solidFill>
                  <a:srgbClr val="231F20"/>
                </a:solidFill>
                <a:latin typeface="Myriad Pro"/>
                <a:cs typeface="Myriad Pro"/>
              </a:rPr>
              <a:t> </a:t>
            </a:r>
            <a:r>
              <a:rPr sz="1050" dirty="0">
                <a:solidFill>
                  <a:srgbClr val="231F20"/>
                </a:solidFill>
                <a:latin typeface="Myriad Pro"/>
                <a:cs typeface="Myriad Pro"/>
              </a:rPr>
              <a:t>with</a:t>
            </a:r>
            <a:r>
              <a:rPr sz="1050" spc="-10" dirty="0">
                <a:solidFill>
                  <a:srgbClr val="231F20"/>
                </a:solidFill>
                <a:latin typeface="Myriad Pro"/>
                <a:cs typeface="Myriad Pro"/>
              </a:rPr>
              <a:t> </a:t>
            </a:r>
            <a:r>
              <a:rPr sz="1050" dirty="0">
                <a:solidFill>
                  <a:srgbClr val="231F20"/>
                </a:solidFill>
                <a:latin typeface="Myriad Pro"/>
                <a:cs typeface="Myriad Pro"/>
              </a:rPr>
              <a:t>grade</a:t>
            </a:r>
            <a:r>
              <a:rPr sz="1050" spc="-5" dirty="0">
                <a:solidFill>
                  <a:srgbClr val="231F20"/>
                </a:solidFill>
                <a:latin typeface="Myriad Pro"/>
                <a:cs typeface="Myriad Pro"/>
              </a:rPr>
              <a:t> </a:t>
            </a:r>
            <a:r>
              <a:rPr sz="1050" spc="-20" dirty="0">
                <a:solidFill>
                  <a:srgbClr val="231F20"/>
                </a:solidFill>
                <a:latin typeface="Myriad Pro"/>
                <a:cs typeface="Myriad Pro"/>
              </a:rPr>
              <a:t>level </a:t>
            </a:r>
            <a:r>
              <a:rPr sz="1050" dirty="0">
                <a:solidFill>
                  <a:srgbClr val="231F20"/>
                </a:solidFill>
                <a:latin typeface="Myriad Pro"/>
                <a:cs typeface="Myriad Pro"/>
              </a:rPr>
              <a:t>curriculum,</a:t>
            </a:r>
            <a:r>
              <a:rPr sz="1050" spc="-5" dirty="0">
                <a:solidFill>
                  <a:srgbClr val="231F20"/>
                </a:solidFill>
                <a:latin typeface="Myriad Pro"/>
                <a:cs typeface="Myriad Pro"/>
              </a:rPr>
              <a:t> </a:t>
            </a:r>
            <a:r>
              <a:rPr sz="1050" dirty="0">
                <a:solidFill>
                  <a:srgbClr val="231F20"/>
                </a:solidFill>
                <a:latin typeface="Myriad Pro"/>
                <a:cs typeface="Myriad Pro"/>
              </a:rPr>
              <a:t>as well as trying</a:t>
            </a:r>
            <a:r>
              <a:rPr sz="1050" spc="-5" dirty="0">
                <a:solidFill>
                  <a:srgbClr val="231F20"/>
                </a:solidFill>
                <a:latin typeface="Myriad Pro"/>
                <a:cs typeface="Myriad Pro"/>
              </a:rPr>
              <a:t> </a:t>
            </a:r>
            <a:r>
              <a:rPr sz="1050" dirty="0">
                <a:solidFill>
                  <a:srgbClr val="231F20"/>
                </a:solidFill>
                <a:latin typeface="Myriad Pro"/>
                <a:cs typeface="Myriad Pro"/>
              </a:rPr>
              <a:t>to fill in some</a:t>
            </a:r>
            <a:r>
              <a:rPr sz="1050" spc="-5" dirty="0">
                <a:solidFill>
                  <a:srgbClr val="231F20"/>
                </a:solidFill>
                <a:latin typeface="Myriad Pro"/>
                <a:cs typeface="Myriad Pro"/>
              </a:rPr>
              <a:t> </a:t>
            </a:r>
            <a:r>
              <a:rPr sz="1050" spc="-10" dirty="0">
                <a:solidFill>
                  <a:srgbClr val="231F20"/>
                </a:solidFill>
                <a:latin typeface="Myriad Pro"/>
                <a:cs typeface="Myriad Pro"/>
              </a:rPr>
              <a:t>things </a:t>
            </a:r>
            <a:r>
              <a:rPr sz="1050" dirty="0">
                <a:solidFill>
                  <a:srgbClr val="231F20"/>
                </a:solidFill>
                <a:latin typeface="Myriad Pro"/>
                <a:cs typeface="Myriad Pro"/>
              </a:rPr>
              <a:t>that</a:t>
            </a:r>
            <a:r>
              <a:rPr sz="1050" spc="-10" dirty="0">
                <a:solidFill>
                  <a:srgbClr val="231F20"/>
                </a:solidFill>
                <a:latin typeface="Myriad Pro"/>
                <a:cs typeface="Myriad Pro"/>
              </a:rPr>
              <a:t> </a:t>
            </a:r>
            <a:r>
              <a:rPr sz="1050" dirty="0">
                <a:solidFill>
                  <a:srgbClr val="231F20"/>
                </a:solidFill>
                <a:latin typeface="Myriad Pro"/>
                <a:cs typeface="Myriad Pro"/>
              </a:rPr>
              <a:t>maybe</a:t>
            </a:r>
            <a:r>
              <a:rPr sz="1050" spc="-10" dirty="0">
                <a:solidFill>
                  <a:srgbClr val="231F20"/>
                </a:solidFill>
                <a:latin typeface="Myriad Pro"/>
                <a:cs typeface="Myriad Pro"/>
              </a:rPr>
              <a:t> </a:t>
            </a:r>
            <a:r>
              <a:rPr sz="1050" dirty="0">
                <a:solidFill>
                  <a:srgbClr val="231F20"/>
                </a:solidFill>
                <a:latin typeface="Myriad Pro"/>
                <a:cs typeface="Myriad Pro"/>
              </a:rPr>
              <a:t>scholars</a:t>
            </a:r>
            <a:r>
              <a:rPr sz="1050" spc="-5" dirty="0">
                <a:solidFill>
                  <a:srgbClr val="231F20"/>
                </a:solidFill>
                <a:latin typeface="Myriad Pro"/>
                <a:cs typeface="Myriad Pro"/>
              </a:rPr>
              <a:t> </a:t>
            </a:r>
            <a:r>
              <a:rPr sz="1050" dirty="0">
                <a:solidFill>
                  <a:srgbClr val="231F20"/>
                </a:solidFill>
                <a:latin typeface="Myriad Pro"/>
                <a:cs typeface="Myriad Pro"/>
              </a:rPr>
              <a:t>did</a:t>
            </a:r>
            <a:r>
              <a:rPr sz="1050" spc="-10" dirty="0">
                <a:solidFill>
                  <a:srgbClr val="231F20"/>
                </a:solidFill>
                <a:latin typeface="Myriad Pro"/>
                <a:cs typeface="Myriad Pro"/>
              </a:rPr>
              <a:t> </a:t>
            </a:r>
            <a:r>
              <a:rPr sz="1050" dirty="0">
                <a:solidFill>
                  <a:srgbClr val="231F20"/>
                </a:solidFill>
                <a:latin typeface="Myriad Pro"/>
                <a:cs typeface="Myriad Pro"/>
              </a:rPr>
              <a:t>not</a:t>
            </a:r>
            <a:r>
              <a:rPr sz="1050" spc="-5" dirty="0">
                <a:solidFill>
                  <a:srgbClr val="231F20"/>
                </a:solidFill>
                <a:latin typeface="Myriad Pro"/>
                <a:cs typeface="Myriad Pro"/>
              </a:rPr>
              <a:t> </a:t>
            </a:r>
            <a:r>
              <a:rPr sz="1050" dirty="0">
                <a:solidFill>
                  <a:srgbClr val="231F20"/>
                </a:solidFill>
                <a:latin typeface="Myriad Pro"/>
                <a:cs typeface="Myriad Pro"/>
              </a:rPr>
              <a:t>master</a:t>
            </a:r>
            <a:r>
              <a:rPr sz="1050" spc="-10" dirty="0">
                <a:solidFill>
                  <a:srgbClr val="231F20"/>
                </a:solidFill>
                <a:latin typeface="Myriad Pro"/>
                <a:cs typeface="Myriad Pro"/>
              </a:rPr>
              <a:t> </a:t>
            </a:r>
            <a:r>
              <a:rPr sz="1050" dirty="0">
                <a:solidFill>
                  <a:srgbClr val="231F20"/>
                </a:solidFill>
                <a:latin typeface="Myriad Pro"/>
                <a:cs typeface="Myriad Pro"/>
              </a:rPr>
              <a:t>fully</a:t>
            </a:r>
            <a:r>
              <a:rPr sz="1050" spc="-5" dirty="0">
                <a:solidFill>
                  <a:srgbClr val="231F20"/>
                </a:solidFill>
                <a:latin typeface="Myriad Pro"/>
                <a:cs typeface="Myriad Pro"/>
              </a:rPr>
              <a:t> </a:t>
            </a:r>
            <a:r>
              <a:rPr sz="1050" dirty="0">
                <a:solidFill>
                  <a:srgbClr val="231F20"/>
                </a:solidFill>
                <a:latin typeface="Myriad Pro"/>
                <a:cs typeface="Myriad Pro"/>
              </a:rPr>
              <a:t>on</a:t>
            </a:r>
            <a:r>
              <a:rPr sz="1050" spc="-10" dirty="0">
                <a:solidFill>
                  <a:srgbClr val="231F20"/>
                </a:solidFill>
                <a:latin typeface="Myriad Pro"/>
                <a:cs typeface="Myriad Pro"/>
              </a:rPr>
              <a:t> </a:t>
            </a:r>
            <a:r>
              <a:rPr sz="1050" dirty="0">
                <a:solidFill>
                  <a:srgbClr val="231F20"/>
                </a:solidFill>
                <a:latin typeface="Myriad Pro"/>
                <a:cs typeface="Myriad Pro"/>
              </a:rPr>
              <a:t>a</a:t>
            </a:r>
            <a:r>
              <a:rPr sz="1050" spc="-5" dirty="0">
                <a:solidFill>
                  <a:srgbClr val="231F20"/>
                </a:solidFill>
                <a:latin typeface="Myriad Pro"/>
                <a:cs typeface="Myriad Pro"/>
              </a:rPr>
              <a:t> </a:t>
            </a:r>
            <a:r>
              <a:rPr sz="1050" spc="-20" dirty="0">
                <a:solidFill>
                  <a:srgbClr val="231F20"/>
                </a:solidFill>
                <a:latin typeface="Myriad Pro"/>
                <a:cs typeface="Myriad Pro"/>
              </a:rPr>
              <a:t>Zoom </a:t>
            </a:r>
            <a:r>
              <a:rPr sz="1050" dirty="0">
                <a:solidFill>
                  <a:srgbClr val="231F20"/>
                </a:solidFill>
                <a:latin typeface="Myriad Pro"/>
                <a:cs typeface="Myriad Pro"/>
              </a:rPr>
              <a:t>screen</a:t>
            </a:r>
            <a:r>
              <a:rPr sz="1050" spc="-5" dirty="0">
                <a:solidFill>
                  <a:srgbClr val="231F20"/>
                </a:solidFill>
                <a:latin typeface="Myriad Pro"/>
                <a:cs typeface="Myriad Pro"/>
              </a:rPr>
              <a:t> </a:t>
            </a:r>
            <a:r>
              <a:rPr sz="1050" dirty="0">
                <a:solidFill>
                  <a:srgbClr val="231F20"/>
                </a:solidFill>
                <a:latin typeface="Myriad Pro"/>
                <a:cs typeface="Myriad Pro"/>
              </a:rPr>
              <a:t>because it just</a:t>
            </a:r>
            <a:r>
              <a:rPr sz="1050" spc="-5" dirty="0">
                <a:solidFill>
                  <a:srgbClr val="231F20"/>
                </a:solidFill>
                <a:latin typeface="Myriad Pro"/>
                <a:cs typeface="Myriad Pro"/>
              </a:rPr>
              <a:t> </a:t>
            </a:r>
            <a:r>
              <a:rPr sz="1050" dirty="0">
                <a:solidFill>
                  <a:srgbClr val="231F20"/>
                </a:solidFill>
                <a:latin typeface="Myriad Pro"/>
                <a:cs typeface="Myriad Pro"/>
              </a:rPr>
              <a:t>wasn't that high</a:t>
            </a:r>
            <a:r>
              <a:rPr lang="en-US" sz="1050" dirty="0">
                <a:solidFill>
                  <a:srgbClr val="231F20"/>
                </a:solidFill>
                <a:latin typeface="Myriad Pro"/>
                <a:cs typeface="Myriad Pro"/>
              </a:rPr>
              <a:t>            </a:t>
            </a:r>
            <a:r>
              <a:rPr sz="1050" dirty="0">
                <a:solidFill>
                  <a:srgbClr val="231F20"/>
                </a:solidFill>
                <a:latin typeface="Myriad Pro"/>
                <a:cs typeface="Myriad Pro"/>
              </a:rPr>
              <a:t> </a:t>
            </a:r>
            <a:r>
              <a:rPr sz="1050" spc="-20" dirty="0">
                <a:solidFill>
                  <a:srgbClr val="231F20"/>
                </a:solidFill>
                <a:latin typeface="Myriad Pro"/>
                <a:cs typeface="Myriad Pro"/>
              </a:rPr>
              <a:t>level</a:t>
            </a:r>
            <a:r>
              <a:rPr lang="en-US" sz="1050" spc="-20" dirty="0">
                <a:solidFill>
                  <a:srgbClr val="231F20"/>
                </a:solidFill>
                <a:latin typeface="Myriad Pro"/>
                <a:cs typeface="Myriad Pro"/>
              </a:rPr>
              <a:t> </a:t>
            </a:r>
            <a:r>
              <a:rPr sz="1050" dirty="0">
                <a:solidFill>
                  <a:srgbClr val="231F20"/>
                </a:solidFill>
                <a:latin typeface="Myriad Pro"/>
                <a:cs typeface="Myriad Pro"/>
              </a:rPr>
              <a:t>of</a:t>
            </a:r>
            <a:r>
              <a:rPr sz="1050" spc="-10" dirty="0">
                <a:solidFill>
                  <a:srgbClr val="231F20"/>
                </a:solidFill>
                <a:latin typeface="Myriad Pro"/>
                <a:cs typeface="Myriad Pro"/>
              </a:rPr>
              <a:t> engagement.</a:t>
            </a:r>
            <a:endParaRPr sz="1050" dirty="0">
              <a:latin typeface="Myriad Pro"/>
              <a:cs typeface="Myriad Pro"/>
            </a:endParaRPr>
          </a:p>
        </p:txBody>
      </p:sp>
      <p:sp>
        <p:nvSpPr>
          <p:cNvPr id="6" name="object 6"/>
          <p:cNvSpPr txBox="1"/>
          <p:nvPr/>
        </p:nvSpPr>
        <p:spPr>
          <a:xfrm>
            <a:off x="317320" y="6230151"/>
            <a:ext cx="3475354" cy="1433213"/>
          </a:xfrm>
          <a:prstGeom prst="rect">
            <a:avLst/>
          </a:prstGeom>
        </p:spPr>
        <p:txBody>
          <a:bodyPr vert="horz" wrap="square" lIns="0" tIns="12700" rIns="0" bIns="0" rtlCol="0">
            <a:spAutoFit/>
          </a:bodyPr>
          <a:lstStyle/>
          <a:p>
            <a:pPr marL="12700" marR="334645">
              <a:lnSpc>
                <a:spcPct val="111100"/>
              </a:lnSpc>
              <a:spcBef>
                <a:spcPts val="100"/>
              </a:spcBef>
            </a:pPr>
            <a:r>
              <a:rPr sz="1050" dirty="0">
                <a:solidFill>
                  <a:srgbClr val="231F20"/>
                </a:solidFill>
                <a:latin typeface="Myriad Pro"/>
                <a:cs typeface="Myriad Pro"/>
              </a:rPr>
              <a:t>Everybody's</a:t>
            </a:r>
            <a:r>
              <a:rPr sz="1050" spc="-15" dirty="0">
                <a:solidFill>
                  <a:srgbClr val="231F20"/>
                </a:solidFill>
                <a:latin typeface="Myriad Pro"/>
                <a:cs typeface="Myriad Pro"/>
              </a:rPr>
              <a:t> </a:t>
            </a:r>
            <a:r>
              <a:rPr sz="1050" dirty="0">
                <a:solidFill>
                  <a:srgbClr val="231F20"/>
                </a:solidFill>
                <a:latin typeface="Myriad Pro"/>
                <a:cs typeface="Myriad Pro"/>
              </a:rPr>
              <a:t>kitchen</a:t>
            </a:r>
            <a:r>
              <a:rPr sz="1050" spc="-5" dirty="0">
                <a:solidFill>
                  <a:srgbClr val="231F20"/>
                </a:solidFill>
                <a:latin typeface="Myriad Pro"/>
                <a:cs typeface="Myriad Pro"/>
              </a:rPr>
              <a:t> </a:t>
            </a:r>
            <a:r>
              <a:rPr sz="1050" dirty="0">
                <a:solidFill>
                  <a:srgbClr val="231F20"/>
                </a:solidFill>
                <a:latin typeface="Myriad Pro"/>
                <a:cs typeface="Myriad Pro"/>
              </a:rPr>
              <a:t>table was</a:t>
            </a:r>
            <a:r>
              <a:rPr sz="1050" spc="-5" dirty="0">
                <a:solidFill>
                  <a:srgbClr val="231F20"/>
                </a:solidFill>
                <a:latin typeface="Myriad Pro"/>
                <a:cs typeface="Myriad Pro"/>
              </a:rPr>
              <a:t> </a:t>
            </a:r>
            <a:r>
              <a:rPr sz="1050" dirty="0">
                <a:solidFill>
                  <a:srgbClr val="231F20"/>
                </a:solidFill>
                <a:latin typeface="Myriad Pro"/>
                <a:cs typeface="Myriad Pro"/>
              </a:rPr>
              <a:t>not</a:t>
            </a:r>
            <a:r>
              <a:rPr sz="1050" spc="-5" dirty="0">
                <a:solidFill>
                  <a:srgbClr val="231F20"/>
                </a:solidFill>
                <a:latin typeface="Myriad Pro"/>
                <a:cs typeface="Myriad Pro"/>
              </a:rPr>
              <a:t> </a:t>
            </a:r>
            <a:r>
              <a:rPr sz="1050" dirty="0">
                <a:solidFill>
                  <a:srgbClr val="231F20"/>
                </a:solidFill>
                <a:latin typeface="Myriad Pro"/>
                <a:cs typeface="Myriad Pro"/>
              </a:rPr>
              <a:t>equal. So</a:t>
            </a:r>
            <a:r>
              <a:rPr sz="1050" spc="-5" dirty="0">
                <a:solidFill>
                  <a:srgbClr val="231F20"/>
                </a:solidFill>
                <a:latin typeface="Myriad Pro"/>
                <a:cs typeface="Myriad Pro"/>
              </a:rPr>
              <a:t> </a:t>
            </a:r>
            <a:r>
              <a:rPr sz="1050" dirty="0">
                <a:solidFill>
                  <a:srgbClr val="231F20"/>
                </a:solidFill>
                <a:latin typeface="Myriad Pro"/>
                <a:cs typeface="Myriad Pro"/>
              </a:rPr>
              <a:t>we </a:t>
            </a:r>
            <a:r>
              <a:rPr sz="1050" spc="-20" dirty="0">
                <a:solidFill>
                  <a:srgbClr val="231F20"/>
                </a:solidFill>
                <a:latin typeface="Myriad Pro"/>
                <a:cs typeface="Myriad Pro"/>
              </a:rPr>
              <a:t>were </a:t>
            </a:r>
            <a:r>
              <a:rPr sz="1050" dirty="0">
                <a:solidFill>
                  <a:srgbClr val="231F20"/>
                </a:solidFill>
                <a:latin typeface="Myriad Pro"/>
                <a:cs typeface="Myriad Pro"/>
              </a:rPr>
              <a:t>trying</a:t>
            </a:r>
            <a:r>
              <a:rPr sz="1050" spc="-5" dirty="0">
                <a:solidFill>
                  <a:srgbClr val="231F20"/>
                </a:solidFill>
                <a:latin typeface="Myriad Pro"/>
                <a:cs typeface="Myriad Pro"/>
              </a:rPr>
              <a:t> </a:t>
            </a:r>
            <a:r>
              <a:rPr sz="1050" dirty="0">
                <a:solidFill>
                  <a:srgbClr val="231F20"/>
                </a:solidFill>
                <a:latin typeface="Myriad Pro"/>
                <a:cs typeface="Myriad Pro"/>
              </a:rPr>
              <a:t>to create</a:t>
            </a:r>
            <a:r>
              <a:rPr sz="1050" spc="-5" dirty="0">
                <a:solidFill>
                  <a:srgbClr val="231F20"/>
                </a:solidFill>
                <a:latin typeface="Myriad Pro"/>
                <a:cs typeface="Myriad Pro"/>
              </a:rPr>
              <a:t> </a:t>
            </a:r>
            <a:r>
              <a:rPr sz="1050" dirty="0">
                <a:solidFill>
                  <a:srgbClr val="231F20"/>
                </a:solidFill>
                <a:latin typeface="Myriad Pro"/>
                <a:cs typeface="Myriad Pro"/>
              </a:rPr>
              <a:t>some equity amongst</a:t>
            </a:r>
            <a:r>
              <a:rPr sz="1050" spc="-5" dirty="0">
                <a:solidFill>
                  <a:srgbClr val="231F20"/>
                </a:solidFill>
                <a:latin typeface="Myriad Pro"/>
                <a:cs typeface="Myriad Pro"/>
              </a:rPr>
              <a:t> </a:t>
            </a:r>
            <a:r>
              <a:rPr sz="1050" dirty="0">
                <a:solidFill>
                  <a:srgbClr val="231F20"/>
                </a:solidFill>
                <a:latin typeface="Myriad Pro"/>
                <a:cs typeface="Myriad Pro"/>
              </a:rPr>
              <a:t>what the </a:t>
            </a:r>
            <a:r>
              <a:rPr sz="1050" spc="-10" dirty="0">
                <a:solidFill>
                  <a:srgbClr val="231F20"/>
                </a:solidFill>
                <a:latin typeface="Myriad Pro"/>
                <a:cs typeface="Myriad Pro"/>
              </a:rPr>
              <a:t>students</a:t>
            </a:r>
            <a:r>
              <a:rPr lang="en-US" sz="1050" spc="-10" dirty="0">
                <a:latin typeface="Myriad Pro"/>
                <a:cs typeface="Myriad Pro"/>
              </a:rPr>
              <a:t> </a:t>
            </a:r>
            <a:r>
              <a:rPr sz="1050" dirty="0">
                <a:solidFill>
                  <a:srgbClr val="231F20"/>
                </a:solidFill>
                <a:latin typeface="Myriad Pro"/>
                <a:cs typeface="Myriad Pro"/>
              </a:rPr>
              <a:t>had</a:t>
            </a:r>
            <a:r>
              <a:rPr sz="1050" spc="-5" dirty="0">
                <a:solidFill>
                  <a:srgbClr val="231F20"/>
                </a:solidFill>
                <a:latin typeface="Myriad Pro"/>
                <a:cs typeface="Myriad Pro"/>
              </a:rPr>
              <a:t> </a:t>
            </a:r>
            <a:r>
              <a:rPr sz="1050" dirty="0">
                <a:solidFill>
                  <a:srgbClr val="231F20"/>
                </a:solidFill>
                <a:latin typeface="Myriad Pro"/>
                <a:cs typeface="Myriad Pro"/>
              </a:rPr>
              <a:t>in terms of their tools for </a:t>
            </a:r>
            <a:r>
              <a:rPr sz="1050" spc="-10" dirty="0">
                <a:solidFill>
                  <a:srgbClr val="231F20"/>
                </a:solidFill>
                <a:latin typeface="Myriad Pro"/>
                <a:cs typeface="Myriad Pro"/>
              </a:rPr>
              <a:t>learning.</a:t>
            </a:r>
            <a:r>
              <a:rPr sz="1050" spc="-40" dirty="0">
                <a:solidFill>
                  <a:srgbClr val="231F20"/>
                </a:solidFill>
                <a:latin typeface="Myriad Pro"/>
                <a:cs typeface="Myriad Pro"/>
              </a:rPr>
              <a:t> </a:t>
            </a:r>
            <a:r>
              <a:rPr sz="1050" dirty="0">
                <a:solidFill>
                  <a:srgbClr val="231F20"/>
                </a:solidFill>
                <a:latin typeface="Myriad Pro"/>
                <a:cs typeface="Myriad Pro"/>
              </a:rPr>
              <a:t>We sent home </a:t>
            </a:r>
            <a:r>
              <a:rPr sz="1050" spc="-10" dirty="0">
                <a:solidFill>
                  <a:srgbClr val="231F20"/>
                </a:solidFill>
                <a:latin typeface="Myriad Pro"/>
                <a:cs typeface="Myriad Pro"/>
              </a:rPr>
              <a:t>crayons, </a:t>
            </a:r>
            <a:r>
              <a:rPr sz="1050" dirty="0">
                <a:solidFill>
                  <a:srgbClr val="231F20"/>
                </a:solidFill>
                <a:latin typeface="Myriad Pro"/>
                <a:cs typeface="Myriad Pro"/>
              </a:rPr>
              <a:t>notebooks,</a:t>
            </a:r>
            <a:r>
              <a:rPr sz="1050" spc="-20" dirty="0">
                <a:solidFill>
                  <a:srgbClr val="231F20"/>
                </a:solidFill>
                <a:latin typeface="Myriad Pro"/>
                <a:cs typeface="Myriad Pro"/>
              </a:rPr>
              <a:t> </a:t>
            </a:r>
            <a:r>
              <a:rPr sz="1050" spc="-10" dirty="0">
                <a:solidFill>
                  <a:srgbClr val="231F20"/>
                </a:solidFill>
                <a:latin typeface="Myriad Pro"/>
                <a:cs typeface="Myriad Pro"/>
              </a:rPr>
              <a:t>rulers.</a:t>
            </a:r>
            <a:r>
              <a:rPr sz="1050" spc="-50" dirty="0">
                <a:solidFill>
                  <a:srgbClr val="231F20"/>
                </a:solidFill>
                <a:latin typeface="Myriad Pro"/>
                <a:cs typeface="Myriad Pro"/>
              </a:rPr>
              <a:t> </a:t>
            </a:r>
            <a:r>
              <a:rPr sz="1050" spc="-20" dirty="0">
                <a:solidFill>
                  <a:srgbClr val="231F20"/>
                </a:solidFill>
                <a:latin typeface="Myriad Pro"/>
                <a:cs typeface="Myriad Pro"/>
              </a:rPr>
              <a:t>You</a:t>
            </a:r>
            <a:r>
              <a:rPr sz="1050" dirty="0">
                <a:solidFill>
                  <a:srgbClr val="231F20"/>
                </a:solidFill>
                <a:latin typeface="Myriad Pro"/>
                <a:cs typeface="Myriad Pro"/>
              </a:rPr>
              <a:t> name</a:t>
            </a:r>
            <a:r>
              <a:rPr sz="1050" spc="-5" dirty="0">
                <a:solidFill>
                  <a:srgbClr val="231F20"/>
                </a:solidFill>
                <a:latin typeface="Myriad Pro"/>
                <a:cs typeface="Myriad Pro"/>
              </a:rPr>
              <a:t> </a:t>
            </a:r>
            <a:r>
              <a:rPr sz="1050" dirty="0">
                <a:solidFill>
                  <a:srgbClr val="231F20"/>
                </a:solidFill>
                <a:latin typeface="Myriad Pro"/>
                <a:cs typeface="Myriad Pro"/>
              </a:rPr>
              <a:t>it. Glue,</a:t>
            </a:r>
            <a:r>
              <a:rPr sz="1050" spc="-5" dirty="0">
                <a:solidFill>
                  <a:srgbClr val="231F20"/>
                </a:solidFill>
                <a:latin typeface="Myriad Pro"/>
                <a:cs typeface="Myriad Pro"/>
              </a:rPr>
              <a:t> </a:t>
            </a:r>
            <a:r>
              <a:rPr sz="1050" dirty="0">
                <a:solidFill>
                  <a:srgbClr val="231F20"/>
                </a:solidFill>
                <a:latin typeface="Myriad Pro"/>
                <a:cs typeface="Myriad Pro"/>
              </a:rPr>
              <a:t>scissors. So</a:t>
            </a:r>
            <a:r>
              <a:rPr sz="1050" spc="-5" dirty="0">
                <a:solidFill>
                  <a:srgbClr val="231F20"/>
                </a:solidFill>
                <a:latin typeface="Myriad Pro"/>
                <a:cs typeface="Myriad Pro"/>
              </a:rPr>
              <a:t> </a:t>
            </a:r>
            <a:r>
              <a:rPr sz="1050" dirty="0">
                <a:solidFill>
                  <a:srgbClr val="231F20"/>
                </a:solidFill>
                <a:latin typeface="Myriad Pro"/>
                <a:cs typeface="Myriad Pro"/>
              </a:rPr>
              <a:t>that </a:t>
            </a:r>
            <a:r>
              <a:rPr sz="1050" spc="-20" dirty="0">
                <a:solidFill>
                  <a:srgbClr val="231F20"/>
                </a:solidFill>
                <a:latin typeface="Myriad Pro"/>
                <a:cs typeface="Myriad Pro"/>
              </a:rPr>
              <a:t>they </a:t>
            </a:r>
            <a:r>
              <a:rPr sz="1050" dirty="0">
                <a:solidFill>
                  <a:srgbClr val="231F20"/>
                </a:solidFill>
                <a:latin typeface="Myriad Pro"/>
                <a:cs typeface="Myriad Pro"/>
              </a:rPr>
              <a:t>could</a:t>
            </a:r>
            <a:r>
              <a:rPr sz="1050" spc="-10" dirty="0">
                <a:solidFill>
                  <a:srgbClr val="231F20"/>
                </a:solidFill>
                <a:latin typeface="Myriad Pro"/>
                <a:cs typeface="Myriad Pro"/>
              </a:rPr>
              <a:t> </a:t>
            </a:r>
            <a:r>
              <a:rPr sz="1050" dirty="0">
                <a:solidFill>
                  <a:srgbClr val="231F20"/>
                </a:solidFill>
                <a:latin typeface="Myriad Pro"/>
                <a:cs typeface="Myriad Pro"/>
              </a:rPr>
              <a:t>participate and actually engage</a:t>
            </a:r>
            <a:r>
              <a:rPr sz="1050" spc="5" dirty="0">
                <a:solidFill>
                  <a:srgbClr val="231F20"/>
                </a:solidFill>
                <a:latin typeface="Myriad Pro"/>
                <a:cs typeface="Myriad Pro"/>
              </a:rPr>
              <a:t> </a:t>
            </a:r>
            <a:r>
              <a:rPr sz="1050" dirty="0">
                <a:solidFill>
                  <a:srgbClr val="231F20"/>
                </a:solidFill>
                <a:latin typeface="Myriad Pro"/>
                <a:cs typeface="Myriad Pro"/>
              </a:rPr>
              <a:t>in learning and not</a:t>
            </a:r>
            <a:r>
              <a:rPr sz="1050" spc="5" dirty="0">
                <a:solidFill>
                  <a:srgbClr val="231F20"/>
                </a:solidFill>
                <a:latin typeface="Myriad Pro"/>
                <a:cs typeface="Myriad Pro"/>
              </a:rPr>
              <a:t> </a:t>
            </a:r>
            <a:r>
              <a:rPr sz="1050" spc="-20" dirty="0">
                <a:solidFill>
                  <a:srgbClr val="231F20"/>
                </a:solidFill>
                <a:latin typeface="Myriad Pro"/>
                <a:cs typeface="Myriad Pro"/>
              </a:rPr>
              <a:t>just </a:t>
            </a:r>
            <a:r>
              <a:rPr sz="1050" dirty="0">
                <a:solidFill>
                  <a:srgbClr val="231F20"/>
                </a:solidFill>
                <a:latin typeface="Myriad Pro"/>
                <a:cs typeface="Myriad Pro"/>
              </a:rPr>
              <a:t>be</a:t>
            </a:r>
            <a:r>
              <a:rPr sz="1050" spc="-5" dirty="0">
                <a:solidFill>
                  <a:srgbClr val="231F20"/>
                </a:solidFill>
                <a:latin typeface="Myriad Pro"/>
                <a:cs typeface="Myriad Pro"/>
              </a:rPr>
              <a:t> </a:t>
            </a:r>
            <a:r>
              <a:rPr sz="1050" dirty="0">
                <a:solidFill>
                  <a:srgbClr val="231F20"/>
                </a:solidFill>
                <a:latin typeface="Myriad Pro"/>
                <a:cs typeface="Myriad Pro"/>
              </a:rPr>
              <a:t>looking at a Zoom screen, but</a:t>
            </a:r>
            <a:r>
              <a:rPr sz="1050" spc="-5" dirty="0">
                <a:solidFill>
                  <a:srgbClr val="231F20"/>
                </a:solidFill>
                <a:latin typeface="Myriad Pro"/>
                <a:cs typeface="Myriad Pro"/>
              </a:rPr>
              <a:t> </a:t>
            </a:r>
            <a:r>
              <a:rPr sz="1050" dirty="0">
                <a:solidFill>
                  <a:srgbClr val="231F20"/>
                </a:solidFill>
                <a:latin typeface="Myriad Pro"/>
                <a:cs typeface="Myriad Pro"/>
              </a:rPr>
              <a:t>actually do some of the </a:t>
            </a:r>
            <a:r>
              <a:rPr sz="1050" spc="-20" dirty="0">
                <a:solidFill>
                  <a:srgbClr val="231F20"/>
                </a:solidFill>
                <a:latin typeface="Myriad Pro"/>
                <a:cs typeface="Myriad Pro"/>
              </a:rPr>
              <a:t>work </a:t>
            </a:r>
            <a:r>
              <a:rPr sz="1050" dirty="0">
                <a:solidFill>
                  <a:srgbClr val="231F20"/>
                </a:solidFill>
                <a:latin typeface="Myriad Pro"/>
                <a:cs typeface="Myriad Pro"/>
              </a:rPr>
              <a:t>that</a:t>
            </a:r>
            <a:r>
              <a:rPr sz="1050" spc="-5" dirty="0">
                <a:solidFill>
                  <a:srgbClr val="231F20"/>
                </a:solidFill>
                <a:latin typeface="Myriad Pro"/>
                <a:cs typeface="Myriad Pro"/>
              </a:rPr>
              <a:t> </a:t>
            </a:r>
            <a:r>
              <a:rPr sz="1050" dirty="0">
                <a:solidFill>
                  <a:srgbClr val="231F20"/>
                </a:solidFill>
                <a:latin typeface="Myriad Pro"/>
                <a:cs typeface="Myriad Pro"/>
              </a:rPr>
              <a:t>they would've</a:t>
            </a:r>
            <a:r>
              <a:rPr sz="1050" spc="-5" dirty="0">
                <a:solidFill>
                  <a:srgbClr val="231F20"/>
                </a:solidFill>
                <a:latin typeface="Myriad Pro"/>
                <a:cs typeface="Myriad Pro"/>
              </a:rPr>
              <a:t> </a:t>
            </a:r>
            <a:r>
              <a:rPr sz="1050" dirty="0">
                <a:solidFill>
                  <a:srgbClr val="231F20"/>
                </a:solidFill>
                <a:latin typeface="Myriad Pro"/>
                <a:cs typeface="Myriad Pro"/>
              </a:rPr>
              <a:t>done in</a:t>
            </a:r>
            <a:r>
              <a:rPr sz="1050" spc="-5" dirty="0">
                <a:solidFill>
                  <a:srgbClr val="231F20"/>
                </a:solidFill>
                <a:latin typeface="Myriad Pro"/>
                <a:cs typeface="Myriad Pro"/>
              </a:rPr>
              <a:t> </a:t>
            </a:r>
            <a:r>
              <a:rPr sz="1050" dirty="0">
                <a:solidFill>
                  <a:srgbClr val="231F20"/>
                </a:solidFill>
                <a:latin typeface="Myriad Pro"/>
                <a:cs typeface="Myriad Pro"/>
              </a:rPr>
              <a:t>the </a:t>
            </a:r>
            <a:r>
              <a:rPr sz="1050" spc="-10" dirty="0">
                <a:solidFill>
                  <a:srgbClr val="231F20"/>
                </a:solidFill>
                <a:latin typeface="Myriad Pro"/>
                <a:cs typeface="Myriad Pro"/>
              </a:rPr>
              <a:t>classroom.</a:t>
            </a:r>
            <a:endParaRPr sz="1050" dirty="0">
              <a:latin typeface="Myriad Pro"/>
              <a:cs typeface="Myriad Pro"/>
            </a:endParaRPr>
          </a:p>
        </p:txBody>
      </p:sp>
      <p:sp>
        <p:nvSpPr>
          <p:cNvPr id="7" name="object 7"/>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85" dirty="0">
                <a:solidFill>
                  <a:srgbClr val="19455C"/>
                </a:solidFill>
              </a:rPr>
              <a:t>Sample</a:t>
            </a:r>
            <a:r>
              <a:rPr spc="-135" dirty="0">
                <a:solidFill>
                  <a:srgbClr val="19455C"/>
                </a:solidFill>
              </a:rPr>
              <a:t> </a:t>
            </a:r>
            <a:r>
              <a:rPr spc="-10" dirty="0"/>
              <a:t>Emails</a:t>
            </a:r>
          </a:p>
        </p:txBody>
      </p:sp>
      <p:pic>
        <p:nvPicPr>
          <p:cNvPr id="8" name="object 8"/>
          <p:cNvPicPr/>
          <p:nvPr/>
        </p:nvPicPr>
        <p:blipFill>
          <a:blip r:embed="rId2" cstate="print"/>
          <a:stretch>
            <a:fillRect/>
          </a:stretch>
        </p:blipFill>
        <p:spPr>
          <a:xfrm>
            <a:off x="0" y="878230"/>
            <a:ext cx="7772400" cy="1151737"/>
          </a:xfrm>
          <a:prstGeom prst="rect">
            <a:avLst/>
          </a:prstGeom>
        </p:spPr>
      </p:pic>
      <p:sp>
        <p:nvSpPr>
          <p:cNvPr id="9" name="object 9"/>
          <p:cNvSpPr txBox="1"/>
          <p:nvPr/>
        </p:nvSpPr>
        <p:spPr>
          <a:xfrm>
            <a:off x="1299428" y="1042629"/>
            <a:ext cx="5170170" cy="788035"/>
          </a:xfrm>
          <a:prstGeom prst="rect">
            <a:avLst/>
          </a:prstGeom>
        </p:spPr>
        <p:txBody>
          <a:bodyPr vert="horz" wrap="square" lIns="0" tIns="35560" rIns="0" bIns="0" rtlCol="0">
            <a:spAutoFit/>
          </a:bodyPr>
          <a:lstStyle/>
          <a:p>
            <a:pPr algn="ctr">
              <a:lnSpc>
                <a:spcPct val="100000"/>
              </a:lnSpc>
              <a:spcBef>
                <a:spcPts val="280"/>
              </a:spcBef>
            </a:pPr>
            <a:r>
              <a:rPr sz="1100" dirty="0">
                <a:solidFill>
                  <a:srgbClr val="FFFFFF"/>
                </a:solidFill>
                <a:latin typeface="Arial"/>
                <a:cs typeface="Arial"/>
              </a:rPr>
              <a:t>We</a:t>
            </a:r>
            <a:r>
              <a:rPr sz="1100" spc="10" dirty="0">
                <a:solidFill>
                  <a:srgbClr val="FFFFFF"/>
                </a:solidFill>
                <a:latin typeface="Arial"/>
                <a:cs typeface="Arial"/>
              </a:rPr>
              <a:t> </a:t>
            </a:r>
            <a:r>
              <a:rPr sz="1100" spc="70" dirty="0">
                <a:solidFill>
                  <a:srgbClr val="FFFFFF"/>
                </a:solidFill>
                <a:latin typeface="Arial"/>
                <a:cs typeface="Arial"/>
              </a:rPr>
              <a:t>hope</a:t>
            </a:r>
            <a:r>
              <a:rPr sz="1100" spc="15" dirty="0">
                <a:solidFill>
                  <a:srgbClr val="FFFFFF"/>
                </a:solidFill>
                <a:latin typeface="Arial"/>
                <a:cs typeface="Arial"/>
              </a:rPr>
              <a:t> </a:t>
            </a:r>
            <a:r>
              <a:rPr sz="1100" dirty="0">
                <a:solidFill>
                  <a:srgbClr val="FFFFFF"/>
                </a:solidFill>
                <a:latin typeface="Arial"/>
                <a:cs typeface="Arial"/>
              </a:rPr>
              <a:t>these</a:t>
            </a:r>
            <a:r>
              <a:rPr sz="1100" spc="10" dirty="0">
                <a:solidFill>
                  <a:srgbClr val="FFFFFF"/>
                </a:solidFill>
                <a:latin typeface="Arial"/>
                <a:cs typeface="Arial"/>
              </a:rPr>
              <a:t> </a:t>
            </a:r>
            <a:r>
              <a:rPr sz="1100" spc="50" dirty="0">
                <a:solidFill>
                  <a:srgbClr val="FFFFFF"/>
                </a:solidFill>
                <a:latin typeface="Arial"/>
                <a:cs typeface="Arial"/>
              </a:rPr>
              <a:t>sample</a:t>
            </a:r>
            <a:r>
              <a:rPr sz="1100" spc="5" dirty="0">
                <a:solidFill>
                  <a:srgbClr val="FFFFFF"/>
                </a:solidFill>
                <a:latin typeface="Arial"/>
                <a:cs typeface="Arial"/>
              </a:rPr>
              <a:t> </a:t>
            </a:r>
            <a:r>
              <a:rPr sz="1100" dirty="0">
                <a:solidFill>
                  <a:srgbClr val="FFFFFF"/>
                </a:solidFill>
                <a:latin typeface="Arial"/>
                <a:cs typeface="Arial"/>
              </a:rPr>
              <a:t>emails</a:t>
            </a:r>
            <a:r>
              <a:rPr sz="1100" spc="15" dirty="0">
                <a:solidFill>
                  <a:srgbClr val="FFFFFF"/>
                </a:solidFill>
                <a:latin typeface="Arial"/>
                <a:cs typeface="Arial"/>
              </a:rPr>
              <a:t> </a:t>
            </a:r>
            <a:r>
              <a:rPr sz="1100" dirty="0">
                <a:solidFill>
                  <a:srgbClr val="FFFFFF"/>
                </a:solidFill>
                <a:latin typeface="Arial"/>
                <a:cs typeface="Arial"/>
              </a:rPr>
              <a:t>will</a:t>
            </a:r>
            <a:r>
              <a:rPr sz="1100" spc="15" dirty="0">
                <a:solidFill>
                  <a:srgbClr val="FFFFFF"/>
                </a:solidFill>
                <a:latin typeface="Arial"/>
                <a:cs typeface="Arial"/>
              </a:rPr>
              <a:t> </a:t>
            </a:r>
            <a:r>
              <a:rPr sz="1100" spc="50" dirty="0">
                <a:solidFill>
                  <a:srgbClr val="FFFFFF"/>
                </a:solidFill>
                <a:latin typeface="Arial"/>
                <a:cs typeface="Arial"/>
              </a:rPr>
              <a:t>help</a:t>
            </a:r>
            <a:r>
              <a:rPr sz="1100" spc="15" dirty="0">
                <a:solidFill>
                  <a:srgbClr val="FFFFFF"/>
                </a:solidFill>
                <a:latin typeface="Arial"/>
                <a:cs typeface="Arial"/>
              </a:rPr>
              <a:t> </a:t>
            </a:r>
            <a:r>
              <a:rPr sz="1100" spc="60" dirty="0">
                <a:solidFill>
                  <a:srgbClr val="FFFFFF"/>
                </a:solidFill>
                <a:latin typeface="Arial"/>
                <a:cs typeface="Arial"/>
              </a:rPr>
              <a:t>you</a:t>
            </a:r>
            <a:r>
              <a:rPr sz="1100" spc="5" dirty="0">
                <a:solidFill>
                  <a:srgbClr val="FFFFFF"/>
                </a:solidFill>
                <a:latin typeface="Arial"/>
                <a:cs typeface="Arial"/>
              </a:rPr>
              <a:t> </a:t>
            </a:r>
            <a:r>
              <a:rPr sz="1100" spc="70" dirty="0">
                <a:solidFill>
                  <a:srgbClr val="FFFFFF"/>
                </a:solidFill>
                <a:latin typeface="Arial"/>
                <a:cs typeface="Arial"/>
              </a:rPr>
              <a:t>promote</a:t>
            </a:r>
            <a:r>
              <a:rPr sz="1100" spc="15" dirty="0">
                <a:solidFill>
                  <a:srgbClr val="FFFFFF"/>
                </a:solidFill>
                <a:latin typeface="Arial"/>
                <a:cs typeface="Arial"/>
              </a:rPr>
              <a:t> </a:t>
            </a:r>
            <a:r>
              <a:rPr sz="1100" spc="70" dirty="0">
                <a:solidFill>
                  <a:srgbClr val="FFFFFF"/>
                </a:solidFill>
                <a:latin typeface="Arial"/>
                <a:cs typeface="Arial"/>
              </a:rPr>
              <a:t>your</a:t>
            </a:r>
            <a:r>
              <a:rPr sz="1100" spc="10" dirty="0">
                <a:solidFill>
                  <a:srgbClr val="FFFFFF"/>
                </a:solidFill>
                <a:latin typeface="Arial"/>
                <a:cs typeface="Arial"/>
              </a:rPr>
              <a:t> </a:t>
            </a:r>
            <a:r>
              <a:rPr sz="1100" spc="50" dirty="0">
                <a:solidFill>
                  <a:srgbClr val="FFFFFF"/>
                </a:solidFill>
                <a:latin typeface="Arial"/>
                <a:cs typeface="Arial"/>
              </a:rPr>
              <a:t>school</a:t>
            </a:r>
            <a:r>
              <a:rPr sz="1100" spc="5" dirty="0">
                <a:solidFill>
                  <a:srgbClr val="FFFFFF"/>
                </a:solidFill>
                <a:latin typeface="Arial"/>
                <a:cs typeface="Arial"/>
              </a:rPr>
              <a:t> </a:t>
            </a:r>
            <a:r>
              <a:rPr sz="1100" dirty="0">
                <a:solidFill>
                  <a:srgbClr val="FFFFFF"/>
                </a:solidFill>
                <a:latin typeface="Arial"/>
                <a:cs typeface="Arial"/>
              </a:rPr>
              <a:t>supply</a:t>
            </a:r>
            <a:r>
              <a:rPr sz="1100" spc="10" dirty="0">
                <a:solidFill>
                  <a:srgbClr val="FFFFFF"/>
                </a:solidFill>
                <a:latin typeface="Arial"/>
                <a:cs typeface="Arial"/>
              </a:rPr>
              <a:t> </a:t>
            </a:r>
            <a:r>
              <a:rPr sz="1100" spc="-10" dirty="0">
                <a:solidFill>
                  <a:srgbClr val="FFFFFF"/>
                </a:solidFill>
                <a:latin typeface="Arial"/>
                <a:cs typeface="Arial"/>
              </a:rPr>
              <a:t>drive.</a:t>
            </a:r>
            <a:endParaRPr sz="1100">
              <a:latin typeface="Arial"/>
              <a:cs typeface="Arial"/>
            </a:endParaRPr>
          </a:p>
          <a:p>
            <a:pPr marL="152400" marR="144780" indent="1905" algn="ctr">
              <a:lnSpc>
                <a:spcPct val="113700"/>
              </a:lnSpc>
            </a:pPr>
            <a:r>
              <a:rPr sz="1100" dirty="0">
                <a:solidFill>
                  <a:srgbClr val="FFFFFF"/>
                </a:solidFill>
                <a:latin typeface="Arial"/>
                <a:cs typeface="Arial"/>
              </a:rPr>
              <a:t>Feel</a:t>
            </a:r>
            <a:r>
              <a:rPr sz="1100" spc="-20" dirty="0">
                <a:solidFill>
                  <a:srgbClr val="FFFFFF"/>
                </a:solidFill>
                <a:latin typeface="Arial"/>
                <a:cs typeface="Arial"/>
              </a:rPr>
              <a:t> </a:t>
            </a:r>
            <a:r>
              <a:rPr sz="1100" dirty="0">
                <a:solidFill>
                  <a:srgbClr val="FFFFFF"/>
                </a:solidFill>
                <a:latin typeface="Arial"/>
                <a:cs typeface="Arial"/>
              </a:rPr>
              <a:t>free</a:t>
            </a:r>
            <a:r>
              <a:rPr sz="1100" spc="-15" dirty="0">
                <a:solidFill>
                  <a:srgbClr val="FFFFFF"/>
                </a:solidFill>
                <a:latin typeface="Arial"/>
                <a:cs typeface="Arial"/>
              </a:rPr>
              <a:t> </a:t>
            </a:r>
            <a:r>
              <a:rPr sz="1100" spc="60" dirty="0">
                <a:solidFill>
                  <a:srgbClr val="FFFFFF"/>
                </a:solidFill>
                <a:latin typeface="Arial"/>
                <a:cs typeface="Arial"/>
              </a:rPr>
              <a:t>to</a:t>
            </a:r>
            <a:r>
              <a:rPr sz="1100" spc="-25" dirty="0">
                <a:solidFill>
                  <a:srgbClr val="FFFFFF"/>
                </a:solidFill>
                <a:latin typeface="Arial"/>
                <a:cs typeface="Arial"/>
              </a:rPr>
              <a:t> </a:t>
            </a:r>
            <a:r>
              <a:rPr sz="1100" spc="55" dirty="0">
                <a:solidFill>
                  <a:srgbClr val="FFFFFF"/>
                </a:solidFill>
                <a:latin typeface="Arial"/>
                <a:cs typeface="Arial"/>
              </a:rPr>
              <a:t>get</a:t>
            </a:r>
            <a:r>
              <a:rPr sz="1100" spc="-25" dirty="0">
                <a:solidFill>
                  <a:srgbClr val="FFFFFF"/>
                </a:solidFill>
                <a:latin typeface="Arial"/>
                <a:cs typeface="Arial"/>
              </a:rPr>
              <a:t> </a:t>
            </a:r>
            <a:r>
              <a:rPr sz="1100" dirty="0">
                <a:solidFill>
                  <a:srgbClr val="FFFFFF"/>
                </a:solidFill>
                <a:latin typeface="Arial"/>
                <a:cs typeface="Arial"/>
              </a:rPr>
              <a:t>creative</a:t>
            </a:r>
            <a:r>
              <a:rPr sz="1100" spc="-15" dirty="0">
                <a:solidFill>
                  <a:srgbClr val="FFFFFF"/>
                </a:solidFill>
                <a:latin typeface="Arial"/>
                <a:cs typeface="Arial"/>
              </a:rPr>
              <a:t> </a:t>
            </a:r>
            <a:r>
              <a:rPr sz="1100" spc="85" dirty="0">
                <a:solidFill>
                  <a:srgbClr val="FFFFFF"/>
                </a:solidFill>
                <a:latin typeface="Arial"/>
                <a:cs typeface="Arial"/>
              </a:rPr>
              <a:t>and</a:t>
            </a:r>
            <a:r>
              <a:rPr sz="1100" spc="-25" dirty="0">
                <a:solidFill>
                  <a:srgbClr val="FFFFFF"/>
                </a:solidFill>
                <a:latin typeface="Arial"/>
                <a:cs typeface="Arial"/>
              </a:rPr>
              <a:t> </a:t>
            </a:r>
            <a:r>
              <a:rPr sz="1100" spc="110" dirty="0">
                <a:solidFill>
                  <a:srgbClr val="FECF00"/>
                </a:solidFill>
                <a:latin typeface="Arial"/>
                <a:cs typeface="Arial"/>
              </a:rPr>
              <a:t>remember</a:t>
            </a:r>
            <a:r>
              <a:rPr sz="1100" dirty="0">
                <a:solidFill>
                  <a:srgbClr val="FECF00"/>
                </a:solidFill>
                <a:latin typeface="Arial"/>
                <a:cs typeface="Arial"/>
              </a:rPr>
              <a:t> </a:t>
            </a:r>
            <a:r>
              <a:rPr sz="1100" spc="80" dirty="0">
                <a:solidFill>
                  <a:srgbClr val="FECF00"/>
                </a:solidFill>
                <a:latin typeface="Arial"/>
                <a:cs typeface="Arial"/>
              </a:rPr>
              <a:t>to</a:t>
            </a:r>
            <a:r>
              <a:rPr sz="1100" dirty="0">
                <a:solidFill>
                  <a:srgbClr val="FECF00"/>
                </a:solidFill>
                <a:latin typeface="Arial"/>
                <a:cs typeface="Arial"/>
              </a:rPr>
              <a:t> </a:t>
            </a:r>
            <a:r>
              <a:rPr sz="1100" spc="65" dirty="0">
                <a:solidFill>
                  <a:srgbClr val="FECF00"/>
                </a:solidFill>
                <a:latin typeface="Arial"/>
                <a:cs typeface="Arial"/>
              </a:rPr>
              <a:t>customize</a:t>
            </a:r>
            <a:r>
              <a:rPr sz="1100" dirty="0">
                <a:solidFill>
                  <a:srgbClr val="FECF00"/>
                </a:solidFill>
                <a:latin typeface="Arial"/>
                <a:cs typeface="Arial"/>
              </a:rPr>
              <a:t> </a:t>
            </a:r>
            <a:r>
              <a:rPr sz="1100" spc="75" dirty="0">
                <a:solidFill>
                  <a:srgbClr val="FECF00"/>
                </a:solidFill>
                <a:latin typeface="Arial"/>
                <a:cs typeface="Arial"/>
              </a:rPr>
              <a:t>the</a:t>
            </a:r>
            <a:r>
              <a:rPr sz="1100" dirty="0">
                <a:solidFill>
                  <a:srgbClr val="FECF00"/>
                </a:solidFill>
                <a:latin typeface="Arial"/>
                <a:cs typeface="Arial"/>
              </a:rPr>
              <a:t> </a:t>
            </a:r>
            <a:r>
              <a:rPr sz="1100" spc="70" dirty="0">
                <a:solidFill>
                  <a:srgbClr val="FECF00"/>
                </a:solidFill>
                <a:latin typeface="Arial"/>
                <a:cs typeface="Arial"/>
              </a:rPr>
              <a:t>items</a:t>
            </a:r>
            <a:r>
              <a:rPr sz="1100" dirty="0">
                <a:solidFill>
                  <a:srgbClr val="FECF00"/>
                </a:solidFill>
                <a:latin typeface="Arial"/>
                <a:cs typeface="Arial"/>
              </a:rPr>
              <a:t> </a:t>
            </a:r>
            <a:r>
              <a:rPr sz="1100" spc="80" dirty="0">
                <a:solidFill>
                  <a:srgbClr val="FECF00"/>
                </a:solidFill>
                <a:latin typeface="Arial"/>
                <a:cs typeface="Arial"/>
              </a:rPr>
              <a:t>in</a:t>
            </a:r>
            <a:r>
              <a:rPr sz="1100" dirty="0">
                <a:solidFill>
                  <a:srgbClr val="FECF00"/>
                </a:solidFill>
                <a:latin typeface="Arial"/>
                <a:cs typeface="Arial"/>
              </a:rPr>
              <a:t> </a:t>
            </a:r>
            <a:r>
              <a:rPr sz="1100" spc="45" dirty="0">
                <a:solidFill>
                  <a:srgbClr val="FECF00"/>
                </a:solidFill>
                <a:latin typeface="Arial"/>
                <a:cs typeface="Arial"/>
              </a:rPr>
              <a:t>italcs </a:t>
            </a:r>
            <a:r>
              <a:rPr sz="1100" spc="80" dirty="0">
                <a:solidFill>
                  <a:srgbClr val="FECF00"/>
                </a:solidFill>
                <a:latin typeface="Arial"/>
                <a:cs typeface="Arial"/>
              </a:rPr>
              <a:t>to</a:t>
            </a:r>
            <a:r>
              <a:rPr sz="1100" spc="20" dirty="0">
                <a:solidFill>
                  <a:srgbClr val="FECF00"/>
                </a:solidFill>
                <a:latin typeface="Arial"/>
                <a:cs typeface="Arial"/>
              </a:rPr>
              <a:t> </a:t>
            </a:r>
            <a:r>
              <a:rPr sz="1100" spc="105" dirty="0">
                <a:solidFill>
                  <a:srgbClr val="FECF00"/>
                </a:solidFill>
                <a:latin typeface="Arial"/>
                <a:cs typeface="Arial"/>
              </a:rPr>
              <a:t>your</a:t>
            </a:r>
            <a:r>
              <a:rPr sz="1100" spc="25" dirty="0">
                <a:solidFill>
                  <a:srgbClr val="FECF00"/>
                </a:solidFill>
                <a:latin typeface="Arial"/>
                <a:cs typeface="Arial"/>
              </a:rPr>
              <a:t> </a:t>
            </a:r>
            <a:r>
              <a:rPr sz="1100" spc="100" dirty="0">
                <a:solidFill>
                  <a:srgbClr val="FECF00"/>
                </a:solidFill>
                <a:latin typeface="Arial"/>
                <a:cs typeface="Arial"/>
              </a:rPr>
              <a:t>drive</a:t>
            </a:r>
            <a:r>
              <a:rPr sz="1100" spc="25" dirty="0">
                <a:solidFill>
                  <a:srgbClr val="FECF00"/>
                </a:solidFill>
                <a:latin typeface="Arial"/>
                <a:cs typeface="Arial"/>
              </a:rPr>
              <a:t> </a:t>
            </a:r>
            <a:r>
              <a:rPr sz="1100" spc="100" dirty="0">
                <a:solidFill>
                  <a:srgbClr val="FECF00"/>
                </a:solidFill>
                <a:latin typeface="Arial"/>
                <a:cs typeface="Arial"/>
              </a:rPr>
              <a:t>&amp;</a:t>
            </a:r>
            <a:r>
              <a:rPr sz="1100" spc="20" dirty="0">
                <a:solidFill>
                  <a:srgbClr val="FECF00"/>
                </a:solidFill>
                <a:latin typeface="Arial"/>
                <a:cs typeface="Arial"/>
              </a:rPr>
              <a:t> </a:t>
            </a:r>
            <a:r>
              <a:rPr sz="1100" spc="80" dirty="0">
                <a:solidFill>
                  <a:srgbClr val="FECF00"/>
                </a:solidFill>
                <a:latin typeface="Arial"/>
                <a:cs typeface="Arial"/>
              </a:rPr>
              <a:t>organization.</a:t>
            </a:r>
            <a:r>
              <a:rPr sz="1100" spc="25" dirty="0">
                <a:solidFill>
                  <a:srgbClr val="FECF00"/>
                </a:solidFill>
                <a:latin typeface="Arial"/>
                <a:cs typeface="Arial"/>
              </a:rPr>
              <a:t> </a:t>
            </a:r>
            <a:r>
              <a:rPr sz="1100" dirty="0">
                <a:solidFill>
                  <a:srgbClr val="FFFFFF"/>
                </a:solidFill>
                <a:latin typeface="Arial"/>
                <a:cs typeface="Arial"/>
              </a:rPr>
              <a:t>If</a:t>
            </a:r>
            <a:r>
              <a:rPr sz="1100" spc="5" dirty="0">
                <a:solidFill>
                  <a:srgbClr val="FFFFFF"/>
                </a:solidFill>
                <a:latin typeface="Arial"/>
                <a:cs typeface="Arial"/>
              </a:rPr>
              <a:t> </a:t>
            </a:r>
            <a:r>
              <a:rPr sz="1100" spc="50" dirty="0">
                <a:solidFill>
                  <a:srgbClr val="FFFFFF"/>
                </a:solidFill>
                <a:latin typeface="Arial"/>
                <a:cs typeface="Arial"/>
              </a:rPr>
              <a:t>you’d</a:t>
            </a:r>
            <a:r>
              <a:rPr sz="1100" dirty="0">
                <a:solidFill>
                  <a:srgbClr val="FFFFFF"/>
                </a:solidFill>
                <a:latin typeface="Arial"/>
                <a:cs typeface="Arial"/>
              </a:rPr>
              <a:t> like</a:t>
            </a:r>
            <a:r>
              <a:rPr sz="1100" spc="5" dirty="0">
                <a:solidFill>
                  <a:srgbClr val="FFFFFF"/>
                </a:solidFill>
                <a:latin typeface="Arial"/>
                <a:cs typeface="Arial"/>
              </a:rPr>
              <a:t> </a:t>
            </a:r>
            <a:r>
              <a:rPr sz="1100" dirty="0">
                <a:solidFill>
                  <a:srgbClr val="FFFFFF"/>
                </a:solidFill>
                <a:latin typeface="Arial"/>
                <a:cs typeface="Arial"/>
              </a:rPr>
              <a:t>the</a:t>
            </a:r>
            <a:r>
              <a:rPr sz="1100" spc="-5" dirty="0">
                <a:solidFill>
                  <a:srgbClr val="FFFFFF"/>
                </a:solidFill>
                <a:latin typeface="Arial"/>
                <a:cs typeface="Arial"/>
              </a:rPr>
              <a:t> </a:t>
            </a:r>
            <a:r>
              <a:rPr sz="1100" dirty="0">
                <a:solidFill>
                  <a:srgbClr val="FFFFFF"/>
                </a:solidFill>
                <a:latin typeface="Arial"/>
                <a:cs typeface="Arial"/>
              </a:rPr>
              <a:t>hyperlinks </a:t>
            </a:r>
            <a:r>
              <a:rPr sz="1100" spc="60" dirty="0">
                <a:solidFill>
                  <a:srgbClr val="FFFFFF"/>
                </a:solidFill>
                <a:latin typeface="Arial"/>
                <a:cs typeface="Arial"/>
              </a:rPr>
              <a:t>to</a:t>
            </a:r>
            <a:r>
              <a:rPr sz="1100" dirty="0">
                <a:solidFill>
                  <a:srgbClr val="FFFFFF"/>
                </a:solidFill>
                <a:latin typeface="Arial"/>
                <a:cs typeface="Arial"/>
              </a:rPr>
              <a:t> </a:t>
            </a:r>
            <a:r>
              <a:rPr sz="1100" spc="60" dirty="0">
                <a:solidFill>
                  <a:srgbClr val="FFFFFF"/>
                </a:solidFill>
                <a:latin typeface="Arial"/>
                <a:cs typeface="Arial"/>
              </a:rPr>
              <a:t>remain</a:t>
            </a:r>
            <a:r>
              <a:rPr sz="1100" dirty="0">
                <a:solidFill>
                  <a:srgbClr val="FFFFFF"/>
                </a:solidFill>
                <a:latin typeface="Arial"/>
                <a:cs typeface="Arial"/>
              </a:rPr>
              <a:t> </a:t>
            </a:r>
            <a:r>
              <a:rPr sz="1100" spc="-10" dirty="0">
                <a:solidFill>
                  <a:srgbClr val="FFFFFF"/>
                </a:solidFill>
                <a:latin typeface="Arial"/>
                <a:cs typeface="Arial"/>
              </a:rPr>
              <a:t>intact, </a:t>
            </a:r>
            <a:r>
              <a:rPr sz="1100" dirty="0">
                <a:solidFill>
                  <a:srgbClr val="FFFFFF"/>
                </a:solidFill>
                <a:latin typeface="Arial"/>
                <a:cs typeface="Arial"/>
              </a:rPr>
              <a:t>please</a:t>
            </a:r>
            <a:r>
              <a:rPr sz="1100" spc="15" dirty="0">
                <a:solidFill>
                  <a:srgbClr val="FFFFFF"/>
                </a:solidFill>
                <a:latin typeface="Arial"/>
                <a:cs typeface="Arial"/>
              </a:rPr>
              <a:t> </a:t>
            </a:r>
            <a:r>
              <a:rPr sz="1100" spc="70" dirty="0">
                <a:solidFill>
                  <a:srgbClr val="FFFFFF"/>
                </a:solidFill>
                <a:latin typeface="Arial"/>
                <a:cs typeface="Arial"/>
              </a:rPr>
              <a:t>be</a:t>
            </a:r>
            <a:r>
              <a:rPr sz="1100" spc="15" dirty="0">
                <a:solidFill>
                  <a:srgbClr val="FFFFFF"/>
                </a:solidFill>
                <a:latin typeface="Arial"/>
                <a:cs typeface="Arial"/>
              </a:rPr>
              <a:t> </a:t>
            </a:r>
            <a:r>
              <a:rPr sz="1100" dirty="0">
                <a:solidFill>
                  <a:srgbClr val="FFFFFF"/>
                </a:solidFill>
                <a:latin typeface="Arial"/>
                <a:cs typeface="Arial"/>
              </a:rPr>
              <a:t>careful</a:t>
            </a:r>
            <a:r>
              <a:rPr sz="1100" spc="20" dirty="0">
                <a:solidFill>
                  <a:srgbClr val="FFFFFF"/>
                </a:solidFill>
                <a:latin typeface="Arial"/>
                <a:cs typeface="Arial"/>
              </a:rPr>
              <a:t> </a:t>
            </a:r>
            <a:r>
              <a:rPr sz="1100" spc="65" dirty="0">
                <a:solidFill>
                  <a:srgbClr val="FFFFFF"/>
                </a:solidFill>
                <a:latin typeface="Arial"/>
                <a:cs typeface="Arial"/>
              </a:rPr>
              <a:t>when</a:t>
            </a:r>
            <a:r>
              <a:rPr sz="1100" spc="25" dirty="0">
                <a:solidFill>
                  <a:srgbClr val="FFFFFF"/>
                </a:solidFill>
                <a:latin typeface="Arial"/>
                <a:cs typeface="Arial"/>
              </a:rPr>
              <a:t> </a:t>
            </a:r>
            <a:r>
              <a:rPr sz="1100" spc="50" dirty="0">
                <a:solidFill>
                  <a:srgbClr val="FFFFFF"/>
                </a:solidFill>
                <a:latin typeface="Arial"/>
                <a:cs typeface="Arial"/>
              </a:rPr>
              <a:t>re-</a:t>
            </a:r>
            <a:r>
              <a:rPr sz="1100" spc="65" dirty="0">
                <a:solidFill>
                  <a:srgbClr val="FFFFFF"/>
                </a:solidFill>
                <a:latin typeface="Arial"/>
                <a:cs typeface="Arial"/>
              </a:rPr>
              <a:t>formatting</a:t>
            </a:r>
            <a:r>
              <a:rPr sz="1100" spc="15" dirty="0">
                <a:solidFill>
                  <a:srgbClr val="FFFFFF"/>
                </a:solidFill>
                <a:latin typeface="Arial"/>
                <a:cs typeface="Arial"/>
              </a:rPr>
              <a:t> </a:t>
            </a:r>
            <a:r>
              <a:rPr sz="1100" spc="105" dirty="0">
                <a:solidFill>
                  <a:srgbClr val="FFFFFF"/>
                </a:solidFill>
                <a:latin typeface="Arial"/>
                <a:cs typeface="Arial"/>
              </a:rPr>
              <a:t>or</a:t>
            </a:r>
            <a:r>
              <a:rPr sz="1100" spc="15" dirty="0">
                <a:solidFill>
                  <a:srgbClr val="FFFFFF"/>
                </a:solidFill>
                <a:latin typeface="Arial"/>
                <a:cs typeface="Arial"/>
              </a:rPr>
              <a:t> </a:t>
            </a:r>
            <a:r>
              <a:rPr sz="1100" spc="55" dirty="0">
                <a:solidFill>
                  <a:srgbClr val="FFFFFF"/>
                </a:solidFill>
                <a:latin typeface="Arial"/>
                <a:cs typeface="Arial"/>
              </a:rPr>
              <a:t>copying</a:t>
            </a:r>
            <a:r>
              <a:rPr sz="1100" spc="15" dirty="0">
                <a:solidFill>
                  <a:srgbClr val="FFFFFF"/>
                </a:solidFill>
                <a:latin typeface="Arial"/>
                <a:cs typeface="Arial"/>
              </a:rPr>
              <a:t> </a:t>
            </a:r>
            <a:r>
              <a:rPr sz="1100" spc="85" dirty="0">
                <a:solidFill>
                  <a:srgbClr val="FFFFFF"/>
                </a:solidFill>
                <a:latin typeface="Arial"/>
                <a:cs typeface="Arial"/>
              </a:rPr>
              <a:t>and</a:t>
            </a:r>
            <a:r>
              <a:rPr sz="1100" spc="15" dirty="0">
                <a:solidFill>
                  <a:srgbClr val="FFFFFF"/>
                </a:solidFill>
                <a:latin typeface="Arial"/>
                <a:cs typeface="Arial"/>
              </a:rPr>
              <a:t> </a:t>
            </a:r>
            <a:r>
              <a:rPr sz="1100" spc="50" dirty="0">
                <a:solidFill>
                  <a:srgbClr val="FFFFFF"/>
                </a:solidFill>
                <a:latin typeface="Arial"/>
                <a:cs typeface="Arial"/>
              </a:rPr>
              <a:t>pasting</a:t>
            </a:r>
            <a:r>
              <a:rPr sz="1100" spc="15" dirty="0">
                <a:solidFill>
                  <a:srgbClr val="FFFFFF"/>
                </a:solidFill>
                <a:latin typeface="Arial"/>
                <a:cs typeface="Arial"/>
              </a:rPr>
              <a:t> </a:t>
            </a:r>
            <a:r>
              <a:rPr sz="1100" dirty="0">
                <a:solidFill>
                  <a:srgbClr val="FFFFFF"/>
                </a:solidFill>
                <a:latin typeface="Arial"/>
                <a:cs typeface="Arial"/>
              </a:rPr>
              <a:t>the</a:t>
            </a:r>
            <a:r>
              <a:rPr sz="1100" spc="15" dirty="0">
                <a:solidFill>
                  <a:srgbClr val="FFFFFF"/>
                </a:solidFill>
                <a:latin typeface="Arial"/>
                <a:cs typeface="Arial"/>
              </a:rPr>
              <a:t> </a:t>
            </a:r>
            <a:r>
              <a:rPr sz="1100" spc="-10" dirty="0">
                <a:solidFill>
                  <a:srgbClr val="FFFFFF"/>
                </a:solidFill>
                <a:latin typeface="Arial"/>
                <a:cs typeface="Arial"/>
              </a:rPr>
              <a:t>text.</a:t>
            </a:r>
            <a:endParaRPr sz="1100">
              <a:latin typeface="Arial"/>
              <a:cs typeface="Arial"/>
            </a:endParaRPr>
          </a:p>
        </p:txBody>
      </p:sp>
      <p:sp>
        <p:nvSpPr>
          <p:cNvPr id="10" name="object 10"/>
          <p:cNvSpPr/>
          <p:nvPr/>
        </p:nvSpPr>
        <p:spPr>
          <a:xfrm>
            <a:off x="3428994" y="1923591"/>
            <a:ext cx="4343400" cy="5003800"/>
          </a:xfrm>
          <a:custGeom>
            <a:avLst/>
            <a:gdLst/>
            <a:ahLst/>
            <a:cxnLst/>
            <a:rect l="l" t="t" r="r" b="b"/>
            <a:pathLst>
              <a:path w="4343400" h="5003800">
                <a:moveTo>
                  <a:pt x="2789157" y="4991100"/>
                </a:moveTo>
                <a:lnTo>
                  <a:pt x="2218529" y="4991100"/>
                </a:lnTo>
                <a:lnTo>
                  <a:pt x="2265476" y="5003800"/>
                </a:lnTo>
                <a:lnTo>
                  <a:pt x="2742210" y="5003800"/>
                </a:lnTo>
                <a:lnTo>
                  <a:pt x="2789157" y="4991100"/>
                </a:lnTo>
                <a:close/>
              </a:path>
              <a:path w="4343400" h="5003800">
                <a:moveTo>
                  <a:pt x="2882260" y="4978400"/>
                </a:moveTo>
                <a:lnTo>
                  <a:pt x="2125426" y="4978400"/>
                </a:lnTo>
                <a:lnTo>
                  <a:pt x="2171843" y="4991100"/>
                </a:lnTo>
                <a:lnTo>
                  <a:pt x="2835843" y="4991100"/>
                </a:lnTo>
                <a:lnTo>
                  <a:pt x="2882260" y="4978400"/>
                </a:lnTo>
                <a:close/>
              </a:path>
              <a:path w="4343400" h="5003800">
                <a:moveTo>
                  <a:pt x="3019814" y="4953000"/>
                </a:moveTo>
                <a:lnTo>
                  <a:pt x="1987871" y="4953000"/>
                </a:lnTo>
                <a:lnTo>
                  <a:pt x="2079286" y="4978400"/>
                </a:lnTo>
                <a:lnTo>
                  <a:pt x="2928399" y="4978400"/>
                </a:lnTo>
                <a:lnTo>
                  <a:pt x="3019814" y="4953000"/>
                </a:lnTo>
                <a:close/>
              </a:path>
              <a:path w="4343400" h="5003800">
                <a:moveTo>
                  <a:pt x="3019814" y="50800"/>
                </a:moveTo>
                <a:lnTo>
                  <a:pt x="1987871" y="50800"/>
                </a:lnTo>
                <a:lnTo>
                  <a:pt x="1634920" y="152400"/>
                </a:lnTo>
                <a:lnTo>
                  <a:pt x="1592365" y="177800"/>
                </a:lnTo>
                <a:lnTo>
                  <a:pt x="1508386" y="203200"/>
                </a:lnTo>
                <a:lnTo>
                  <a:pt x="1466979" y="228600"/>
                </a:lnTo>
                <a:lnTo>
                  <a:pt x="1425970" y="241300"/>
                </a:lnTo>
                <a:lnTo>
                  <a:pt x="1345182" y="292100"/>
                </a:lnTo>
                <a:lnTo>
                  <a:pt x="1305419" y="304800"/>
                </a:lnTo>
                <a:lnTo>
                  <a:pt x="1266086" y="330200"/>
                </a:lnTo>
                <a:lnTo>
                  <a:pt x="1188748" y="381000"/>
                </a:lnTo>
                <a:lnTo>
                  <a:pt x="1150758" y="393700"/>
                </a:lnTo>
                <a:lnTo>
                  <a:pt x="1076177" y="444500"/>
                </a:lnTo>
                <a:lnTo>
                  <a:pt x="1003516" y="495300"/>
                </a:lnTo>
                <a:lnTo>
                  <a:pt x="967925" y="533400"/>
                </a:lnTo>
                <a:lnTo>
                  <a:pt x="932838" y="558800"/>
                </a:lnTo>
                <a:lnTo>
                  <a:pt x="898264" y="584200"/>
                </a:lnTo>
                <a:lnTo>
                  <a:pt x="864210" y="609600"/>
                </a:lnTo>
                <a:lnTo>
                  <a:pt x="830685" y="647700"/>
                </a:lnTo>
                <a:lnTo>
                  <a:pt x="797696" y="673100"/>
                </a:lnTo>
                <a:lnTo>
                  <a:pt x="765252" y="698500"/>
                </a:lnTo>
                <a:lnTo>
                  <a:pt x="733361" y="736600"/>
                </a:lnTo>
                <a:lnTo>
                  <a:pt x="702031" y="762000"/>
                </a:lnTo>
                <a:lnTo>
                  <a:pt x="671269" y="800100"/>
                </a:lnTo>
                <a:lnTo>
                  <a:pt x="641085" y="838200"/>
                </a:lnTo>
                <a:lnTo>
                  <a:pt x="611486" y="863600"/>
                </a:lnTo>
                <a:lnTo>
                  <a:pt x="582480" y="901700"/>
                </a:lnTo>
                <a:lnTo>
                  <a:pt x="554076" y="939800"/>
                </a:lnTo>
                <a:lnTo>
                  <a:pt x="526282" y="965200"/>
                </a:lnTo>
                <a:lnTo>
                  <a:pt x="499105" y="1003300"/>
                </a:lnTo>
                <a:lnTo>
                  <a:pt x="472553" y="1041400"/>
                </a:lnTo>
                <a:lnTo>
                  <a:pt x="446636" y="1079500"/>
                </a:lnTo>
                <a:lnTo>
                  <a:pt x="421360" y="1117600"/>
                </a:lnTo>
                <a:lnTo>
                  <a:pt x="396735" y="1155700"/>
                </a:lnTo>
                <a:lnTo>
                  <a:pt x="372768" y="1193800"/>
                </a:lnTo>
                <a:lnTo>
                  <a:pt x="349467" y="1231900"/>
                </a:lnTo>
                <a:lnTo>
                  <a:pt x="326840" y="1270000"/>
                </a:lnTo>
                <a:lnTo>
                  <a:pt x="304896" y="1308100"/>
                </a:lnTo>
                <a:lnTo>
                  <a:pt x="283642" y="1346200"/>
                </a:lnTo>
                <a:lnTo>
                  <a:pt x="263088" y="1384300"/>
                </a:lnTo>
                <a:lnTo>
                  <a:pt x="243240" y="1422400"/>
                </a:lnTo>
                <a:lnTo>
                  <a:pt x="224106" y="1473200"/>
                </a:lnTo>
                <a:lnTo>
                  <a:pt x="205696" y="1511300"/>
                </a:lnTo>
                <a:lnTo>
                  <a:pt x="188017" y="1549400"/>
                </a:lnTo>
                <a:lnTo>
                  <a:pt x="171078" y="1600200"/>
                </a:lnTo>
                <a:lnTo>
                  <a:pt x="154885" y="1638300"/>
                </a:lnTo>
                <a:lnTo>
                  <a:pt x="139448" y="1676400"/>
                </a:lnTo>
                <a:lnTo>
                  <a:pt x="124775" y="1727200"/>
                </a:lnTo>
                <a:lnTo>
                  <a:pt x="110873" y="1765300"/>
                </a:lnTo>
                <a:lnTo>
                  <a:pt x="97751" y="1816100"/>
                </a:lnTo>
                <a:lnTo>
                  <a:pt x="85416" y="1854200"/>
                </a:lnTo>
                <a:lnTo>
                  <a:pt x="73878" y="1905000"/>
                </a:lnTo>
                <a:lnTo>
                  <a:pt x="63144" y="1943100"/>
                </a:lnTo>
                <a:lnTo>
                  <a:pt x="53222" y="1993900"/>
                </a:lnTo>
                <a:lnTo>
                  <a:pt x="44120" y="2032000"/>
                </a:lnTo>
                <a:lnTo>
                  <a:pt x="35846" y="2082800"/>
                </a:lnTo>
                <a:lnTo>
                  <a:pt x="28409" y="2133600"/>
                </a:lnTo>
                <a:lnTo>
                  <a:pt x="21817" y="2171700"/>
                </a:lnTo>
                <a:lnTo>
                  <a:pt x="16077" y="2222500"/>
                </a:lnTo>
                <a:lnTo>
                  <a:pt x="11198" y="2273300"/>
                </a:lnTo>
                <a:lnTo>
                  <a:pt x="7188" y="2311400"/>
                </a:lnTo>
                <a:lnTo>
                  <a:pt x="4055" y="2362200"/>
                </a:lnTo>
                <a:lnTo>
                  <a:pt x="1808" y="2413000"/>
                </a:lnTo>
                <a:lnTo>
                  <a:pt x="453" y="2463800"/>
                </a:lnTo>
                <a:lnTo>
                  <a:pt x="0" y="2501900"/>
                </a:lnTo>
                <a:lnTo>
                  <a:pt x="453" y="2552700"/>
                </a:lnTo>
                <a:lnTo>
                  <a:pt x="1808" y="2603500"/>
                </a:lnTo>
                <a:lnTo>
                  <a:pt x="4055" y="2654300"/>
                </a:lnTo>
                <a:lnTo>
                  <a:pt x="7188" y="2692400"/>
                </a:lnTo>
                <a:lnTo>
                  <a:pt x="11198" y="2743200"/>
                </a:lnTo>
                <a:lnTo>
                  <a:pt x="16077" y="2794000"/>
                </a:lnTo>
                <a:lnTo>
                  <a:pt x="21817" y="2832100"/>
                </a:lnTo>
                <a:lnTo>
                  <a:pt x="28409" y="2882900"/>
                </a:lnTo>
                <a:lnTo>
                  <a:pt x="35846" y="2933700"/>
                </a:lnTo>
                <a:lnTo>
                  <a:pt x="44120" y="2971800"/>
                </a:lnTo>
                <a:lnTo>
                  <a:pt x="53222" y="3022600"/>
                </a:lnTo>
                <a:lnTo>
                  <a:pt x="63144" y="3073400"/>
                </a:lnTo>
                <a:lnTo>
                  <a:pt x="73878" y="3111500"/>
                </a:lnTo>
                <a:lnTo>
                  <a:pt x="85416" y="3162300"/>
                </a:lnTo>
                <a:lnTo>
                  <a:pt x="97751" y="3200400"/>
                </a:lnTo>
                <a:lnTo>
                  <a:pt x="110873" y="3251200"/>
                </a:lnTo>
                <a:lnTo>
                  <a:pt x="124775" y="3289300"/>
                </a:lnTo>
                <a:lnTo>
                  <a:pt x="139448" y="3327400"/>
                </a:lnTo>
                <a:lnTo>
                  <a:pt x="154885" y="3378200"/>
                </a:lnTo>
                <a:lnTo>
                  <a:pt x="171078" y="3416300"/>
                </a:lnTo>
                <a:lnTo>
                  <a:pt x="188017" y="3454400"/>
                </a:lnTo>
                <a:lnTo>
                  <a:pt x="205696" y="3505200"/>
                </a:lnTo>
                <a:lnTo>
                  <a:pt x="224106" y="3543300"/>
                </a:lnTo>
                <a:lnTo>
                  <a:pt x="243240" y="3581400"/>
                </a:lnTo>
                <a:lnTo>
                  <a:pt x="263088" y="3619500"/>
                </a:lnTo>
                <a:lnTo>
                  <a:pt x="283642" y="3670300"/>
                </a:lnTo>
                <a:lnTo>
                  <a:pt x="304896" y="3708400"/>
                </a:lnTo>
                <a:lnTo>
                  <a:pt x="326840" y="3746500"/>
                </a:lnTo>
                <a:lnTo>
                  <a:pt x="349467" y="3784600"/>
                </a:lnTo>
                <a:lnTo>
                  <a:pt x="372768" y="3822700"/>
                </a:lnTo>
                <a:lnTo>
                  <a:pt x="396735" y="3860800"/>
                </a:lnTo>
                <a:lnTo>
                  <a:pt x="421360" y="3898900"/>
                </a:lnTo>
                <a:lnTo>
                  <a:pt x="446636" y="3937000"/>
                </a:lnTo>
                <a:lnTo>
                  <a:pt x="472553" y="3975100"/>
                </a:lnTo>
                <a:lnTo>
                  <a:pt x="499105" y="4000500"/>
                </a:lnTo>
                <a:lnTo>
                  <a:pt x="526282" y="4038600"/>
                </a:lnTo>
                <a:lnTo>
                  <a:pt x="554076" y="4076700"/>
                </a:lnTo>
                <a:lnTo>
                  <a:pt x="582480" y="4114800"/>
                </a:lnTo>
                <a:lnTo>
                  <a:pt x="611486" y="4140200"/>
                </a:lnTo>
                <a:lnTo>
                  <a:pt x="641085" y="4178300"/>
                </a:lnTo>
                <a:lnTo>
                  <a:pt x="671269" y="4216400"/>
                </a:lnTo>
                <a:lnTo>
                  <a:pt x="702031" y="4241800"/>
                </a:lnTo>
                <a:lnTo>
                  <a:pt x="733361" y="4279900"/>
                </a:lnTo>
                <a:lnTo>
                  <a:pt x="765252" y="4305300"/>
                </a:lnTo>
                <a:lnTo>
                  <a:pt x="797696" y="4343400"/>
                </a:lnTo>
                <a:lnTo>
                  <a:pt x="830685" y="4368800"/>
                </a:lnTo>
                <a:lnTo>
                  <a:pt x="864210" y="4394200"/>
                </a:lnTo>
                <a:lnTo>
                  <a:pt x="898264" y="4432300"/>
                </a:lnTo>
                <a:lnTo>
                  <a:pt x="932838" y="4457700"/>
                </a:lnTo>
                <a:lnTo>
                  <a:pt x="967925" y="4483100"/>
                </a:lnTo>
                <a:lnTo>
                  <a:pt x="1039602" y="4533900"/>
                </a:lnTo>
                <a:lnTo>
                  <a:pt x="1113232" y="4584700"/>
                </a:lnTo>
                <a:lnTo>
                  <a:pt x="1188748" y="4635500"/>
                </a:lnTo>
                <a:lnTo>
                  <a:pt x="1266086" y="4686300"/>
                </a:lnTo>
                <a:lnTo>
                  <a:pt x="1305419" y="4699000"/>
                </a:lnTo>
                <a:lnTo>
                  <a:pt x="1385369" y="4749800"/>
                </a:lnTo>
                <a:lnTo>
                  <a:pt x="1425970" y="4762500"/>
                </a:lnTo>
                <a:lnTo>
                  <a:pt x="1466979" y="4787900"/>
                </a:lnTo>
                <a:lnTo>
                  <a:pt x="1508386" y="4800600"/>
                </a:lnTo>
                <a:lnTo>
                  <a:pt x="1550184" y="4826000"/>
                </a:lnTo>
                <a:lnTo>
                  <a:pt x="1634920" y="4851400"/>
                </a:lnTo>
                <a:lnTo>
                  <a:pt x="1677842" y="4876800"/>
                </a:lnTo>
                <a:lnTo>
                  <a:pt x="1942611" y="4953000"/>
                </a:lnTo>
                <a:lnTo>
                  <a:pt x="3065074" y="4953000"/>
                </a:lnTo>
                <a:lnTo>
                  <a:pt x="3329843" y="4876800"/>
                </a:lnTo>
                <a:lnTo>
                  <a:pt x="3372765" y="4851400"/>
                </a:lnTo>
                <a:lnTo>
                  <a:pt x="3457501" y="4826000"/>
                </a:lnTo>
                <a:lnTo>
                  <a:pt x="3499299" y="4800600"/>
                </a:lnTo>
                <a:lnTo>
                  <a:pt x="3540706" y="4787900"/>
                </a:lnTo>
                <a:lnTo>
                  <a:pt x="3581715" y="4762500"/>
                </a:lnTo>
                <a:lnTo>
                  <a:pt x="3622316" y="4749800"/>
                </a:lnTo>
                <a:lnTo>
                  <a:pt x="3702267" y="4699000"/>
                </a:lnTo>
                <a:lnTo>
                  <a:pt x="3741599" y="4686300"/>
                </a:lnTo>
                <a:lnTo>
                  <a:pt x="3818937" y="4635500"/>
                </a:lnTo>
                <a:lnTo>
                  <a:pt x="3894454" y="4584700"/>
                </a:lnTo>
                <a:lnTo>
                  <a:pt x="3968083" y="4533900"/>
                </a:lnTo>
                <a:lnTo>
                  <a:pt x="4039760" y="4483100"/>
                </a:lnTo>
                <a:lnTo>
                  <a:pt x="4074847" y="4457700"/>
                </a:lnTo>
                <a:lnTo>
                  <a:pt x="4109421" y="4432300"/>
                </a:lnTo>
                <a:lnTo>
                  <a:pt x="4143475" y="4394200"/>
                </a:lnTo>
                <a:lnTo>
                  <a:pt x="4177000" y="4368800"/>
                </a:lnTo>
                <a:lnTo>
                  <a:pt x="4209989" y="4343400"/>
                </a:lnTo>
                <a:lnTo>
                  <a:pt x="4242433" y="4305300"/>
                </a:lnTo>
                <a:lnTo>
                  <a:pt x="4274324" y="4279900"/>
                </a:lnTo>
                <a:lnTo>
                  <a:pt x="4305655" y="4241800"/>
                </a:lnTo>
                <a:lnTo>
                  <a:pt x="4336416" y="4216400"/>
                </a:lnTo>
                <a:lnTo>
                  <a:pt x="4343405" y="4203700"/>
                </a:lnTo>
                <a:lnTo>
                  <a:pt x="4343405" y="812800"/>
                </a:lnTo>
                <a:lnTo>
                  <a:pt x="4336416" y="800100"/>
                </a:lnTo>
                <a:lnTo>
                  <a:pt x="4305655" y="762000"/>
                </a:lnTo>
                <a:lnTo>
                  <a:pt x="4274324" y="736600"/>
                </a:lnTo>
                <a:lnTo>
                  <a:pt x="4242433" y="698500"/>
                </a:lnTo>
                <a:lnTo>
                  <a:pt x="4209989" y="673100"/>
                </a:lnTo>
                <a:lnTo>
                  <a:pt x="4177000" y="647700"/>
                </a:lnTo>
                <a:lnTo>
                  <a:pt x="4143475" y="609600"/>
                </a:lnTo>
                <a:lnTo>
                  <a:pt x="4109421" y="584200"/>
                </a:lnTo>
                <a:lnTo>
                  <a:pt x="4074847" y="558800"/>
                </a:lnTo>
                <a:lnTo>
                  <a:pt x="4039760" y="533400"/>
                </a:lnTo>
                <a:lnTo>
                  <a:pt x="4004170" y="495300"/>
                </a:lnTo>
                <a:lnTo>
                  <a:pt x="3931508" y="444500"/>
                </a:lnTo>
                <a:lnTo>
                  <a:pt x="3856927" y="393700"/>
                </a:lnTo>
                <a:lnTo>
                  <a:pt x="3818937" y="381000"/>
                </a:lnTo>
                <a:lnTo>
                  <a:pt x="3741599" y="330200"/>
                </a:lnTo>
                <a:lnTo>
                  <a:pt x="3702267" y="304800"/>
                </a:lnTo>
                <a:lnTo>
                  <a:pt x="3662503" y="292100"/>
                </a:lnTo>
                <a:lnTo>
                  <a:pt x="3581715" y="241300"/>
                </a:lnTo>
                <a:lnTo>
                  <a:pt x="3540706" y="228600"/>
                </a:lnTo>
                <a:lnTo>
                  <a:pt x="3499299" y="203200"/>
                </a:lnTo>
                <a:lnTo>
                  <a:pt x="3415320" y="177800"/>
                </a:lnTo>
                <a:lnTo>
                  <a:pt x="3372765" y="152400"/>
                </a:lnTo>
                <a:lnTo>
                  <a:pt x="3019814" y="50800"/>
                </a:lnTo>
                <a:close/>
              </a:path>
              <a:path w="4343400" h="5003800">
                <a:moveTo>
                  <a:pt x="2882260" y="25400"/>
                </a:moveTo>
                <a:lnTo>
                  <a:pt x="2125426" y="25400"/>
                </a:lnTo>
                <a:lnTo>
                  <a:pt x="2033432" y="50800"/>
                </a:lnTo>
                <a:lnTo>
                  <a:pt x="2974254" y="50800"/>
                </a:lnTo>
                <a:lnTo>
                  <a:pt x="2882260" y="25400"/>
                </a:lnTo>
                <a:close/>
              </a:path>
              <a:path w="4343400" h="5003800">
                <a:moveTo>
                  <a:pt x="2789157" y="12700"/>
                </a:moveTo>
                <a:lnTo>
                  <a:pt x="2218529" y="12700"/>
                </a:lnTo>
                <a:lnTo>
                  <a:pt x="2171843" y="25400"/>
                </a:lnTo>
                <a:lnTo>
                  <a:pt x="2835843" y="25400"/>
                </a:lnTo>
                <a:lnTo>
                  <a:pt x="2789157" y="12700"/>
                </a:lnTo>
                <a:close/>
              </a:path>
              <a:path w="4343400" h="5003800">
                <a:moveTo>
                  <a:pt x="2599883" y="0"/>
                </a:moveTo>
                <a:lnTo>
                  <a:pt x="2407802" y="0"/>
                </a:lnTo>
                <a:lnTo>
                  <a:pt x="2360120" y="12700"/>
                </a:lnTo>
                <a:lnTo>
                  <a:pt x="2647565" y="12700"/>
                </a:lnTo>
                <a:lnTo>
                  <a:pt x="2599883" y="0"/>
                </a:lnTo>
                <a:close/>
              </a:path>
            </a:pathLst>
          </a:custGeom>
          <a:solidFill>
            <a:srgbClr val="08A6DE"/>
          </a:solidFill>
        </p:spPr>
        <p:txBody>
          <a:bodyPr wrap="square" lIns="0" tIns="0" rIns="0" bIns="0" rtlCol="0"/>
          <a:lstStyle/>
          <a:p>
            <a:endParaRPr/>
          </a:p>
        </p:txBody>
      </p:sp>
      <p:sp>
        <p:nvSpPr>
          <p:cNvPr id="11" name="object 11"/>
          <p:cNvSpPr txBox="1"/>
          <p:nvPr/>
        </p:nvSpPr>
        <p:spPr>
          <a:xfrm>
            <a:off x="5342474" y="1933216"/>
            <a:ext cx="723265" cy="1930400"/>
          </a:xfrm>
          <a:prstGeom prst="rect">
            <a:avLst/>
          </a:prstGeom>
        </p:spPr>
        <p:txBody>
          <a:bodyPr vert="horz" wrap="square" lIns="0" tIns="12700" rIns="0" bIns="0" rtlCol="0">
            <a:spAutoFit/>
          </a:bodyPr>
          <a:lstStyle/>
          <a:p>
            <a:pPr marL="12700">
              <a:lnSpc>
                <a:spcPct val="100000"/>
              </a:lnSpc>
              <a:spcBef>
                <a:spcPts val="100"/>
              </a:spcBef>
            </a:pPr>
            <a:r>
              <a:rPr sz="12500" spc="1330" dirty="0">
                <a:solidFill>
                  <a:srgbClr val="FECF00"/>
                </a:solidFill>
                <a:latin typeface="Arial"/>
                <a:cs typeface="Arial"/>
              </a:rPr>
              <a:t>“</a:t>
            </a:r>
            <a:endParaRPr sz="12500">
              <a:latin typeface="Arial"/>
              <a:cs typeface="Arial"/>
            </a:endParaRPr>
          </a:p>
        </p:txBody>
      </p:sp>
      <p:sp>
        <p:nvSpPr>
          <p:cNvPr id="16" name="object 16"/>
          <p:cNvSpPr txBox="1">
            <a:spLocks noGrp="1"/>
          </p:cNvSpPr>
          <p:nvPr>
            <p:ph type="ftr" sz="quarter" idx="5"/>
          </p:nvPr>
        </p:nvSpPr>
        <p:spPr>
          <a:xfrm>
            <a:off x="317320" y="9587910"/>
            <a:ext cx="5412740" cy="166712"/>
          </a:xfrm>
          <a:prstGeom prst="rect">
            <a:avLst/>
          </a:prstGeom>
        </p:spPr>
        <p:txBody>
          <a:bodyPr vert="horz" wrap="square" lIns="0" tIns="0" rIns="0" bIns="0" rtlCol="0">
            <a:spAutoFit/>
          </a:bodyPr>
          <a:lstStyle/>
          <a:p>
            <a:pPr marL="12700">
              <a:lnSpc>
                <a:spcPts val="1300"/>
              </a:lnSpc>
            </a:pPr>
            <a:r>
              <a:rPr dirty="0"/>
              <a:t>202</a:t>
            </a:r>
            <a:r>
              <a:rPr lang="en-US" dirty="0"/>
              <a:t>3</a:t>
            </a:r>
            <a:r>
              <a:rPr spc="-60" dirty="0"/>
              <a:t> </a:t>
            </a:r>
            <a:r>
              <a:rPr spc="-90" dirty="0"/>
              <a:t>SUPPLY</a:t>
            </a:r>
            <a:r>
              <a:rPr spc="-55" dirty="0"/>
              <a:t> DRIVE </a:t>
            </a:r>
            <a:r>
              <a:rPr spc="-45" dirty="0"/>
              <a:t>COORDINATOR</a:t>
            </a:r>
            <a:r>
              <a:rPr spc="-60" dirty="0"/>
              <a:t> </a:t>
            </a:r>
            <a:r>
              <a:rPr spc="-10" dirty="0"/>
              <a:t>TOOLKIT</a:t>
            </a:r>
            <a:r>
              <a:rPr spc="225" dirty="0"/>
              <a:t> </a:t>
            </a:r>
            <a:r>
              <a:rPr dirty="0"/>
              <a:t>|</a:t>
            </a:r>
            <a:r>
              <a:rPr spc="220" dirty="0"/>
              <a:t> </a:t>
            </a:r>
            <a:r>
              <a:rPr spc="-20" dirty="0"/>
              <a:t>CLASSROOMCENTRAL.ORG</a:t>
            </a:r>
          </a:p>
        </p:txBody>
      </p:sp>
      <p:sp>
        <p:nvSpPr>
          <p:cNvPr id="12" name="object 12"/>
          <p:cNvSpPr txBox="1"/>
          <p:nvPr/>
        </p:nvSpPr>
        <p:spPr>
          <a:xfrm>
            <a:off x="4515630" y="3001436"/>
            <a:ext cx="2811780" cy="223520"/>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Arial"/>
                <a:cs typeface="Arial"/>
              </a:rPr>
              <a:t>Everybody's</a:t>
            </a:r>
            <a:r>
              <a:rPr sz="1300" b="1" spc="15" dirty="0">
                <a:solidFill>
                  <a:srgbClr val="FFFFFF"/>
                </a:solidFill>
                <a:latin typeface="Arial"/>
                <a:cs typeface="Arial"/>
              </a:rPr>
              <a:t> </a:t>
            </a:r>
            <a:r>
              <a:rPr sz="1300" b="1" dirty="0">
                <a:solidFill>
                  <a:srgbClr val="FFFFFF"/>
                </a:solidFill>
                <a:latin typeface="Arial"/>
                <a:cs typeface="Arial"/>
              </a:rPr>
              <a:t>kitchen</a:t>
            </a:r>
            <a:r>
              <a:rPr sz="1300" b="1" spc="20" dirty="0">
                <a:solidFill>
                  <a:srgbClr val="FFFFFF"/>
                </a:solidFill>
                <a:latin typeface="Arial"/>
                <a:cs typeface="Arial"/>
              </a:rPr>
              <a:t> </a:t>
            </a:r>
            <a:r>
              <a:rPr sz="1300" b="1" spc="60" dirty="0">
                <a:solidFill>
                  <a:srgbClr val="FFFFFF"/>
                </a:solidFill>
                <a:latin typeface="Arial"/>
                <a:cs typeface="Arial"/>
              </a:rPr>
              <a:t>table</a:t>
            </a:r>
            <a:r>
              <a:rPr sz="1300" b="1" spc="15" dirty="0">
                <a:solidFill>
                  <a:srgbClr val="FFFFFF"/>
                </a:solidFill>
                <a:latin typeface="Arial"/>
                <a:cs typeface="Arial"/>
              </a:rPr>
              <a:t> </a:t>
            </a:r>
            <a:r>
              <a:rPr sz="1300" b="1" dirty="0">
                <a:solidFill>
                  <a:srgbClr val="FFFFFF"/>
                </a:solidFill>
                <a:latin typeface="Arial"/>
                <a:cs typeface="Arial"/>
              </a:rPr>
              <a:t>was</a:t>
            </a:r>
            <a:r>
              <a:rPr sz="1300" b="1" spc="20" dirty="0">
                <a:solidFill>
                  <a:srgbClr val="FFFFFF"/>
                </a:solidFill>
                <a:latin typeface="Arial"/>
                <a:cs typeface="Arial"/>
              </a:rPr>
              <a:t> </a:t>
            </a:r>
            <a:r>
              <a:rPr sz="1300" b="1" spc="40" dirty="0">
                <a:solidFill>
                  <a:srgbClr val="FFFFFF"/>
                </a:solidFill>
                <a:latin typeface="Arial"/>
                <a:cs typeface="Arial"/>
              </a:rPr>
              <a:t>not</a:t>
            </a:r>
            <a:endParaRPr sz="1300">
              <a:latin typeface="Arial"/>
              <a:cs typeface="Arial"/>
            </a:endParaRPr>
          </a:p>
        </p:txBody>
      </p:sp>
      <p:sp>
        <p:nvSpPr>
          <p:cNvPr id="13" name="object 13"/>
          <p:cNvSpPr txBox="1"/>
          <p:nvPr/>
        </p:nvSpPr>
        <p:spPr>
          <a:xfrm>
            <a:off x="4537919" y="3230100"/>
            <a:ext cx="2788920" cy="223520"/>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Arial"/>
                <a:cs typeface="Arial"/>
              </a:rPr>
              <a:t>equal.</a:t>
            </a:r>
            <a:r>
              <a:rPr sz="1300" b="1" spc="20" dirty="0">
                <a:solidFill>
                  <a:srgbClr val="FFFFFF"/>
                </a:solidFill>
                <a:latin typeface="Arial"/>
                <a:cs typeface="Arial"/>
              </a:rPr>
              <a:t> </a:t>
            </a:r>
            <a:r>
              <a:rPr sz="1300" b="1" dirty="0">
                <a:solidFill>
                  <a:srgbClr val="FFFFFF"/>
                </a:solidFill>
                <a:latin typeface="Arial"/>
                <a:cs typeface="Arial"/>
              </a:rPr>
              <a:t>So</a:t>
            </a:r>
            <a:r>
              <a:rPr sz="1300" b="1" spc="20" dirty="0">
                <a:solidFill>
                  <a:srgbClr val="FFFFFF"/>
                </a:solidFill>
                <a:latin typeface="Arial"/>
                <a:cs typeface="Arial"/>
              </a:rPr>
              <a:t> </a:t>
            </a:r>
            <a:r>
              <a:rPr sz="1300" b="1" spc="55" dirty="0">
                <a:solidFill>
                  <a:srgbClr val="FFFFFF"/>
                </a:solidFill>
                <a:latin typeface="Arial"/>
                <a:cs typeface="Arial"/>
              </a:rPr>
              <a:t>we</a:t>
            </a:r>
            <a:r>
              <a:rPr sz="1300" b="1" spc="25" dirty="0">
                <a:solidFill>
                  <a:srgbClr val="FFFFFF"/>
                </a:solidFill>
                <a:latin typeface="Arial"/>
                <a:cs typeface="Arial"/>
              </a:rPr>
              <a:t> </a:t>
            </a:r>
            <a:r>
              <a:rPr sz="1300" b="1" dirty="0">
                <a:solidFill>
                  <a:srgbClr val="FFFFFF"/>
                </a:solidFill>
                <a:latin typeface="Arial"/>
                <a:cs typeface="Arial"/>
              </a:rPr>
              <a:t>were</a:t>
            </a:r>
            <a:r>
              <a:rPr sz="1300" b="1" spc="20" dirty="0">
                <a:solidFill>
                  <a:srgbClr val="FFFFFF"/>
                </a:solidFill>
                <a:latin typeface="Arial"/>
                <a:cs typeface="Arial"/>
              </a:rPr>
              <a:t> </a:t>
            </a:r>
            <a:r>
              <a:rPr sz="1300" b="1" dirty="0">
                <a:solidFill>
                  <a:srgbClr val="FFFFFF"/>
                </a:solidFill>
                <a:latin typeface="Arial"/>
                <a:cs typeface="Arial"/>
              </a:rPr>
              <a:t>trying</a:t>
            </a:r>
            <a:r>
              <a:rPr sz="1300" b="1" spc="25" dirty="0">
                <a:solidFill>
                  <a:srgbClr val="FFFFFF"/>
                </a:solidFill>
                <a:latin typeface="Arial"/>
                <a:cs typeface="Arial"/>
              </a:rPr>
              <a:t> </a:t>
            </a:r>
            <a:r>
              <a:rPr sz="1300" b="1" spc="75" dirty="0">
                <a:solidFill>
                  <a:srgbClr val="FFFFFF"/>
                </a:solidFill>
                <a:latin typeface="Arial"/>
                <a:cs typeface="Arial"/>
              </a:rPr>
              <a:t>to</a:t>
            </a:r>
            <a:r>
              <a:rPr sz="1300" b="1" spc="20" dirty="0">
                <a:solidFill>
                  <a:srgbClr val="FFFFFF"/>
                </a:solidFill>
                <a:latin typeface="Arial"/>
                <a:cs typeface="Arial"/>
              </a:rPr>
              <a:t> </a:t>
            </a:r>
            <a:r>
              <a:rPr sz="1300" b="1" spc="-10" dirty="0">
                <a:solidFill>
                  <a:srgbClr val="FFFFFF"/>
                </a:solidFill>
                <a:latin typeface="Arial"/>
                <a:cs typeface="Arial"/>
              </a:rPr>
              <a:t>create</a:t>
            </a:r>
            <a:endParaRPr sz="1300">
              <a:latin typeface="Arial"/>
              <a:cs typeface="Arial"/>
            </a:endParaRPr>
          </a:p>
        </p:txBody>
      </p:sp>
      <p:sp>
        <p:nvSpPr>
          <p:cNvPr id="14" name="object 14"/>
          <p:cNvSpPr txBox="1"/>
          <p:nvPr/>
        </p:nvSpPr>
        <p:spPr>
          <a:xfrm>
            <a:off x="4769389" y="3458763"/>
            <a:ext cx="2558415" cy="223520"/>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Arial"/>
                <a:cs typeface="Arial"/>
              </a:rPr>
              <a:t>some</a:t>
            </a:r>
            <a:r>
              <a:rPr sz="1300" b="1" spc="90" dirty="0">
                <a:solidFill>
                  <a:srgbClr val="FFFFFF"/>
                </a:solidFill>
                <a:latin typeface="Arial"/>
                <a:cs typeface="Arial"/>
              </a:rPr>
              <a:t> </a:t>
            </a:r>
            <a:r>
              <a:rPr sz="1300" b="1" dirty="0">
                <a:solidFill>
                  <a:srgbClr val="FFFFFF"/>
                </a:solidFill>
                <a:latin typeface="Arial"/>
                <a:cs typeface="Arial"/>
              </a:rPr>
              <a:t>equity</a:t>
            </a:r>
            <a:r>
              <a:rPr sz="1300" b="1" spc="95" dirty="0">
                <a:solidFill>
                  <a:srgbClr val="FFFFFF"/>
                </a:solidFill>
                <a:latin typeface="Arial"/>
                <a:cs typeface="Arial"/>
              </a:rPr>
              <a:t> </a:t>
            </a:r>
            <a:r>
              <a:rPr sz="1300" b="1" dirty="0">
                <a:solidFill>
                  <a:srgbClr val="FFFFFF"/>
                </a:solidFill>
                <a:latin typeface="Arial"/>
                <a:cs typeface="Arial"/>
              </a:rPr>
              <a:t>amongst</a:t>
            </a:r>
            <a:r>
              <a:rPr sz="1300" b="1" spc="90" dirty="0">
                <a:solidFill>
                  <a:srgbClr val="FFFFFF"/>
                </a:solidFill>
                <a:latin typeface="Arial"/>
                <a:cs typeface="Arial"/>
              </a:rPr>
              <a:t> </a:t>
            </a:r>
            <a:r>
              <a:rPr sz="1300" b="1" spc="70" dirty="0">
                <a:solidFill>
                  <a:srgbClr val="FFFFFF"/>
                </a:solidFill>
                <a:latin typeface="Arial"/>
                <a:cs typeface="Arial"/>
              </a:rPr>
              <a:t>what</a:t>
            </a:r>
            <a:r>
              <a:rPr sz="1300" b="1" spc="95" dirty="0">
                <a:solidFill>
                  <a:srgbClr val="FFFFFF"/>
                </a:solidFill>
                <a:latin typeface="Arial"/>
                <a:cs typeface="Arial"/>
              </a:rPr>
              <a:t> </a:t>
            </a:r>
            <a:r>
              <a:rPr sz="1300" b="1" spc="35" dirty="0">
                <a:solidFill>
                  <a:srgbClr val="FFFFFF"/>
                </a:solidFill>
                <a:latin typeface="Arial"/>
                <a:cs typeface="Arial"/>
              </a:rPr>
              <a:t>the</a:t>
            </a:r>
            <a:endParaRPr sz="1300">
              <a:latin typeface="Arial"/>
              <a:cs typeface="Arial"/>
            </a:endParaRPr>
          </a:p>
        </p:txBody>
      </p:sp>
      <p:sp>
        <p:nvSpPr>
          <p:cNvPr id="15" name="object 15"/>
          <p:cNvSpPr txBox="1"/>
          <p:nvPr/>
        </p:nvSpPr>
        <p:spPr>
          <a:xfrm>
            <a:off x="4172883" y="3656883"/>
            <a:ext cx="3156585" cy="2540000"/>
          </a:xfrm>
          <a:prstGeom prst="rect">
            <a:avLst/>
          </a:prstGeom>
        </p:spPr>
        <p:txBody>
          <a:bodyPr vert="horz" wrap="square" lIns="0" tIns="12700" rIns="0" bIns="0" rtlCol="0">
            <a:spAutoFit/>
          </a:bodyPr>
          <a:lstStyle/>
          <a:p>
            <a:pPr marL="161290" marR="5080" indent="88900" algn="r">
              <a:lnSpc>
                <a:spcPct val="115399"/>
              </a:lnSpc>
              <a:spcBef>
                <a:spcPts val="100"/>
              </a:spcBef>
            </a:pPr>
            <a:r>
              <a:rPr sz="1300" b="1" dirty="0">
                <a:solidFill>
                  <a:srgbClr val="FFFFFF"/>
                </a:solidFill>
                <a:latin typeface="Arial"/>
                <a:cs typeface="Arial"/>
              </a:rPr>
              <a:t>students</a:t>
            </a:r>
            <a:r>
              <a:rPr sz="1300" b="1" spc="70" dirty="0">
                <a:solidFill>
                  <a:srgbClr val="FFFFFF"/>
                </a:solidFill>
                <a:latin typeface="Arial"/>
                <a:cs typeface="Arial"/>
              </a:rPr>
              <a:t> </a:t>
            </a:r>
            <a:r>
              <a:rPr sz="1300" b="1" spc="50" dirty="0">
                <a:solidFill>
                  <a:srgbClr val="FFFFFF"/>
                </a:solidFill>
                <a:latin typeface="Arial"/>
                <a:cs typeface="Arial"/>
              </a:rPr>
              <a:t>had</a:t>
            </a:r>
            <a:r>
              <a:rPr sz="1300" b="1" spc="75" dirty="0">
                <a:solidFill>
                  <a:srgbClr val="FFFFFF"/>
                </a:solidFill>
                <a:latin typeface="Arial"/>
                <a:cs typeface="Arial"/>
              </a:rPr>
              <a:t> </a:t>
            </a:r>
            <a:r>
              <a:rPr sz="1300" b="1" dirty="0">
                <a:solidFill>
                  <a:srgbClr val="FFFFFF"/>
                </a:solidFill>
                <a:latin typeface="Arial"/>
                <a:cs typeface="Arial"/>
              </a:rPr>
              <a:t>in</a:t>
            </a:r>
            <a:r>
              <a:rPr sz="1300" b="1" spc="70" dirty="0">
                <a:solidFill>
                  <a:srgbClr val="FFFFFF"/>
                </a:solidFill>
                <a:latin typeface="Arial"/>
                <a:cs typeface="Arial"/>
              </a:rPr>
              <a:t> </a:t>
            </a:r>
            <a:r>
              <a:rPr sz="1300" b="1" dirty="0">
                <a:solidFill>
                  <a:srgbClr val="FFFFFF"/>
                </a:solidFill>
                <a:latin typeface="Arial"/>
                <a:cs typeface="Arial"/>
              </a:rPr>
              <a:t>terms</a:t>
            </a:r>
            <a:r>
              <a:rPr sz="1300" b="1" spc="75" dirty="0">
                <a:solidFill>
                  <a:srgbClr val="FFFFFF"/>
                </a:solidFill>
                <a:latin typeface="Arial"/>
                <a:cs typeface="Arial"/>
              </a:rPr>
              <a:t> </a:t>
            </a:r>
            <a:r>
              <a:rPr sz="1300" b="1" spc="60" dirty="0">
                <a:solidFill>
                  <a:srgbClr val="FFFFFF"/>
                </a:solidFill>
                <a:latin typeface="Arial"/>
                <a:cs typeface="Arial"/>
              </a:rPr>
              <a:t>of</a:t>
            </a:r>
            <a:r>
              <a:rPr sz="1300" b="1" spc="70" dirty="0">
                <a:solidFill>
                  <a:srgbClr val="FFFFFF"/>
                </a:solidFill>
                <a:latin typeface="Arial"/>
                <a:cs typeface="Arial"/>
              </a:rPr>
              <a:t> </a:t>
            </a:r>
            <a:r>
              <a:rPr sz="1300" b="1" dirty="0">
                <a:solidFill>
                  <a:srgbClr val="FFFFFF"/>
                </a:solidFill>
                <a:latin typeface="Arial"/>
                <a:cs typeface="Arial"/>
              </a:rPr>
              <a:t>their</a:t>
            </a:r>
            <a:r>
              <a:rPr sz="1300" b="1" spc="75" dirty="0">
                <a:solidFill>
                  <a:srgbClr val="FFFFFF"/>
                </a:solidFill>
                <a:latin typeface="Arial"/>
                <a:cs typeface="Arial"/>
              </a:rPr>
              <a:t> </a:t>
            </a:r>
            <a:r>
              <a:rPr sz="1300" b="1" spc="-10" dirty="0">
                <a:solidFill>
                  <a:srgbClr val="FFFFFF"/>
                </a:solidFill>
                <a:latin typeface="Arial"/>
                <a:cs typeface="Arial"/>
              </a:rPr>
              <a:t>tools </a:t>
            </a:r>
            <a:r>
              <a:rPr sz="1300" b="1" spc="50" dirty="0">
                <a:solidFill>
                  <a:srgbClr val="FFFFFF"/>
                </a:solidFill>
                <a:latin typeface="Arial"/>
                <a:cs typeface="Arial"/>
              </a:rPr>
              <a:t>for</a:t>
            </a:r>
            <a:r>
              <a:rPr sz="1300" b="1" spc="45" dirty="0">
                <a:solidFill>
                  <a:srgbClr val="FFFFFF"/>
                </a:solidFill>
                <a:latin typeface="Arial"/>
                <a:cs typeface="Arial"/>
              </a:rPr>
              <a:t> </a:t>
            </a:r>
            <a:r>
              <a:rPr sz="1300" b="1" dirty="0">
                <a:solidFill>
                  <a:srgbClr val="FFFFFF"/>
                </a:solidFill>
                <a:latin typeface="Arial"/>
                <a:cs typeface="Arial"/>
              </a:rPr>
              <a:t>learning.</a:t>
            </a:r>
            <a:r>
              <a:rPr sz="1300" b="1" spc="45" dirty="0">
                <a:solidFill>
                  <a:srgbClr val="FFFFFF"/>
                </a:solidFill>
                <a:latin typeface="Arial"/>
                <a:cs typeface="Arial"/>
              </a:rPr>
              <a:t> </a:t>
            </a:r>
            <a:r>
              <a:rPr sz="1300" b="1" dirty="0">
                <a:solidFill>
                  <a:srgbClr val="FFFFFF"/>
                </a:solidFill>
                <a:latin typeface="Arial"/>
                <a:cs typeface="Arial"/>
              </a:rPr>
              <a:t>We</a:t>
            </a:r>
            <a:r>
              <a:rPr sz="1300" b="1" spc="45" dirty="0">
                <a:solidFill>
                  <a:srgbClr val="FFFFFF"/>
                </a:solidFill>
                <a:latin typeface="Arial"/>
                <a:cs typeface="Arial"/>
              </a:rPr>
              <a:t> </a:t>
            </a:r>
            <a:r>
              <a:rPr sz="1300" b="1" dirty="0">
                <a:solidFill>
                  <a:srgbClr val="FFFFFF"/>
                </a:solidFill>
                <a:latin typeface="Arial"/>
                <a:cs typeface="Arial"/>
              </a:rPr>
              <a:t>sent</a:t>
            </a:r>
            <a:r>
              <a:rPr sz="1300" b="1" spc="45" dirty="0">
                <a:solidFill>
                  <a:srgbClr val="FFFFFF"/>
                </a:solidFill>
                <a:latin typeface="Arial"/>
                <a:cs typeface="Arial"/>
              </a:rPr>
              <a:t> </a:t>
            </a:r>
            <a:r>
              <a:rPr sz="1300" b="1" dirty="0">
                <a:solidFill>
                  <a:srgbClr val="FFFFFF"/>
                </a:solidFill>
                <a:latin typeface="Arial"/>
                <a:cs typeface="Arial"/>
              </a:rPr>
              <a:t>home</a:t>
            </a:r>
            <a:r>
              <a:rPr sz="1300" b="1" spc="45" dirty="0">
                <a:solidFill>
                  <a:srgbClr val="FFFFFF"/>
                </a:solidFill>
                <a:latin typeface="Arial"/>
                <a:cs typeface="Arial"/>
              </a:rPr>
              <a:t> </a:t>
            </a:r>
            <a:r>
              <a:rPr sz="1300" b="1" spc="-10" dirty="0">
                <a:solidFill>
                  <a:srgbClr val="FFFFFF"/>
                </a:solidFill>
                <a:latin typeface="Arial"/>
                <a:cs typeface="Arial"/>
              </a:rPr>
              <a:t>crayons, </a:t>
            </a:r>
            <a:r>
              <a:rPr sz="1300" b="1" dirty="0">
                <a:solidFill>
                  <a:srgbClr val="FFFFFF"/>
                </a:solidFill>
                <a:latin typeface="Arial"/>
                <a:cs typeface="Arial"/>
              </a:rPr>
              <a:t>notebooks,</a:t>
            </a:r>
            <a:r>
              <a:rPr sz="1300" b="1" spc="45" dirty="0">
                <a:solidFill>
                  <a:srgbClr val="FFFFFF"/>
                </a:solidFill>
                <a:latin typeface="Arial"/>
                <a:cs typeface="Arial"/>
              </a:rPr>
              <a:t> </a:t>
            </a:r>
            <a:r>
              <a:rPr sz="1300" b="1" dirty="0">
                <a:solidFill>
                  <a:srgbClr val="FFFFFF"/>
                </a:solidFill>
                <a:latin typeface="Arial"/>
                <a:cs typeface="Arial"/>
              </a:rPr>
              <a:t>rulers.</a:t>
            </a:r>
            <a:r>
              <a:rPr sz="1300" b="1" spc="45" dirty="0">
                <a:solidFill>
                  <a:srgbClr val="FFFFFF"/>
                </a:solidFill>
                <a:latin typeface="Arial"/>
                <a:cs typeface="Arial"/>
              </a:rPr>
              <a:t> </a:t>
            </a:r>
            <a:r>
              <a:rPr sz="1300" b="1" spc="-40" dirty="0">
                <a:solidFill>
                  <a:srgbClr val="FFFFFF"/>
                </a:solidFill>
                <a:latin typeface="Arial"/>
                <a:cs typeface="Arial"/>
              </a:rPr>
              <a:t>You</a:t>
            </a:r>
            <a:r>
              <a:rPr sz="1300" b="1" spc="45" dirty="0">
                <a:solidFill>
                  <a:srgbClr val="FFFFFF"/>
                </a:solidFill>
                <a:latin typeface="Arial"/>
                <a:cs typeface="Arial"/>
              </a:rPr>
              <a:t> </a:t>
            </a:r>
            <a:r>
              <a:rPr sz="1300" b="1" spc="50" dirty="0">
                <a:solidFill>
                  <a:srgbClr val="FFFFFF"/>
                </a:solidFill>
                <a:latin typeface="Arial"/>
                <a:cs typeface="Arial"/>
              </a:rPr>
              <a:t>name</a:t>
            </a:r>
            <a:r>
              <a:rPr sz="1300" b="1" spc="45" dirty="0">
                <a:solidFill>
                  <a:srgbClr val="FFFFFF"/>
                </a:solidFill>
                <a:latin typeface="Arial"/>
                <a:cs typeface="Arial"/>
              </a:rPr>
              <a:t> </a:t>
            </a:r>
            <a:r>
              <a:rPr sz="1300" b="1" dirty="0">
                <a:solidFill>
                  <a:srgbClr val="FFFFFF"/>
                </a:solidFill>
                <a:latin typeface="Arial"/>
                <a:cs typeface="Arial"/>
              </a:rPr>
              <a:t>it.</a:t>
            </a:r>
            <a:r>
              <a:rPr sz="1300" b="1" spc="45" dirty="0">
                <a:solidFill>
                  <a:srgbClr val="FFFFFF"/>
                </a:solidFill>
                <a:latin typeface="Arial"/>
                <a:cs typeface="Arial"/>
              </a:rPr>
              <a:t> </a:t>
            </a:r>
            <a:r>
              <a:rPr sz="1300" b="1" spc="-10" dirty="0">
                <a:solidFill>
                  <a:srgbClr val="FFFFFF"/>
                </a:solidFill>
                <a:latin typeface="Arial"/>
                <a:cs typeface="Arial"/>
              </a:rPr>
              <a:t>Glue, </a:t>
            </a:r>
            <a:r>
              <a:rPr sz="1300" b="1" spc="-30" dirty="0">
                <a:solidFill>
                  <a:srgbClr val="FFFFFF"/>
                </a:solidFill>
                <a:latin typeface="Arial"/>
                <a:cs typeface="Arial"/>
              </a:rPr>
              <a:t>scissors. </a:t>
            </a:r>
            <a:r>
              <a:rPr sz="1300" b="1" spc="-20" dirty="0">
                <a:solidFill>
                  <a:srgbClr val="FECF00"/>
                </a:solidFill>
                <a:latin typeface="Tahoma"/>
                <a:cs typeface="Tahoma"/>
              </a:rPr>
              <a:t>Now</a:t>
            </a:r>
            <a:r>
              <a:rPr sz="1300" b="1" spc="-30" dirty="0">
                <a:solidFill>
                  <a:srgbClr val="FECF00"/>
                </a:solidFill>
                <a:latin typeface="Tahoma"/>
                <a:cs typeface="Tahoma"/>
              </a:rPr>
              <a:t> </a:t>
            </a:r>
            <a:r>
              <a:rPr sz="1300" b="1" dirty="0">
                <a:solidFill>
                  <a:srgbClr val="FECF00"/>
                </a:solidFill>
                <a:latin typeface="Tahoma"/>
                <a:cs typeface="Tahoma"/>
              </a:rPr>
              <a:t>that</a:t>
            </a:r>
            <a:r>
              <a:rPr sz="1300" b="1" spc="-30" dirty="0">
                <a:solidFill>
                  <a:srgbClr val="FECF00"/>
                </a:solidFill>
                <a:latin typeface="Tahoma"/>
                <a:cs typeface="Tahoma"/>
              </a:rPr>
              <a:t> </a:t>
            </a:r>
            <a:r>
              <a:rPr sz="1300" b="1" spc="-10" dirty="0">
                <a:solidFill>
                  <a:srgbClr val="FECF00"/>
                </a:solidFill>
                <a:latin typeface="Tahoma"/>
                <a:cs typeface="Tahoma"/>
              </a:rPr>
              <a:t>we're</a:t>
            </a:r>
            <a:r>
              <a:rPr sz="1300" b="1" spc="-30" dirty="0">
                <a:solidFill>
                  <a:srgbClr val="FECF00"/>
                </a:solidFill>
                <a:latin typeface="Tahoma"/>
                <a:cs typeface="Tahoma"/>
              </a:rPr>
              <a:t> </a:t>
            </a:r>
            <a:r>
              <a:rPr sz="1300" b="1" dirty="0">
                <a:solidFill>
                  <a:srgbClr val="FECF00"/>
                </a:solidFill>
                <a:latin typeface="Tahoma"/>
                <a:cs typeface="Tahoma"/>
              </a:rPr>
              <a:t>back</a:t>
            </a:r>
            <a:r>
              <a:rPr sz="1300" b="1" spc="-30" dirty="0">
                <a:solidFill>
                  <a:srgbClr val="FECF00"/>
                </a:solidFill>
                <a:latin typeface="Tahoma"/>
                <a:cs typeface="Tahoma"/>
              </a:rPr>
              <a:t> </a:t>
            </a:r>
            <a:r>
              <a:rPr sz="1300" b="1" dirty="0">
                <a:solidFill>
                  <a:srgbClr val="FECF00"/>
                </a:solidFill>
                <a:latin typeface="Tahoma"/>
                <a:cs typeface="Tahoma"/>
              </a:rPr>
              <a:t>in</a:t>
            </a:r>
            <a:r>
              <a:rPr sz="1300" b="1" spc="-30" dirty="0">
                <a:solidFill>
                  <a:srgbClr val="FECF00"/>
                </a:solidFill>
                <a:latin typeface="Tahoma"/>
                <a:cs typeface="Tahoma"/>
              </a:rPr>
              <a:t> </a:t>
            </a:r>
            <a:r>
              <a:rPr sz="1300" b="1" spc="-25" dirty="0">
                <a:solidFill>
                  <a:srgbClr val="FECF00"/>
                </a:solidFill>
                <a:latin typeface="Tahoma"/>
                <a:cs typeface="Tahoma"/>
              </a:rPr>
              <a:t>the </a:t>
            </a:r>
            <a:r>
              <a:rPr sz="1300" b="1" dirty="0">
                <a:solidFill>
                  <a:srgbClr val="FECF00"/>
                </a:solidFill>
                <a:latin typeface="Tahoma"/>
                <a:cs typeface="Tahoma"/>
              </a:rPr>
              <a:t>school,</a:t>
            </a:r>
            <a:r>
              <a:rPr sz="1300" b="1" spc="10" dirty="0">
                <a:solidFill>
                  <a:srgbClr val="FECF00"/>
                </a:solidFill>
                <a:latin typeface="Tahoma"/>
                <a:cs typeface="Tahoma"/>
              </a:rPr>
              <a:t> </a:t>
            </a:r>
            <a:r>
              <a:rPr sz="1300" b="1" spc="-35" dirty="0">
                <a:solidFill>
                  <a:srgbClr val="FECF00"/>
                </a:solidFill>
                <a:latin typeface="Tahoma"/>
                <a:cs typeface="Tahoma"/>
              </a:rPr>
              <a:t>we</a:t>
            </a:r>
            <a:r>
              <a:rPr sz="1300" b="1" spc="15" dirty="0">
                <a:solidFill>
                  <a:srgbClr val="FECF00"/>
                </a:solidFill>
                <a:latin typeface="Tahoma"/>
                <a:cs typeface="Tahoma"/>
              </a:rPr>
              <a:t> </a:t>
            </a:r>
            <a:r>
              <a:rPr sz="1300" b="1" dirty="0">
                <a:solidFill>
                  <a:srgbClr val="FECF00"/>
                </a:solidFill>
                <a:latin typeface="Tahoma"/>
                <a:cs typeface="Tahoma"/>
              </a:rPr>
              <a:t>still</a:t>
            </a:r>
            <a:r>
              <a:rPr sz="1300" b="1" spc="10" dirty="0">
                <a:solidFill>
                  <a:srgbClr val="FECF00"/>
                </a:solidFill>
                <a:latin typeface="Tahoma"/>
                <a:cs typeface="Tahoma"/>
              </a:rPr>
              <a:t> </a:t>
            </a:r>
            <a:r>
              <a:rPr sz="1300" b="1" dirty="0">
                <a:solidFill>
                  <a:srgbClr val="FECF00"/>
                </a:solidFill>
                <a:latin typeface="Tahoma"/>
                <a:cs typeface="Tahoma"/>
              </a:rPr>
              <a:t>send</a:t>
            </a:r>
            <a:r>
              <a:rPr sz="1300" b="1" spc="15" dirty="0">
                <a:solidFill>
                  <a:srgbClr val="FECF00"/>
                </a:solidFill>
                <a:latin typeface="Tahoma"/>
                <a:cs typeface="Tahoma"/>
              </a:rPr>
              <a:t> </a:t>
            </a:r>
            <a:r>
              <a:rPr sz="1300" b="1" dirty="0">
                <a:solidFill>
                  <a:srgbClr val="FECF00"/>
                </a:solidFill>
                <a:latin typeface="Tahoma"/>
                <a:cs typeface="Tahoma"/>
              </a:rPr>
              <a:t>the</a:t>
            </a:r>
            <a:r>
              <a:rPr sz="1300" b="1" spc="10" dirty="0">
                <a:solidFill>
                  <a:srgbClr val="FECF00"/>
                </a:solidFill>
                <a:latin typeface="Tahoma"/>
                <a:cs typeface="Tahoma"/>
              </a:rPr>
              <a:t> </a:t>
            </a:r>
            <a:r>
              <a:rPr sz="1300" b="1" spc="-10" dirty="0">
                <a:solidFill>
                  <a:srgbClr val="FECF00"/>
                </a:solidFill>
                <a:latin typeface="Tahoma"/>
                <a:cs typeface="Tahoma"/>
              </a:rPr>
              <a:t>supplies </a:t>
            </a:r>
            <a:r>
              <a:rPr sz="1300" b="1" dirty="0">
                <a:solidFill>
                  <a:srgbClr val="FECF00"/>
                </a:solidFill>
                <a:latin typeface="Tahoma"/>
                <a:cs typeface="Tahoma"/>
              </a:rPr>
              <a:t>home</a:t>
            </a:r>
            <a:r>
              <a:rPr sz="1300" b="1" spc="5" dirty="0">
                <a:solidFill>
                  <a:srgbClr val="FECF00"/>
                </a:solidFill>
                <a:latin typeface="Tahoma"/>
                <a:cs typeface="Tahoma"/>
              </a:rPr>
              <a:t> </a:t>
            </a:r>
            <a:r>
              <a:rPr sz="1300" b="1" dirty="0">
                <a:solidFill>
                  <a:srgbClr val="FECF00"/>
                </a:solidFill>
                <a:latin typeface="Tahoma"/>
                <a:cs typeface="Tahoma"/>
              </a:rPr>
              <a:t>for</a:t>
            </a:r>
            <a:r>
              <a:rPr sz="1300" b="1" spc="10" dirty="0">
                <a:solidFill>
                  <a:srgbClr val="FECF00"/>
                </a:solidFill>
                <a:latin typeface="Tahoma"/>
                <a:cs typeface="Tahoma"/>
              </a:rPr>
              <a:t> </a:t>
            </a:r>
            <a:r>
              <a:rPr sz="1300" b="1" dirty="0">
                <a:solidFill>
                  <a:srgbClr val="FECF00"/>
                </a:solidFill>
                <a:latin typeface="Tahoma"/>
                <a:cs typeface="Tahoma"/>
              </a:rPr>
              <a:t>them</a:t>
            </a:r>
            <a:r>
              <a:rPr sz="1300" b="1" spc="10" dirty="0">
                <a:solidFill>
                  <a:srgbClr val="FECF00"/>
                </a:solidFill>
                <a:latin typeface="Tahoma"/>
                <a:cs typeface="Tahoma"/>
              </a:rPr>
              <a:t> </a:t>
            </a:r>
            <a:r>
              <a:rPr sz="1300" b="1" dirty="0">
                <a:solidFill>
                  <a:srgbClr val="FECF00"/>
                </a:solidFill>
                <a:latin typeface="Tahoma"/>
                <a:cs typeface="Tahoma"/>
              </a:rPr>
              <a:t>to</a:t>
            </a:r>
            <a:r>
              <a:rPr sz="1300" b="1" spc="10" dirty="0">
                <a:solidFill>
                  <a:srgbClr val="FECF00"/>
                </a:solidFill>
                <a:latin typeface="Tahoma"/>
                <a:cs typeface="Tahoma"/>
              </a:rPr>
              <a:t> </a:t>
            </a:r>
            <a:r>
              <a:rPr sz="1300" b="1" dirty="0">
                <a:solidFill>
                  <a:srgbClr val="FECF00"/>
                </a:solidFill>
                <a:latin typeface="Tahoma"/>
                <a:cs typeface="Tahoma"/>
              </a:rPr>
              <a:t>do</a:t>
            </a:r>
            <a:r>
              <a:rPr sz="1300" b="1" spc="10" dirty="0">
                <a:solidFill>
                  <a:srgbClr val="FECF00"/>
                </a:solidFill>
                <a:latin typeface="Tahoma"/>
                <a:cs typeface="Tahoma"/>
              </a:rPr>
              <a:t> </a:t>
            </a:r>
            <a:r>
              <a:rPr sz="1300" b="1" spc="-10" dirty="0">
                <a:solidFill>
                  <a:srgbClr val="FECF00"/>
                </a:solidFill>
                <a:latin typeface="Tahoma"/>
                <a:cs typeface="Tahoma"/>
              </a:rPr>
              <a:t>homework.</a:t>
            </a:r>
            <a:endParaRPr sz="1300">
              <a:latin typeface="Tahoma"/>
              <a:cs typeface="Tahoma"/>
            </a:endParaRPr>
          </a:p>
          <a:p>
            <a:pPr marL="17780" marR="5715" indent="-5715" algn="just">
              <a:lnSpc>
                <a:spcPct val="115399"/>
              </a:lnSpc>
            </a:pPr>
            <a:r>
              <a:rPr sz="1300" b="1" spc="-20" dirty="0">
                <a:solidFill>
                  <a:srgbClr val="FECF00"/>
                </a:solidFill>
                <a:latin typeface="Tahoma"/>
                <a:cs typeface="Tahoma"/>
              </a:rPr>
              <a:t>We've</a:t>
            </a:r>
            <a:r>
              <a:rPr sz="1300" b="1" spc="25" dirty="0">
                <a:solidFill>
                  <a:srgbClr val="FECF00"/>
                </a:solidFill>
                <a:latin typeface="Tahoma"/>
                <a:cs typeface="Tahoma"/>
              </a:rPr>
              <a:t> </a:t>
            </a:r>
            <a:r>
              <a:rPr sz="1300" b="1" dirty="0">
                <a:solidFill>
                  <a:srgbClr val="FECF00"/>
                </a:solidFill>
                <a:latin typeface="Tahoma"/>
                <a:cs typeface="Tahoma"/>
              </a:rPr>
              <a:t>learned</a:t>
            </a:r>
            <a:r>
              <a:rPr sz="1300" b="1" spc="20" dirty="0">
                <a:solidFill>
                  <a:srgbClr val="FECF00"/>
                </a:solidFill>
                <a:latin typeface="Tahoma"/>
                <a:cs typeface="Tahoma"/>
              </a:rPr>
              <a:t> </a:t>
            </a:r>
            <a:r>
              <a:rPr sz="1300" b="1" dirty="0">
                <a:solidFill>
                  <a:srgbClr val="FECF00"/>
                </a:solidFill>
                <a:latin typeface="Tahoma"/>
                <a:cs typeface="Tahoma"/>
              </a:rPr>
              <a:t>that</a:t>
            </a:r>
            <a:r>
              <a:rPr sz="1300" b="1" spc="25" dirty="0">
                <a:solidFill>
                  <a:srgbClr val="FECF00"/>
                </a:solidFill>
                <a:latin typeface="Tahoma"/>
                <a:cs typeface="Tahoma"/>
              </a:rPr>
              <a:t> </a:t>
            </a:r>
            <a:r>
              <a:rPr sz="1300" b="1" dirty="0">
                <a:solidFill>
                  <a:srgbClr val="FECF00"/>
                </a:solidFill>
                <a:latin typeface="Tahoma"/>
                <a:cs typeface="Tahoma"/>
              </a:rPr>
              <a:t>if</a:t>
            </a:r>
            <a:r>
              <a:rPr sz="1300" b="1" spc="25" dirty="0">
                <a:solidFill>
                  <a:srgbClr val="FECF00"/>
                </a:solidFill>
                <a:latin typeface="Tahoma"/>
                <a:cs typeface="Tahoma"/>
              </a:rPr>
              <a:t> </a:t>
            </a:r>
            <a:r>
              <a:rPr sz="1300" b="1" spc="-35" dirty="0">
                <a:solidFill>
                  <a:srgbClr val="FECF00"/>
                </a:solidFill>
                <a:latin typeface="Tahoma"/>
                <a:cs typeface="Tahoma"/>
              </a:rPr>
              <a:t>we</a:t>
            </a:r>
            <a:r>
              <a:rPr sz="1300" b="1" spc="25" dirty="0">
                <a:solidFill>
                  <a:srgbClr val="FECF00"/>
                </a:solidFill>
                <a:latin typeface="Tahoma"/>
                <a:cs typeface="Tahoma"/>
              </a:rPr>
              <a:t> </a:t>
            </a:r>
            <a:r>
              <a:rPr sz="1300" b="1" dirty="0">
                <a:solidFill>
                  <a:srgbClr val="FECF00"/>
                </a:solidFill>
                <a:latin typeface="Tahoma"/>
                <a:cs typeface="Tahoma"/>
              </a:rPr>
              <a:t>supply</a:t>
            </a:r>
            <a:r>
              <a:rPr sz="1300" b="1" spc="25" dirty="0">
                <a:solidFill>
                  <a:srgbClr val="FECF00"/>
                </a:solidFill>
                <a:latin typeface="Tahoma"/>
                <a:cs typeface="Tahoma"/>
              </a:rPr>
              <a:t> </a:t>
            </a:r>
            <a:r>
              <a:rPr sz="1300" b="1" spc="-20" dirty="0">
                <a:solidFill>
                  <a:srgbClr val="FECF00"/>
                </a:solidFill>
                <a:latin typeface="Tahoma"/>
                <a:cs typeface="Tahoma"/>
              </a:rPr>
              <a:t>some </a:t>
            </a:r>
            <a:r>
              <a:rPr sz="1300" b="1" dirty="0">
                <a:solidFill>
                  <a:srgbClr val="FECF00"/>
                </a:solidFill>
                <a:latin typeface="Tahoma"/>
                <a:cs typeface="Tahoma"/>
              </a:rPr>
              <a:t>of</a:t>
            </a:r>
            <a:r>
              <a:rPr sz="1300" b="1" spc="5" dirty="0">
                <a:solidFill>
                  <a:srgbClr val="FECF00"/>
                </a:solidFill>
                <a:latin typeface="Tahoma"/>
                <a:cs typeface="Tahoma"/>
              </a:rPr>
              <a:t> </a:t>
            </a:r>
            <a:r>
              <a:rPr sz="1300" b="1" dirty="0">
                <a:solidFill>
                  <a:srgbClr val="FECF00"/>
                </a:solidFill>
                <a:latin typeface="Tahoma"/>
                <a:cs typeface="Tahoma"/>
              </a:rPr>
              <a:t>those</a:t>
            </a:r>
            <a:r>
              <a:rPr sz="1300" b="1" spc="5" dirty="0">
                <a:solidFill>
                  <a:srgbClr val="FECF00"/>
                </a:solidFill>
                <a:latin typeface="Tahoma"/>
                <a:cs typeface="Tahoma"/>
              </a:rPr>
              <a:t> </a:t>
            </a:r>
            <a:r>
              <a:rPr sz="1300" b="1" dirty="0">
                <a:solidFill>
                  <a:srgbClr val="FECF00"/>
                </a:solidFill>
                <a:latin typeface="Tahoma"/>
                <a:cs typeface="Tahoma"/>
              </a:rPr>
              <a:t>materials</a:t>
            </a:r>
            <a:r>
              <a:rPr sz="1300" b="1" spc="10" dirty="0">
                <a:solidFill>
                  <a:srgbClr val="FECF00"/>
                </a:solidFill>
                <a:latin typeface="Tahoma"/>
                <a:cs typeface="Tahoma"/>
              </a:rPr>
              <a:t> </a:t>
            </a:r>
            <a:r>
              <a:rPr sz="1300" b="1" dirty="0">
                <a:solidFill>
                  <a:srgbClr val="FECF00"/>
                </a:solidFill>
                <a:latin typeface="Tahoma"/>
                <a:cs typeface="Tahoma"/>
              </a:rPr>
              <a:t>at</a:t>
            </a:r>
            <a:r>
              <a:rPr sz="1300" b="1" spc="5" dirty="0">
                <a:solidFill>
                  <a:srgbClr val="FECF00"/>
                </a:solidFill>
                <a:latin typeface="Tahoma"/>
                <a:cs typeface="Tahoma"/>
              </a:rPr>
              <a:t> </a:t>
            </a:r>
            <a:r>
              <a:rPr sz="1300" b="1" dirty="0">
                <a:solidFill>
                  <a:srgbClr val="FECF00"/>
                </a:solidFill>
                <a:latin typeface="Tahoma"/>
                <a:cs typeface="Tahoma"/>
              </a:rPr>
              <a:t>home,</a:t>
            </a:r>
            <a:r>
              <a:rPr sz="1300" b="1" spc="5" dirty="0">
                <a:solidFill>
                  <a:srgbClr val="FECF00"/>
                </a:solidFill>
                <a:latin typeface="Tahoma"/>
                <a:cs typeface="Tahoma"/>
              </a:rPr>
              <a:t> </a:t>
            </a:r>
            <a:r>
              <a:rPr sz="1300" b="1" dirty="0">
                <a:solidFill>
                  <a:srgbClr val="FECF00"/>
                </a:solidFill>
                <a:latin typeface="Tahoma"/>
                <a:cs typeface="Tahoma"/>
              </a:rPr>
              <a:t>the</a:t>
            </a:r>
            <a:r>
              <a:rPr sz="1300" b="1" spc="10" dirty="0">
                <a:solidFill>
                  <a:srgbClr val="FECF00"/>
                </a:solidFill>
                <a:latin typeface="Tahoma"/>
                <a:cs typeface="Tahoma"/>
              </a:rPr>
              <a:t> </a:t>
            </a:r>
            <a:r>
              <a:rPr sz="1300" b="1" spc="-20" dirty="0">
                <a:solidFill>
                  <a:srgbClr val="FECF00"/>
                </a:solidFill>
                <a:latin typeface="Tahoma"/>
                <a:cs typeface="Tahoma"/>
              </a:rPr>
              <a:t>work </a:t>
            </a:r>
            <a:r>
              <a:rPr sz="1300" b="1" dirty="0">
                <a:solidFill>
                  <a:srgbClr val="FECF00"/>
                </a:solidFill>
                <a:latin typeface="Tahoma"/>
                <a:cs typeface="Tahoma"/>
              </a:rPr>
              <a:t>product comes back in a manner </a:t>
            </a:r>
            <a:r>
              <a:rPr sz="1300" b="1" spc="-20" dirty="0">
                <a:solidFill>
                  <a:srgbClr val="FECF00"/>
                </a:solidFill>
                <a:latin typeface="Tahoma"/>
                <a:cs typeface="Tahoma"/>
              </a:rPr>
              <a:t>that</a:t>
            </a:r>
            <a:endParaRPr sz="1300">
              <a:latin typeface="Tahoma"/>
              <a:cs typeface="Tahoma"/>
            </a:endParaRPr>
          </a:p>
          <a:p>
            <a:pPr marL="1032510" algn="just">
              <a:lnSpc>
                <a:spcPct val="100000"/>
              </a:lnSpc>
              <a:spcBef>
                <a:spcPts val="240"/>
              </a:spcBef>
            </a:pPr>
            <a:r>
              <a:rPr sz="1300" b="1" spc="-35" dirty="0">
                <a:solidFill>
                  <a:srgbClr val="FECF00"/>
                </a:solidFill>
                <a:latin typeface="Tahoma"/>
                <a:cs typeface="Tahoma"/>
              </a:rPr>
              <a:t>we</a:t>
            </a:r>
            <a:r>
              <a:rPr sz="1300" b="1" spc="-25" dirty="0">
                <a:solidFill>
                  <a:srgbClr val="FECF00"/>
                </a:solidFill>
                <a:latin typeface="Tahoma"/>
                <a:cs typeface="Tahoma"/>
              </a:rPr>
              <a:t> </a:t>
            </a:r>
            <a:r>
              <a:rPr sz="1300" b="1" dirty="0">
                <a:solidFill>
                  <a:srgbClr val="FECF00"/>
                </a:solidFill>
                <a:latin typeface="Tahoma"/>
                <a:cs typeface="Tahoma"/>
              </a:rPr>
              <a:t>want</a:t>
            </a:r>
            <a:r>
              <a:rPr sz="1300" b="1" spc="-25" dirty="0">
                <a:solidFill>
                  <a:srgbClr val="FECF00"/>
                </a:solidFill>
                <a:latin typeface="Tahoma"/>
                <a:cs typeface="Tahoma"/>
              </a:rPr>
              <a:t> </a:t>
            </a:r>
            <a:r>
              <a:rPr sz="1300" b="1" dirty="0">
                <a:solidFill>
                  <a:srgbClr val="FECF00"/>
                </a:solidFill>
                <a:latin typeface="Tahoma"/>
                <a:cs typeface="Tahoma"/>
              </a:rPr>
              <a:t>it</a:t>
            </a:r>
            <a:r>
              <a:rPr sz="1300" b="1" spc="-25" dirty="0">
                <a:solidFill>
                  <a:srgbClr val="FECF00"/>
                </a:solidFill>
                <a:latin typeface="Tahoma"/>
                <a:cs typeface="Tahoma"/>
              </a:rPr>
              <a:t> </a:t>
            </a:r>
            <a:r>
              <a:rPr sz="1300" b="1" dirty="0">
                <a:solidFill>
                  <a:srgbClr val="FECF00"/>
                </a:solidFill>
                <a:latin typeface="Tahoma"/>
                <a:cs typeface="Tahoma"/>
              </a:rPr>
              <a:t>to</a:t>
            </a:r>
            <a:r>
              <a:rPr sz="1300" b="1" spc="-25" dirty="0">
                <a:solidFill>
                  <a:srgbClr val="FECF00"/>
                </a:solidFill>
                <a:latin typeface="Tahoma"/>
                <a:cs typeface="Tahoma"/>
              </a:rPr>
              <a:t> </a:t>
            </a:r>
            <a:r>
              <a:rPr sz="1300" b="1" dirty="0">
                <a:solidFill>
                  <a:srgbClr val="FECF00"/>
                </a:solidFill>
                <a:latin typeface="Tahoma"/>
                <a:cs typeface="Tahoma"/>
              </a:rPr>
              <a:t>for</a:t>
            </a:r>
            <a:r>
              <a:rPr sz="1300" b="1" spc="-20" dirty="0">
                <a:solidFill>
                  <a:srgbClr val="FECF00"/>
                </a:solidFill>
                <a:latin typeface="Tahoma"/>
                <a:cs typeface="Tahoma"/>
              </a:rPr>
              <a:t> </a:t>
            </a:r>
            <a:r>
              <a:rPr sz="1300" b="1" spc="-10" dirty="0">
                <a:solidFill>
                  <a:srgbClr val="FECF00"/>
                </a:solidFill>
                <a:latin typeface="Tahoma"/>
                <a:cs typeface="Tahoma"/>
              </a:rPr>
              <a:t>success.</a:t>
            </a:r>
            <a:endParaRPr sz="1300">
              <a:latin typeface="Tahoma"/>
              <a:cs typeface="Tahoma"/>
            </a:endParaRPr>
          </a:p>
          <a:p>
            <a:pPr marL="589280">
              <a:lnSpc>
                <a:spcPct val="100000"/>
              </a:lnSpc>
              <a:spcBef>
                <a:spcPts val="235"/>
              </a:spcBef>
            </a:pPr>
            <a:r>
              <a:rPr sz="1300" b="1" spc="-254" dirty="0">
                <a:solidFill>
                  <a:srgbClr val="FFFFFF"/>
                </a:solidFill>
                <a:latin typeface="Arial"/>
                <a:cs typeface="Arial"/>
              </a:rPr>
              <a:t>—</a:t>
            </a:r>
            <a:r>
              <a:rPr sz="1300" b="1" spc="-40" dirty="0">
                <a:solidFill>
                  <a:srgbClr val="FFFFFF"/>
                </a:solidFill>
                <a:latin typeface="Arial"/>
                <a:cs typeface="Arial"/>
              </a:rPr>
              <a:t> </a:t>
            </a:r>
            <a:r>
              <a:rPr sz="1300" b="1" dirty="0">
                <a:solidFill>
                  <a:srgbClr val="FFFFFF"/>
                </a:solidFill>
                <a:latin typeface="Arial"/>
                <a:cs typeface="Arial"/>
              </a:rPr>
              <a:t>Dr.</a:t>
            </a:r>
            <a:r>
              <a:rPr sz="1300" b="1" spc="-40" dirty="0">
                <a:solidFill>
                  <a:srgbClr val="FFFFFF"/>
                </a:solidFill>
                <a:latin typeface="Arial"/>
                <a:cs typeface="Arial"/>
              </a:rPr>
              <a:t> </a:t>
            </a:r>
            <a:r>
              <a:rPr sz="1300" b="1" spc="-20" dirty="0">
                <a:solidFill>
                  <a:srgbClr val="FFFFFF"/>
                </a:solidFill>
                <a:latin typeface="Arial"/>
                <a:cs typeface="Arial"/>
              </a:rPr>
              <a:t>Boyd,</a:t>
            </a:r>
            <a:r>
              <a:rPr sz="1300" b="1" spc="-45" dirty="0">
                <a:solidFill>
                  <a:srgbClr val="FFFFFF"/>
                </a:solidFill>
                <a:latin typeface="Arial"/>
                <a:cs typeface="Arial"/>
              </a:rPr>
              <a:t> </a:t>
            </a:r>
            <a:r>
              <a:rPr sz="1000" i="1" spc="-10" dirty="0">
                <a:solidFill>
                  <a:srgbClr val="FFFFFF"/>
                </a:solidFill>
                <a:latin typeface="Source Serif 4"/>
                <a:cs typeface="Source Serif 4"/>
              </a:rPr>
              <a:t>Charlotte-Mecklenburg</a:t>
            </a:r>
            <a:r>
              <a:rPr sz="1000" i="1" spc="20" dirty="0">
                <a:solidFill>
                  <a:srgbClr val="FFFFFF"/>
                </a:solidFill>
                <a:latin typeface="Source Serif 4"/>
                <a:cs typeface="Source Serif 4"/>
              </a:rPr>
              <a:t> </a:t>
            </a:r>
            <a:r>
              <a:rPr sz="1000" i="1" spc="-10" dirty="0">
                <a:solidFill>
                  <a:srgbClr val="FFFFFF"/>
                </a:solidFill>
                <a:latin typeface="Source Serif 4"/>
                <a:cs typeface="Source Serif 4"/>
              </a:rPr>
              <a:t>Schools</a:t>
            </a:r>
            <a:endParaRPr sz="1000">
              <a:latin typeface="Source Serif 4"/>
              <a:cs typeface="Source Serif 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8815838"/>
            <a:ext cx="3881120" cy="407034"/>
          </a:xfrm>
          <a:prstGeom prst="rect">
            <a:avLst/>
          </a:prstGeom>
        </p:spPr>
        <p:txBody>
          <a:bodyPr vert="horz" wrap="square" lIns="0" tIns="35560" rIns="0" bIns="0" rtlCol="0">
            <a:spAutoFit/>
          </a:bodyPr>
          <a:lstStyle/>
          <a:p>
            <a:pPr marL="12700">
              <a:lnSpc>
                <a:spcPct val="100000"/>
              </a:lnSpc>
              <a:spcBef>
                <a:spcPts val="280"/>
              </a:spcBef>
            </a:pPr>
            <a:r>
              <a:rPr sz="1100" spc="75" dirty="0">
                <a:solidFill>
                  <a:srgbClr val="08A6DE"/>
                </a:solidFill>
                <a:latin typeface="Arial"/>
                <a:cs typeface="Arial"/>
              </a:rPr>
              <a:t>Have</a:t>
            </a:r>
            <a:r>
              <a:rPr sz="1100" spc="-30" dirty="0">
                <a:solidFill>
                  <a:srgbClr val="08A6DE"/>
                </a:solidFill>
                <a:latin typeface="Arial"/>
                <a:cs typeface="Arial"/>
              </a:rPr>
              <a:t> </a:t>
            </a:r>
            <a:r>
              <a:rPr sz="1100" spc="70" dirty="0">
                <a:solidFill>
                  <a:srgbClr val="08A6DE"/>
                </a:solidFill>
                <a:latin typeface="Arial"/>
                <a:cs typeface="Arial"/>
              </a:rPr>
              <a:t>questions</a:t>
            </a:r>
            <a:r>
              <a:rPr sz="1100" spc="-30" dirty="0">
                <a:solidFill>
                  <a:srgbClr val="08A6DE"/>
                </a:solidFill>
                <a:latin typeface="Arial"/>
                <a:cs typeface="Arial"/>
              </a:rPr>
              <a:t> </a:t>
            </a:r>
            <a:r>
              <a:rPr sz="1100" spc="125" dirty="0">
                <a:solidFill>
                  <a:srgbClr val="08A6DE"/>
                </a:solidFill>
                <a:latin typeface="Arial"/>
                <a:cs typeface="Arial"/>
              </a:rPr>
              <a:t>or</a:t>
            </a:r>
            <a:r>
              <a:rPr sz="1100" spc="-25" dirty="0">
                <a:solidFill>
                  <a:srgbClr val="08A6DE"/>
                </a:solidFill>
                <a:latin typeface="Arial"/>
                <a:cs typeface="Arial"/>
              </a:rPr>
              <a:t> </a:t>
            </a:r>
            <a:r>
              <a:rPr sz="1100" spc="90" dirty="0">
                <a:solidFill>
                  <a:srgbClr val="08A6DE"/>
                </a:solidFill>
                <a:latin typeface="Arial"/>
                <a:cs typeface="Arial"/>
              </a:rPr>
              <a:t>need</a:t>
            </a:r>
            <a:r>
              <a:rPr sz="1100" spc="-30" dirty="0">
                <a:solidFill>
                  <a:srgbClr val="08A6DE"/>
                </a:solidFill>
                <a:latin typeface="Arial"/>
                <a:cs typeface="Arial"/>
              </a:rPr>
              <a:t> </a:t>
            </a:r>
            <a:r>
              <a:rPr sz="1100" spc="55" dirty="0">
                <a:solidFill>
                  <a:srgbClr val="08A6DE"/>
                </a:solidFill>
                <a:latin typeface="Arial"/>
                <a:cs typeface="Arial"/>
              </a:rPr>
              <a:t>help?</a:t>
            </a:r>
            <a:r>
              <a:rPr sz="1100" spc="-30" dirty="0">
                <a:solidFill>
                  <a:srgbClr val="08A6DE"/>
                </a:solidFill>
                <a:latin typeface="Arial"/>
                <a:cs typeface="Arial"/>
              </a:rPr>
              <a:t> </a:t>
            </a:r>
            <a:r>
              <a:rPr sz="1100" spc="45" dirty="0">
                <a:solidFill>
                  <a:srgbClr val="231F20"/>
                </a:solidFill>
                <a:latin typeface="Arial"/>
                <a:cs typeface="Arial"/>
              </a:rPr>
              <a:t>Contact</a:t>
            </a:r>
            <a:r>
              <a:rPr sz="1100" spc="-20" dirty="0">
                <a:solidFill>
                  <a:srgbClr val="231F20"/>
                </a:solidFill>
                <a:latin typeface="Arial"/>
                <a:cs typeface="Arial"/>
              </a:rPr>
              <a:t> </a:t>
            </a:r>
            <a:r>
              <a:rPr sz="1100" spc="70" dirty="0">
                <a:solidFill>
                  <a:srgbClr val="231F20"/>
                </a:solidFill>
                <a:latin typeface="Arial"/>
                <a:cs typeface="Arial"/>
              </a:rPr>
              <a:t>Darden</a:t>
            </a:r>
            <a:r>
              <a:rPr sz="1100" spc="-25" dirty="0">
                <a:solidFill>
                  <a:srgbClr val="231F20"/>
                </a:solidFill>
                <a:latin typeface="Arial"/>
                <a:cs typeface="Arial"/>
              </a:rPr>
              <a:t> </a:t>
            </a:r>
            <a:r>
              <a:rPr sz="1100" spc="30" dirty="0">
                <a:solidFill>
                  <a:srgbClr val="231F20"/>
                </a:solidFill>
                <a:latin typeface="Arial"/>
                <a:cs typeface="Arial"/>
              </a:rPr>
              <a:t>Blow</a:t>
            </a:r>
            <a:endParaRPr sz="1100">
              <a:latin typeface="Arial"/>
              <a:cs typeface="Arial"/>
            </a:endParaRPr>
          </a:p>
          <a:p>
            <a:pPr marL="12700">
              <a:lnSpc>
                <a:spcPct val="100000"/>
              </a:lnSpc>
              <a:spcBef>
                <a:spcPts val="180"/>
              </a:spcBef>
            </a:pPr>
            <a:r>
              <a:rPr sz="1100" spc="75" dirty="0">
                <a:solidFill>
                  <a:srgbClr val="231F20"/>
                </a:solidFill>
                <a:latin typeface="Arial"/>
                <a:cs typeface="Arial"/>
              </a:rPr>
              <a:t>at</a:t>
            </a:r>
            <a:r>
              <a:rPr sz="1100" spc="-25" dirty="0">
                <a:solidFill>
                  <a:srgbClr val="231F20"/>
                </a:solidFill>
                <a:latin typeface="Arial"/>
                <a:cs typeface="Arial"/>
              </a:rPr>
              <a:t> </a:t>
            </a:r>
            <a:r>
              <a:rPr sz="1100" spc="55" dirty="0">
                <a:solidFill>
                  <a:srgbClr val="231F20"/>
                </a:solidFill>
                <a:latin typeface="Arial"/>
                <a:cs typeface="Arial"/>
                <a:hlinkClick r:id="rId2"/>
              </a:rPr>
              <a:t>darden@classroomcentral.org</a:t>
            </a:r>
            <a:r>
              <a:rPr sz="1100" spc="-20" dirty="0">
                <a:solidFill>
                  <a:srgbClr val="231F20"/>
                </a:solidFill>
                <a:latin typeface="Arial"/>
                <a:cs typeface="Arial"/>
              </a:rPr>
              <a:t> </a:t>
            </a:r>
            <a:r>
              <a:rPr sz="1100" spc="110" dirty="0">
                <a:solidFill>
                  <a:srgbClr val="231F20"/>
                </a:solidFill>
                <a:latin typeface="Arial"/>
                <a:cs typeface="Arial"/>
              </a:rPr>
              <a:t>or</a:t>
            </a:r>
            <a:r>
              <a:rPr sz="1100" spc="-20" dirty="0">
                <a:solidFill>
                  <a:srgbClr val="231F20"/>
                </a:solidFill>
                <a:latin typeface="Arial"/>
                <a:cs typeface="Arial"/>
              </a:rPr>
              <a:t> </a:t>
            </a:r>
            <a:r>
              <a:rPr sz="1100" spc="-45" dirty="0">
                <a:solidFill>
                  <a:srgbClr val="231F20"/>
                </a:solidFill>
                <a:latin typeface="Arial"/>
                <a:cs typeface="Arial"/>
              </a:rPr>
              <a:t>704.377.1740</a:t>
            </a:r>
            <a:r>
              <a:rPr sz="1100" spc="-20" dirty="0">
                <a:solidFill>
                  <a:srgbClr val="231F20"/>
                </a:solidFill>
                <a:latin typeface="Arial"/>
                <a:cs typeface="Arial"/>
              </a:rPr>
              <a:t> </a:t>
            </a:r>
            <a:r>
              <a:rPr sz="1100" dirty="0">
                <a:solidFill>
                  <a:srgbClr val="231F20"/>
                </a:solidFill>
                <a:latin typeface="Arial"/>
                <a:cs typeface="Arial"/>
              </a:rPr>
              <a:t>ext.</a:t>
            </a:r>
            <a:r>
              <a:rPr sz="1100" spc="-20" dirty="0">
                <a:solidFill>
                  <a:srgbClr val="231F20"/>
                </a:solidFill>
                <a:latin typeface="Arial"/>
                <a:cs typeface="Arial"/>
              </a:rPr>
              <a:t> 4120</a:t>
            </a:r>
            <a:endParaRPr sz="1100">
              <a:latin typeface="Arial"/>
              <a:cs typeface="Arial"/>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85" dirty="0">
                <a:solidFill>
                  <a:srgbClr val="19455C"/>
                </a:solidFill>
              </a:rPr>
              <a:t>Sample</a:t>
            </a:r>
            <a:r>
              <a:rPr spc="-135" dirty="0">
                <a:solidFill>
                  <a:srgbClr val="19455C"/>
                </a:solidFill>
              </a:rPr>
              <a:t> </a:t>
            </a:r>
            <a:r>
              <a:rPr spc="-10" dirty="0"/>
              <a:t>Emails</a:t>
            </a:r>
          </a:p>
        </p:txBody>
      </p:sp>
      <p:pic>
        <p:nvPicPr>
          <p:cNvPr id="4" name="object 4"/>
          <p:cNvPicPr/>
          <p:nvPr/>
        </p:nvPicPr>
        <p:blipFill>
          <a:blip r:embed="rId3" cstate="print"/>
          <a:stretch>
            <a:fillRect/>
          </a:stretch>
        </p:blipFill>
        <p:spPr>
          <a:xfrm>
            <a:off x="0" y="878230"/>
            <a:ext cx="7772400" cy="1151737"/>
          </a:xfrm>
          <a:prstGeom prst="rect">
            <a:avLst/>
          </a:prstGeom>
        </p:spPr>
      </p:pic>
      <p:sp>
        <p:nvSpPr>
          <p:cNvPr id="5" name="object 5"/>
          <p:cNvSpPr txBox="1"/>
          <p:nvPr/>
        </p:nvSpPr>
        <p:spPr>
          <a:xfrm>
            <a:off x="1299428" y="1042629"/>
            <a:ext cx="5170170" cy="788035"/>
          </a:xfrm>
          <a:prstGeom prst="rect">
            <a:avLst/>
          </a:prstGeom>
        </p:spPr>
        <p:txBody>
          <a:bodyPr vert="horz" wrap="square" lIns="0" tIns="35560" rIns="0" bIns="0" rtlCol="0">
            <a:spAutoFit/>
          </a:bodyPr>
          <a:lstStyle/>
          <a:p>
            <a:pPr algn="ctr">
              <a:lnSpc>
                <a:spcPct val="100000"/>
              </a:lnSpc>
              <a:spcBef>
                <a:spcPts val="280"/>
              </a:spcBef>
            </a:pPr>
            <a:r>
              <a:rPr sz="1100" dirty="0">
                <a:solidFill>
                  <a:srgbClr val="FFFFFF"/>
                </a:solidFill>
                <a:latin typeface="Arial"/>
                <a:cs typeface="Arial"/>
              </a:rPr>
              <a:t>We</a:t>
            </a:r>
            <a:r>
              <a:rPr sz="1100" spc="10" dirty="0">
                <a:solidFill>
                  <a:srgbClr val="FFFFFF"/>
                </a:solidFill>
                <a:latin typeface="Arial"/>
                <a:cs typeface="Arial"/>
              </a:rPr>
              <a:t> </a:t>
            </a:r>
            <a:r>
              <a:rPr sz="1100" spc="70" dirty="0">
                <a:solidFill>
                  <a:srgbClr val="FFFFFF"/>
                </a:solidFill>
                <a:latin typeface="Arial"/>
                <a:cs typeface="Arial"/>
              </a:rPr>
              <a:t>hope</a:t>
            </a:r>
            <a:r>
              <a:rPr sz="1100" spc="15" dirty="0">
                <a:solidFill>
                  <a:srgbClr val="FFFFFF"/>
                </a:solidFill>
                <a:latin typeface="Arial"/>
                <a:cs typeface="Arial"/>
              </a:rPr>
              <a:t> </a:t>
            </a:r>
            <a:r>
              <a:rPr sz="1100" dirty="0">
                <a:solidFill>
                  <a:srgbClr val="FFFFFF"/>
                </a:solidFill>
                <a:latin typeface="Arial"/>
                <a:cs typeface="Arial"/>
              </a:rPr>
              <a:t>these</a:t>
            </a:r>
            <a:r>
              <a:rPr sz="1100" spc="10" dirty="0">
                <a:solidFill>
                  <a:srgbClr val="FFFFFF"/>
                </a:solidFill>
                <a:latin typeface="Arial"/>
                <a:cs typeface="Arial"/>
              </a:rPr>
              <a:t> </a:t>
            </a:r>
            <a:r>
              <a:rPr sz="1100" spc="50" dirty="0">
                <a:solidFill>
                  <a:srgbClr val="FFFFFF"/>
                </a:solidFill>
                <a:latin typeface="Arial"/>
                <a:cs typeface="Arial"/>
              </a:rPr>
              <a:t>sample</a:t>
            </a:r>
            <a:r>
              <a:rPr sz="1100" spc="5" dirty="0">
                <a:solidFill>
                  <a:srgbClr val="FFFFFF"/>
                </a:solidFill>
                <a:latin typeface="Arial"/>
                <a:cs typeface="Arial"/>
              </a:rPr>
              <a:t> </a:t>
            </a:r>
            <a:r>
              <a:rPr sz="1100" dirty="0">
                <a:solidFill>
                  <a:srgbClr val="FFFFFF"/>
                </a:solidFill>
                <a:latin typeface="Arial"/>
                <a:cs typeface="Arial"/>
              </a:rPr>
              <a:t>emails</a:t>
            </a:r>
            <a:r>
              <a:rPr sz="1100" spc="15" dirty="0">
                <a:solidFill>
                  <a:srgbClr val="FFFFFF"/>
                </a:solidFill>
                <a:latin typeface="Arial"/>
                <a:cs typeface="Arial"/>
              </a:rPr>
              <a:t> </a:t>
            </a:r>
            <a:r>
              <a:rPr sz="1100" dirty="0">
                <a:solidFill>
                  <a:srgbClr val="FFFFFF"/>
                </a:solidFill>
                <a:latin typeface="Arial"/>
                <a:cs typeface="Arial"/>
              </a:rPr>
              <a:t>will</a:t>
            </a:r>
            <a:r>
              <a:rPr sz="1100" spc="15" dirty="0">
                <a:solidFill>
                  <a:srgbClr val="FFFFFF"/>
                </a:solidFill>
                <a:latin typeface="Arial"/>
                <a:cs typeface="Arial"/>
              </a:rPr>
              <a:t> </a:t>
            </a:r>
            <a:r>
              <a:rPr sz="1100" spc="50" dirty="0">
                <a:solidFill>
                  <a:srgbClr val="FFFFFF"/>
                </a:solidFill>
                <a:latin typeface="Arial"/>
                <a:cs typeface="Arial"/>
              </a:rPr>
              <a:t>help</a:t>
            </a:r>
            <a:r>
              <a:rPr sz="1100" spc="15" dirty="0">
                <a:solidFill>
                  <a:srgbClr val="FFFFFF"/>
                </a:solidFill>
                <a:latin typeface="Arial"/>
                <a:cs typeface="Arial"/>
              </a:rPr>
              <a:t> </a:t>
            </a:r>
            <a:r>
              <a:rPr sz="1100" spc="60" dirty="0">
                <a:solidFill>
                  <a:srgbClr val="FFFFFF"/>
                </a:solidFill>
                <a:latin typeface="Arial"/>
                <a:cs typeface="Arial"/>
              </a:rPr>
              <a:t>you</a:t>
            </a:r>
            <a:r>
              <a:rPr sz="1100" spc="5" dirty="0">
                <a:solidFill>
                  <a:srgbClr val="FFFFFF"/>
                </a:solidFill>
                <a:latin typeface="Arial"/>
                <a:cs typeface="Arial"/>
              </a:rPr>
              <a:t> </a:t>
            </a:r>
            <a:r>
              <a:rPr sz="1100" spc="70" dirty="0">
                <a:solidFill>
                  <a:srgbClr val="FFFFFF"/>
                </a:solidFill>
                <a:latin typeface="Arial"/>
                <a:cs typeface="Arial"/>
              </a:rPr>
              <a:t>promote</a:t>
            </a:r>
            <a:r>
              <a:rPr sz="1100" spc="15" dirty="0">
                <a:solidFill>
                  <a:srgbClr val="FFFFFF"/>
                </a:solidFill>
                <a:latin typeface="Arial"/>
                <a:cs typeface="Arial"/>
              </a:rPr>
              <a:t> </a:t>
            </a:r>
            <a:r>
              <a:rPr sz="1100" spc="70" dirty="0">
                <a:solidFill>
                  <a:srgbClr val="FFFFFF"/>
                </a:solidFill>
                <a:latin typeface="Arial"/>
                <a:cs typeface="Arial"/>
              </a:rPr>
              <a:t>your</a:t>
            </a:r>
            <a:r>
              <a:rPr sz="1100" spc="10" dirty="0">
                <a:solidFill>
                  <a:srgbClr val="FFFFFF"/>
                </a:solidFill>
                <a:latin typeface="Arial"/>
                <a:cs typeface="Arial"/>
              </a:rPr>
              <a:t> </a:t>
            </a:r>
            <a:r>
              <a:rPr sz="1100" spc="50" dirty="0">
                <a:solidFill>
                  <a:srgbClr val="FFFFFF"/>
                </a:solidFill>
                <a:latin typeface="Arial"/>
                <a:cs typeface="Arial"/>
              </a:rPr>
              <a:t>school</a:t>
            </a:r>
            <a:r>
              <a:rPr sz="1100" spc="5" dirty="0">
                <a:solidFill>
                  <a:srgbClr val="FFFFFF"/>
                </a:solidFill>
                <a:latin typeface="Arial"/>
                <a:cs typeface="Arial"/>
              </a:rPr>
              <a:t> </a:t>
            </a:r>
            <a:r>
              <a:rPr sz="1100" dirty="0">
                <a:solidFill>
                  <a:srgbClr val="FFFFFF"/>
                </a:solidFill>
                <a:latin typeface="Arial"/>
                <a:cs typeface="Arial"/>
              </a:rPr>
              <a:t>supply</a:t>
            </a:r>
            <a:r>
              <a:rPr sz="1100" spc="10" dirty="0">
                <a:solidFill>
                  <a:srgbClr val="FFFFFF"/>
                </a:solidFill>
                <a:latin typeface="Arial"/>
                <a:cs typeface="Arial"/>
              </a:rPr>
              <a:t> </a:t>
            </a:r>
            <a:r>
              <a:rPr sz="1100" spc="-10" dirty="0">
                <a:solidFill>
                  <a:srgbClr val="FFFFFF"/>
                </a:solidFill>
                <a:latin typeface="Arial"/>
                <a:cs typeface="Arial"/>
              </a:rPr>
              <a:t>drive.</a:t>
            </a:r>
            <a:endParaRPr sz="1100">
              <a:latin typeface="Arial"/>
              <a:cs typeface="Arial"/>
            </a:endParaRPr>
          </a:p>
          <a:p>
            <a:pPr marL="152400" marR="144780" indent="1905" algn="ctr">
              <a:lnSpc>
                <a:spcPct val="113700"/>
              </a:lnSpc>
            </a:pPr>
            <a:r>
              <a:rPr sz="1100" dirty="0">
                <a:solidFill>
                  <a:srgbClr val="FFFFFF"/>
                </a:solidFill>
                <a:latin typeface="Arial"/>
                <a:cs typeface="Arial"/>
              </a:rPr>
              <a:t>Feel</a:t>
            </a:r>
            <a:r>
              <a:rPr sz="1100" spc="-20" dirty="0">
                <a:solidFill>
                  <a:srgbClr val="FFFFFF"/>
                </a:solidFill>
                <a:latin typeface="Arial"/>
                <a:cs typeface="Arial"/>
              </a:rPr>
              <a:t> </a:t>
            </a:r>
            <a:r>
              <a:rPr sz="1100" dirty="0">
                <a:solidFill>
                  <a:srgbClr val="FFFFFF"/>
                </a:solidFill>
                <a:latin typeface="Arial"/>
                <a:cs typeface="Arial"/>
              </a:rPr>
              <a:t>free</a:t>
            </a:r>
            <a:r>
              <a:rPr sz="1100" spc="-15" dirty="0">
                <a:solidFill>
                  <a:srgbClr val="FFFFFF"/>
                </a:solidFill>
                <a:latin typeface="Arial"/>
                <a:cs typeface="Arial"/>
              </a:rPr>
              <a:t> </a:t>
            </a:r>
            <a:r>
              <a:rPr sz="1100" spc="60" dirty="0">
                <a:solidFill>
                  <a:srgbClr val="FFFFFF"/>
                </a:solidFill>
                <a:latin typeface="Arial"/>
                <a:cs typeface="Arial"/>
              </a:rPr>
              <a:t>to</a:t>
            </a:r>
            <a:r>
              <a:rPr sz="1100" spc="-25" dirty="0">
                <a:solidFill>
                  <a:srgbClr val="FFFFFF"/>
                </a:solidFill>
                <a:latin typeface="Arial"/>
                <a:cs typeface="Arial"/>
              </a:rPr>
              <a:t> </a:t>
            </a:r>
            <a:r>
              <a:rPr sz="1100" spc="55" dirty="0">
                <a:solidFill>
                  <a:srgbClr val="FFFFFF"/>
                </a:solidFill>
                <a:latin typeface="Arial"/>
                <a:cs typeface="Arial"/>
              </a:rPr>
              <a:t>get</a:t>
            </a:r>
            <a:r>
              <a:rPr sz="1100" spc="-25" dirty="0">
                <a:solidFill>
                  <a:srgbClr val="FFFFFF"/>
                </a:solidFill>
                <a:latin typeface="Arial"/>
                <a:cs typeface="Arial"/>
              </a:rPr>
              <a:t> </a:t>
            </a:r>
            <a:r>
              <a:rPr sz="1100" dirty="0">
                <a:solidFill>
                  <a:srgbClr val="FFFFFF"/>
                </a:solidFill>
                <a:latin typeface="Arial"/>
                <a:cs typeface="Arial"/>
              </a:rPr>
              <a:t>creative</a:t>
            </a:r>
            <a:r>
              <a:rPr sz="1100" spc="-15" dirty="0">
                <a:solidFill>
                  <a:srgbClr val="FFFFFF"/>
                </a:solidFill>
                <a:latin typeface="Arial"/>
                <a:cs typeface="Arial"/>
              </a:rPr>
              <a:t> </a:t>
            </a:r>
            <a:r>
              <a:rPr sz="1100" spc="85" dirty="0">
                <a:solidFill>
                  <a:srgbClr val="FFFFFF"/>
                </a:solidFill>
                <a:latin typeface="Arial"/>
                <a:cs typeface="Arial"/>
              </a:rPr>
              <a:t>and</a:t>
            </a:r>
            <a:r>
              <a:rPr sz="1100" spc="-25" dirty="0">
                <a:solidFill>
                  <a:srgbClr val="FFFFFF"/>
                </a:solidFill>
                <a:latin typeface="Arial"/>
                <a:cs typeface="Arial"/>
              </a:rPr>
              <a:t> </a:t>
            </a:r>
            <a:r>
              <a:rPr sz="1100" spc="110" dirty="0">
                <a:solidFill>
                  <a:srgbClr val="FECF00"/>
                </a:solidFill>
                <a:latin typeface="Arial"/>
                <a:cs typeface="Arial"/>
              </a:rPr>
              <a:t>remember</a:t>
            </a:r>
            <a:r>
              <a:rPr sz="1100" dirty="0">
                <a:solidFill>
                  <a:srgbClr val="FECF00"/>
                </a:solidFill>
                <a:latin typeface="Arial"/>
                <a:cs typeface="Arial"/>
              </a:rPr>
              <a:t> </a:t>
            </a:r>
            <a:r>
              <a:rPr sz="1100" spc="80" dirty="0">
                <a:solidFill>
                  <a:srgbClr val="FECF00"/>
                </a:solidFill>
                <a:latin typeface="Arial"/>
                <a:cs typeface="Arial"/>
              </a:rPr>
              <a:t>to</a:t>
            </a:r>
            <a:r>
              <a:rPr sz="1100" dirty="0">
                <a:solidFill>
                  <a:srgbClr val="FECF00"/>
                </a:solidFill>
                <a:latin typeface="Arial"/>
                <a:cs typeface="Arial"/>
              </a:rPr>
              <a:t> </a:t>
            </a:r>
            <a:r>
              <a:rPr sz="1100" spc="65" dirty="0">
                <a:solidFill>
                  <a:srgbClr val="FECF00"/>
                </a:solidFill>
                <a:latin typeface="Arial"/>
                <a:cs typeface="Arial"/>
              </a:rPr>
              <a:t>customize</a:t>
            </a:r>
            <a:r>
              <a:rPr sz="1100" dirty="0">
                <a:solidFill>
                  <a:srgbClr val="FECF00"/>
                </a:solidFill>
                <a:latin typeface="Arial"/>
                <a:cs typeface="Arial"/>
              </a:rPr>
              <a:t> </a:t>
            </a:r>
            <a:r>
              <a:rPr sz="1100" spc="75" dirty="0">
                <a:solidFill>
                  <a:srgbClr val="FECF00"/>
                </a:solidFill>
                <a:latin typeface="Arial"/>
                <a:cs typeface="Arial"/>
              </a:rPr>
              <a:t>the</a:t>
            </a:r>
            <a:r>
              <a:rPr sz="1100" dirty="0">
                <a:solidFill>
                  <a:srgbClr val="FECF00"/>
                </a:solidFill>
                <a:latin typeface="Arial"/>
                <a:cs typeface="Arial"/>
              </a:rPr>
              <a:t> </a:t>
            </a:r>
            <a:r>
              <a:rPr sz="1100" spc="70" dirty="0">
                <a:solidFill>
                  <a:srgbClr val="FECF00"/>
                </a:solidFill>
                <a:latin typeface="Arial"/>
                <a:cs typeface="Arial"/>
              </a:rPr>
              <a:t>items</a:t>
            </a:r>
            <a:r>
              <a:rPr sz="1100" dirty="0">
                <a:solidFill>
                  <a:srgbClr val="FECF00"/>
                </a:solidFill>
                <a:latin typeface="Arial"/>
                <a:cs typeface="Arial"/>
              </a:rPr>
              <a:t> </a:t>
            </a:r>
            <a:r>
              <a:rPr sz="1100" spc="80" dirty="0">
                <a:solidFill>
                  <a:srgbClr val="FECF00"/>
                </a:solidFill>
                <a:latin typeface="Arial"/>
                <a:cs typeface="Arial"/>
              </a:rPr>
              <a:t>in</a:t>
            </a:r>
            <a:r>
              <a:rPr sz="1100" dirty="0">
                <a:solidFill>
                  <a:srgbClr val="FECF00"/>
                </a:solidFill>
                <a:latin typeface="Arial"/>
                <a:cs typeface="Arial"/>
              </a:rPr>
              <a:t> </a:t>
            </a:r>
            <a:r>
              <a:rPr sz="1100" spc="45" dirty="0">
                <a:solidFill>
                  <a:srgbClr val="FECF00"/>
                </a:solidFill>
                <a:latin typeface="Arial"/>
                <a:cs typeface="Arial"/>
              </a:rPr>
              <a:t>italcs </a:t>
            </a:r>
            <a:r>
              <a:rPr sz="1100" spc="80" dirty="0">
                <a:solidFill>
                  <a:srgbClr val="FECF00"/>
                </a:solidFill>
                <a:latin typeface="Arial"/>
                <a:cs typeface="Arial"/>
              </a:rPr>
              <a:t>to</a:t>
            </a:r>
            <a:r>
              <a:rPr sz="1100" spc="20" dirty="0">
                <a:solidFill>
                  <a:srgbClr val="FECF00"/>
                </a:solidFill>
                <a:latin typeface="Arial"/>
                <a:cs typeface="Arial"/>
              </a:rPr>
              <a:t> </a:t>
            </a:r>
            <a:r>
              <a:rPr sz="1100" spc="105" dirty="0">
                <a:solidFill>
                  <a:srgbClr val="FECF00"/>
                </a:solidFill>
                <a:latin typeface="Arial"/>
                <a:cs typeface="Arial"/>
              </a:rPr>
              <a:t>your</a:t>
            </a:r>
            <a:r>
              <a:rPr sz="1100" spc="25" dirty="0">
                <a:solidFill>
                  <a:srgbClr val="FECF00"/>
                </a:solidFill>
                <a:latin typeface="Arial"/>
                <a:cs typeface="Arial"/>
              </a:rPr>
              <a:t> </a:t>
            </a:r>
            <a:r>
              <a:rPr sz="1100" spc="100" dirty="0">
                <a:solidFill>
                  <a:srgbClr val="FECF00"/>
                </a:solidFill>
                <a:latin typeface="Arial"/>
                <a:cs typeface="Arial"/>
              </a:rPr>
              <a:t>drive</a:t>
            </a:r>
            <a:r>
              <a:rPr sz="1100" spc="25" dirty="0">
                <a:solidFill>
                  <a:srgbClr val="FECF00"/>
                </a:solidFill>
                <a:latin typeface="Arial"/>
                <a:cs typeface="Arial"/>
              </a:rPr>
              <a:t> </a:t>
            </a:r>
            <a:r>
              <a:rPr sz="1100" spc="100" dirty="0">
                <a:solidFill>
                  <a:srgbClr val="FECF00"/>
                </a:solidFill>
                <a:latin typeface="Arial"/>
                <a:cs typeface="Arial"/>
              </a:rPr>
              <a:t>&amp;</a:t>
            </a:r>
            <a:r>
              <a:rPr sz="1100" spc="20" dirty="0">
                <a:solidFill>
                  <a:srgbClr val="FECF00"/>
                </a:solidFill>
                <a:latin typeface="Arial"/>
                <a:cs typeface="Arial"/>
              </a:rPr>
              <a:t> </a:t>
            </a:r>
            <a:r>
              <a:rPr sz="1100" spc="80" dirty="0">
                <a:solidFill>
                  <a:srgbClr val="FECF00"/>
                </a:solidFill>
                <a:latin typeface="Arial"/>
                <a:cs typeface="Arial"/>
              </a:rPr>
              <a:t>organization.</a:t>
            </a:r>
            <a:r>
              <a:rPr sz="1100" spc="25" dirty="0">
                <a:solidFill>
                  <a:srgbClr val="FECF00"/>
                </a:solidFill>
                <a:latin typeface="Arial"/>
                <a:cs typeface="Arial"/>
              </a:rPr>
              <a:t> </a:t>
            </a:r>
            <a:r>
              <a:rPr sz="1100" dirty="0">
                <a:solidFill>
                  <a:srgbClr val="FFFFFF"/>
                </a:solidFill>
                <a:latin typeface="Arial"/>
                <a:cs typeface="Arial"/>
              </a:rPr>
              <a:t>If</a:t>
            </a:r>
            <a:r>
              <a:rPr sz="1100" spc="5" dirty="0">
                <a:solidFill>
                  <a:srgbClr val="FFFFFF"/>
                </a:solidFill>
                <a:latin typeface="Arial"/>
                <a:cs typeface="Arial"/>
              </a:rPr>
              <a:t> </a:t>
            </a:r>
            <a:r>
              <a:rPr sz="1100" spc="50" dirty="0">
                <a:solidFill>
                  <a:srgbClr val="FFFFFF"/>
                </a:solidFill>
                <a:latin typeface="Arial"/>
                <a:cs typeface="Arial"/>
              </a:rPr>
              <a:t>you’d</a:t>
            </a:r>
            <a:r>
              <a:rPr sz="1100" dirty="0">
                <a:solidFill>
                  <a:srgbClr val="FFFFFF"/>
                </a:solidFill>
                <a:latin typeface="Arial"/>
                <a:cs typeface="Arial"/>
              </a:rPr>
              <a:t> like</a:t>
            </a:r>
            <a:r>
              <a:rPr sz="1100" spc="5" dirty="0">
                <a:solidFill>
                  <a:srgbClr val="FFFFFF"/>
                </a:solidFill>
                <a:latin typeface="Arial"/>
                <a:cs typeface="Arial"/>
              </a:rPr>
              <a:t> </a:t>
            </a:r>
            <a:r>
              <a:rPr sz="1100" dirty="0">
                <a:solidFill>
                  <a:srgbClr val="FFFFFF"/>
                </a:solidFill>
                <a:latin typeface="Arial"/>
                <a:cs typeface="Arial"/>
              </a:rPr>
              <a:t>the</a:t>
            </a:r>
            <a:r>
              <a:rPr sz="1100" spc="-5" dirty="0">
                <a:solidFill>
                  <a:srgbClr val="FFFFFF"/>
                </a:solidFill>
                <a:latin typeface="Arial"/>
                <a:cs typeface="Arial"/>
              </a:rPr>
              <a:t> </a:t>
            </a:r>
            <a:r>
              <a:rPr sz="1100" dirty="0">
                <a:solidFill>
                  <a:srgbClr val="FFFFFF"/>
                </a:solidFill>
                <a:latin typeface="Arial"/>
                <a:cs typeface="Arial"/>
              </a:rPr>
              <a:t>hyperlinks </a:t>
            </a:r>
            <a:r>
              <a:rPr sz="1100" spc="60" dirty="0">
                <a:solidFill>
                  <a:srgbClr val="FFFFFF"/>
                </a:solidFill>
                <a:latin typeface="Arial"/>
                <a:cs typeface="Arial"/>
              </a:rPr>
              <a:t>to</a:t>
            </a:r>
            <a:r>
              <a:rPr sz="1100" dirty="0">
                <a:solidFill>
                  <a:srgbClr val="FFFFFF"/>
                </a:solidFill>
                <a:latin typeface="Arial"/>
                <a:cs typeface="Arial"/>
              </a:rPr>
              <a:t> </a:t>
            </a:r>
            <a:r>
              <a:rPr sz="1100" spc="60" dirty="0">
                <a:solidFill>
                  <a:srgbClr val="FFFFFF"/>
                </a:solidFill>
                <a:latin typeface="Arial"/>
                <a:cs typeface="Arial"/>
              </a:rPr>
              <a:t>remain</a:t>
            </a:r>
            <a:r>
              <a:rPr sz="1100" dirty="0">
                <a:solidFill>
                  <a:srgbClr val="FFFFFF"/>
                </a:solidFill>
                <a:latin typeface="Arial"/>
                <a:cs typeface="Arial"/>
              </a:rPr>
              <a:t> </a:t>
            </a:r>
            <a:r>
              <a:rPr sz="1100" spc="-10" dirty="0">
                <a:solidFill>
                  <a:srgbClr val="FFFFFF"/>
                </a:solidFill>
                <a:latin typeface="Arial"/>
                <a:cs typeface="Arial"/>
              </a:rPr>
              <a:t>intact, </a:t>
            </a:r>
            <a:r>
              <a:rPr sz="1100" dirty="0">
                <a:solidFill>
                  <a:srgbClr val="FFFFFF"/>
                </a:solidFill>
                <a:latin typeface="Arial"/>
                <a:cs typeface="Arial"/>
              </a:rPr>
              <a:t>please</a:t>
            </a:r>
            <a:r>
              <a:rPr sz="1100" spc="15" dirty="0">
                <a:solidFill>
                  <a:srgbClr val="FFFFFF"/>
                </a:solidFill>
                <a:latin typeface="Arial"/>
                <a:cs typeface="Arial"/>
              </a:rPr>
              <a:t> </a:t>
            </a:r>
            <a:r>
              <a:rPr sz="1100" spc="70" dirty="0">
                <a:solidFill>
                  <a:srgbClr val="FFFFFF"/>
                </a:solidFill>
                <a:latin typeface="Arial"/>
                <a:cs typeface="Arial"/>
              </a:rPr>
              <a:t>be</a:t>
            </a:r>
            <a:r>
              <a:rPr sz="1100" spc="15" dirty="0">
                <a:solidFill>
                  <a:srgbClr val="FFFFFF"/>
                </a:solidFill>
                <a:latin typeface="Arial"/>
                <a:cs typeface="Arial"/>
              </a:rPr>
              <a:t> </a:t>
            </a:r>
            <a:r>
              <a:rPr sz="1100" dirty="0">
                <a:solidFill>
                  <a:srgbClr val="FFFFFF"/>
                </a:solidFill>
                <a:latin typeface="Arial"/>
                <a:cs typeface="Arial"/>
              </a:rPr>
              <a:t>careful</a:t>
            </a:r>
            <a:r>
              <a:rPr sz="1100" spc="20" dirty="0">
                <a:solidFill>
                  <a:srgbClr val="FFFFFF"/>
                </a:solidFill>
                <a:latin typeface="Arial"/>
                <a:cs typeface="Arial"/>
              </a:rPr>
              <a:t> </a:t>
            </a:r>
            <a:r>
              <a:rPr sz="1100" spc="65" dirty="0">
                <a:solidFill>
                  <a:srgbClr val="FFFFFF"/>
                </a:solidFill>
                <a:latin typeface="Arial"/>
                <a:cs typeface="Arial"/>
              </a:rPr>
              <a:t>when</a:t>
            </a:r>
            <a:r>
              <a:rPr sz="1100" spc="25" dirty="0">
                <a:solidFill>
                  <a:srgbClr val="FFFFFF"/>
                </a:solidFill>
                <a:latin typeface="Arial"/>
                <a:cs typeface="Arial"/>
              </a:rPr>
              <a:t> </a:t>
            </a:r>
            <a:r>
              <a:rPr sz="1100" spc="50" dirty="0">
                <a:solidFill>
                  <a:srgbClr val="FFFFFF"/>
                </a:solidFill>
                <a:latin typeface="Arial"/>
                <a:cs typeface="Arial"/>
              </a:rPr>
              <a:t>re-</a:t>
            </a:r>
            <a:r>
              <a:rPr sz="1100" spc="65" dirty="0">
                <a:solidFill>
                  <a:srgbClr val="FFFFFF"/>
                </a:solidFill>
                <a:latin typeface="Arial"/>
                <a:cs typeface="Arial"/>
              </a:rPr>
              <a:t>formatting</a:t>
            </a:r>
            <a:r>
              <a:rPr sz="1100" spc="15" dirty="0">
                <a:solidFill>
                  <a:srgbClr val="FFFFFF"/>
                </a:solidFill>
                <a:latin typeface="Arial"/>
                <a:cs typeface="Arial"/>
              </a:rPr>
              <a:t> </a:t>
            </a:r>
            <a:r>
              <a:rPr sz="1100" spc="105" dirty="0">
                <a:solidFill>
                  <a:srgbClr val="FFFFFF"/>
                </a:solidFill>
                <a:latin typeface="Arial"/>
                <a:cs typeface="Arial"/>
              </a:rPr>
              <a:t>or</a:t>
            </a:r>
            <a:r>
              <a:rPr sz="1100" spc="15" dirty="0">
                <a:solidFill>
                  <a:srgbClr val="FFFFFF"/>
                </a:solidFill>
                <a:latin typeface="Arial"/>
                <a:cs typeface="Arial"/>
              </a:rPr>
              <a:t> </a:t>
            </a:r>
            <a:r>
              <a:rPr sz="1100" spc="55" dirty="0">
                <a:solidFill>
                  <a:srgbClr val="FFFFFF"/>
                </a:solidFill>
                <a:latin typeface="Arial"/>
                <a:cs typeface="Arial"/>
              </a:rPr>
              <a:t>copying</a:t>
            </a:r>
            <a:r>
              <a:rPr sz="1100" spc="15" dirty="0">
                <a:solidFill>
                  <a:srgbClr val="FFFFFF"/>
                </a:solidFill>
                <a:latin typeface="Arial"/>
                <a:cs typeface="Arial"/>
              </a:rPr>
              <a:t> </a:t>
            </a:r>
            <a:r>
              <a:rPr sz="1100" spc="85" dirty="0">
                <a:solidFill>
                  <a:srgbClr val="FFFFFF"/>
                </a:solidFill>
                <a:latin typeface="Arial"/>
                <a:cs typeface="Arial"/>
              </a:rPr>
              <a:t>and</a:t>
            </a:r>
            <a:r>
              <a:rPr sz="1100" spc="15" dirty="0">
                <a:solidFill>
                  <a:srgbClr val="FFFFFF"/>
                </a:solidFill>
                <a:latin typeface="Arial"/>
                <a:cs typeface="Arial"/>
              </a:rPr>
              <a:t> </a:t>
            </a:r>
            <a:r>
              <a:rPr sz="1100" spc="50" dirty="0">
                <a:solidFill>
                  <a:srgbClr val="FFFFFF"/>
                </a:solidFill>
                <a:latin typeface="Arial"/>
                <a:cs typeface="Arial"/>
              </a:rPr>
              <a:t>pasting</a:t>
            </a:r>
            <a:r>
              <a:rPr sz="1100" spc="15" dirty="0">
                <a:solidFill>
                  <a:srgbClr val="FFFFFF"/>
                </a:solidFill>
                <a:latin typeface="Arial"/>
                <a:cs typeface="Arial"/>
              </a:rPr>
              <a:t> </a:t>
            </a:r>
            <a:r>
              <a:rPr sz="1100" dirty="0">
                <a:solidFill>
                  <a:srgbClr val="FFFFFF"/>
                </a:solidFill>
                <a:latin typeface="Arial"/>
                <a:cs typeface="Arial"/>
              </a:rPr>
              <a:t>the</a:t>
            </a:r>
            <a:r>
              <a:rPr sz="1100" spc="15" dirty="0">
                <a:solidFill>
                  <a:srgbClr val="FFFFFF"/>
                </a:solidFill>
                <a:latin typeface="Arial"/>
                <a:cs typeface="Arial"/>
              </a:rPr>
              <a:t> </a:t>
            </a:r>
            <a:r>
              <a:rPr sz="1100" spc="-10" dirty="0">
                <a:solidFill>
                  <a:srgbClr val="FFFFFF"/>
                </a:solidFill>
                <a:latin typeface="Arial"/>
                <a:cs typeface="Arial"/>
              </a:rPr>
              <a:t>text.</a:t>
            </a:r>
            <a:endParaRPr sz="1100">
              <a:latin typeface="Arial"/>
              <a:cs typeface="Arial"/>
            </a:endParaRPr>
          </a:p>
        </p:txBody>
      </p:sp>
      <p:sp>
        <p:nvSpPr>
          <p:cNvPr id="6" name="object 6"/>
          <p:cNvSpPr/>
          <p:nvPr/>
        </p:nvSpPr>
        <p:spPr>
          <a:xfrm>
            <a:off x="3428994" y="1923591"/>
            <a:ext cx="4343400" cy="5003800"/>
          </a:xfrm>
          <a:custGeom>
            <a:avLst/>
            <a:gdLst/>
            <a:ahLst/>
            <a:cxnLst/>
            <a:rect l="l" t="t" r="r" b="b"/>
            <a:pathLst>
              <a:path w="4343400" h="5003800">
                <a:moveTo>
                  <a:pt x="2789157" y="4991100"/>
                </a:moveTo>
                <a:lnTo>
                  <a:pt x="2218529" y="4991100"/>
                </a:lnTo>
                <a:lnTo>
                  <a:pt x="2265476" y="5003800"/>
                </a:lnTo>
                <a:lnTo>
                  <a:pt x="2742210" y="5003800"/>
                </a:lnTo>
                <a:lnTo>
                  <a:pt x="2789157" y="4991100"/>
                </a:lnTo>
                <a:close/>
              </a:path>
              <a:path w="4343400" h="5003800">
                <a:moveTo>
                  <a:pt x="2882260" y="4978400"/>
                </a:moveTo>
                <a:lnTo>
                  <a:pt x="2125426" y="4978400"/>
                </a:lnTo>
                <a:lnTo>
                  <a:pt x="2171843" y="4991100"/>
                </a:lnTo>
                <a:lnTo>
                  <a:pt x="2835843" y="4991100"/>
                </a:lnTo>
                <a:lnTo>
                  <a:pt x="2882260" y="4978400"/>
                </a:lnTo>
                <a:close/>
              </a:path>
              <a:path w="4343400" h="5003800">
                <a:moveTo>
                  <a:pt x="3019814" y="4953000"/>
                </a:moveTo>
                <a:lnTo>
                  <a:pt x="1987871" y="4953000"/>
                </a:lnTo>
                <a:lnTo>
                  <a:pt x="2079286" y="4978400"/>
                </a:lnTo>
                <a:lnTo>
                  <a:pt x="2928399" y="4978400"/>
                </a:lnTo>
                <a:lnTo>
                  <a:pt x="3019814" y="4953000"/>
                </a:lnTo>
                <a:close/>
              </a:path>
              <a:path w="4343400" h="5003800">
                <a:moveTo>
                  <a:pt x="3019814" y="50800"/>
                </a:moveTo>
                <a:lnTo>
                  <a:pt x="1987871" y="50800"/>
                </a:lnTo>
                <a:lnTo>
                  <a:pt x="1634920" y="152400"/>
                </a:lnTo>
                <a:lnTo>
                  <a:pt x="1592365" y="177800"/>
                </a:lnTo>
                <a:lnTo>
                  <a:pt x="1508386" y="203200"/>
                </a:lnTo>
                <a:lnTo>
                  <a:pt x="1466979" y="228600"/>
                </a:lnTo>
                <a:lnTo>
                  <a:pt x="1425970" y="241300"/>
                </a:lnTo>
                <a:lnTo>
                  <a:pt x="1345182" y="292100"/>
                </a:lnTo>
                <a:lnTo>
                  <a:pt x="1305419" y="304800"/>
                </a:lnTo>
                <a:lnTo>
                  <a:pt x="1266086" y="330200"/>
                </a:lnTo>
                <a:lnTo>
                  <a:pt x="1188748" y="381000"/>
                </a:lnTo>
                <a:lnTo>
                  <a:pt x="1150758" y="393700"/>
                </a:lnTo>
                <a:lnTo>
                  <a:pt x="1076177" y="444500"/>
                </a:lnTo>
                <a:lnTo>
                  <a:pt x="1003516" y="495300"/>
                </a:lnTo>
                <a:lnTo>
                  <a:pt x="967925" y="533400"/>
                </a:lnTo>
                <a:lnTo>
                  <a:pt x="932838" y="558800"/>
                </a:lnTo>
                <a:lnTo>
                  <a:pt x="898264" y="584200"/>
                </a:lnTo>
                <a:lnTo>
                  <a:pt x="864210" y="609600"/>
                </a:lnTo>
                <a:lnTo>
                  <a:pt x="830685" y="647700"/>
                </a:lnTo>
                <a:lnTo>
                  <a:pt x="797696" y="673100"/>
                </a:lnTo>
                <a:lnTo>
                  <a:pt x="765252" y="698500"/>
                </a:lnTo>
                <a:lnTo>
                  <a:pt x="733361" y="736600"/>
                </a:lnTo>
                <a:lnTo>
                  <a:pt x="702031" y="762000"/>
                </a:lnTo>
                <a:lnTo>
                  <a:pt x="671269" y="800100"/>
                </a:lnTo>
                <a:lnTo>
                  <a:pt x="641085" y="838200"/>
                </a:lnTo>
                <a:lnTo>
                  <a:pt x="611486" y="863600"/>
                </a:lnTo>
                <a:lnTo>
                  <a:pt x="582480" y="901700"/>
                </a:lnTo>
                <a:lnTo>
                  <a:pt x="554076" y="939800"/>
                </a:lnTo>
                <a:lnTo>
                  <a:pt x="526282" y="965200"/>
                </a:lnTo>
                <a:lnTo>
                  <a:pt x="499105" y="1003300"/>
                </a:lnTo>
                <a:lnTo>
                  <a:pt x="472553" y="1041400"/>
                </a:lnTo>
                <a:lnTo>
                  <a:pt x="446636" y="1079500"/>
                </a:lnTo>
                <a:lnTo>
                  <a:pt x="421360" y="1117600"/>
                </a:lnTo>
                <a:lnTo>
                  <a:pt x="396735" y="1155700"/>
                </a:lnTo>
                <a:lnTo>
                  <a:pt x="372768" y="1193800"/>
                </a:lnTo>
                <a:lnTo>
                  <a:pt x="349467" y="1231900"/>
                </a:lnTo>
                <a:lnTo>
                  <a:pt x="326840" y="1270000"/>
                </a:lnTo>
                <a:lnTo>
                  <a:pt x="304896" y="1308100"/>
                </a:lnTo>
                <a:lnTo>
                  <a:pt x="283642" y="1346200"/>
                </a:lnTo>
                <a:lnTo>
                  <a:pt x="263088" y="1384300"/>
                </a:lnTo>
                <a:lnTo>
                  <a:pt x="243240" y="1422400"/>
                </a:lnTo>
                <a:lnTo>
                  <a:pt x="224106" y="1473200"/>
                </a:lnTo>
                <a:lnTo>
                  <a:pt x="205696" y="1511300"/>
                </a:lnTo>
                <a:lnTo>
                  <a:pt x="188017" y="1549400"/>
                </a:lnTo>
                <a:lnTo>
                  <a:pt x="171078" y="1600200"/>
                </a:lnTo>
                <a:lnTo>
                  <a:pt x="154885" y="1638300"/>
                </a:lnTo>
                <a:lnTo>
                  <a:pt x="139448" y="1676400"/>
                </a:lnTo>
                <a:lnTo>
                  <a:pt x="124775" y="1727200"/>
                </a:lnTo>
                <a:lnTo>
                  <a:pt x="110873" y="1765300"/>
                </a:lnTo>
                <a:lnTo>
                  <a:pt x="97751" y="1816100"/>
                </a:lnTo>
                <a:lnTo>
                  <a:pt x="85416" y="1854200"/>
                </a:lnTo>
                <a:lnTo>
                  <a:pt x="73878" y="1905000"/>
                </a:lnTo>
                <a:lnTo>
                  <a:pt x="63144" y="1943100"/>
                </a:lnTo>
                <a:lnTo>
                  <a:pt x="53222" y="1993900"/>
                </a:lnTo>
                <a:lnTo>
                  <a:pt x="44120" y="2032000"/>
                </a:lnTo>
                <a:lnTo>
                  <a:pt x="35846" y="2082800"/>
                </a:lnTo>
                <a:lnTo>
                  <a:pt x="28409" y="2133600"/>
                </a:lnTo>
                <a:lnTo>
                  <a:pt x="21817" y="2171700"/>
                </a:lnTo>
                <a:lnTo>
                  <a:pt x="16077" y="2222500"/>
                </a:lnTo>
                <a:lnTo>
                  <a:pt x="11198" y="2273300"/>
                </a:lnTo>
                <a:lnTo>
                  <a:pt x="7188" y="2311400"/>
                </a:lnTo>
                <a:lnTo>
                  <a:pt x="4055" y="2362200"/>
                </a:lnTo>
                <a:lnTo>
                  <a:pt x="1808" y="2413000"/>
                </a:lnTo>
                <a:lnTo>
                  <a:pt x="453" y="2463800"/>
                </a:lnTo>
                <a:lnTo>
                  <a:pt x="0" y="2501900"/>
                </a:lnTo>
                <a:lnTo>
                  <a:pt x="453" y="2552700"/>
                </a:lnTo>
                <a:lnTo>
                  <a:pt x="1808" y="2603500"/>
                </a:lnTo>
                <a:lnTo>
                  <a:pt x="4055" y="2654300"/>
                </a:lnTo>
                <a:lnTo>
                  <a:pt x="7188" y="2692400"/>
                </a:lnTo>
                <a:lnTo>
                  <a:pt x="11198" y="2743200"/>
                </a:lnTo>
                <a:lnTo>
                  <a:pt x="16077" y="2794000"/>
                </a:lnTo>
                <a:lnTo>
                  <a:pt x="21817" y="2832100"/>
                </a:lnTo>
                <a:lnTo>
                  <a:pt x="28409" y="2882900"/>
                </a:lnTo>
                <a:lnTo>
                  <a:pt x="35846" y="2933700"/>
                </a:lnTo>
                <a:lnTo>
                  <a:pt x="44120" y="2971800"/>
                </a:lnTo>
                <a:lnTo>
                  <a:pt x="53222" y="3022600"/>
                </a:lnTo>
                <a:lnTo>
                  <a:pt x="63144" y="3073400"/>
                </a:lnTo>
                <a:lnTo>
                  <a:pt x="73878" y="3111500"/>
                </a:lnTo>
                <a:lnTo>
                  <a:pt x="85416" y="3162300"/>
                </a:lnTo>
                <a:lnTo>
                  <a:pt x="97751" y="3200400"/>
                </a:lnTo>
                <a:lnTo>
                  <a:pt x="110873" y="3251200"/>
                </a:lnTo>
                <a:lnTo>
                  <a:pt x="124775" y="3289300"/>
                </a:lnTo>
                <a:lnTo>
                  <a:pt x="139448" y="3327400"/>
                </a:lnTo>
                <a:lnTo>
                  <a:pt x="154885" y="3378200"/>
                </a:lnTo>
                <a:lnTo>
                  <a:pt x="171078" y="3416300"/>
                </a:lnTo>
                <a:lnTo>
                  <a:pt x="188017" y="3454400"/>
                </a:lnTo>
                <a:lnTo>
                  <a:pt x="205696" y="3505200"/>
                </a:lnTo>
                <a:lnTo>
                  <a:pt x="224106" y="3543300"/>
                </a:lnTo>
                <a:lnTo>
                  <a:pt x="243240" y="3581400"/>
                </a:lnTo>
                <a:lnTo>
                  <a:pt x="263088" y="3619500"/>
                </a:lnTo>
                <a:lnTo>
                  <a:pt x="283642" y="3670300"/>
                </a:lnTo>
                <a:lnTo>
                  <a:pt x="304896" y="3708400"/>
                </a:lnTo>
                <a:lnTo>
                  <a:pt x="326840" y="3746500"/>
                </a:lnTo>
                <a:lnTo>
                  <a:pt x="349467" y="3784600"/>
                </a:lnTo>
                <a:lnTo>
                  <a:pt x="372768" y="3822700"/>
                </a:lnTo>
                <a:lnTo>
                  <a:pt x="396735" y="3860800"/>
                </a:lnTo>
                <a:lnTo>
                  <a:pt x="421360" y="3898900"/>
                </a:lnTo>
                <a:lnTo>
                  <a:pt x="446636" y="3937000"/>
                </a:lnTo>
                <a:lnTo>
                  <a:pt x="472553" y="3975100"/>
                </a:lnTo>
                <a:lnTo>
                  <a:pt x="499105" y="4000500"/>
                </a:lnTo>
                <a:lnTo>
                  <a:pt x="526282" y="4038600"/>
                </a:lnTo>
                <a:lnTo>
                  <a:pt x="554076" y="4076700"/>
                </a:lnTo>
                <a:lnTo>
                  <a:pt x="582480" y="4114800"/>
                </a:lnTo>
                <a:lnTo>
                  <a:pt x="611486" y="4140200"/>
                </a:lnTo>
                <a:lnTo>
                  <a:pt x="641085" y="4178300"/>
                </a:lnTo>
                <a:lnTo>
                  <a:pt x="671269" y="4216400"/>
                </a:lnTo>
                <a:lnTo>
                  <a:pt x="702031" y="4241800"/>
                </a:lnTo>
                <a:lnTo>
                  <a:pt x="733361" y="4279900"/>
                </a:lnTo>
                <a:lnTo>
                  <a:pt x="765252" y="4305300"/>
                </a:lnTo>
                <a:lnTo>
                  <a:pt x="797696" y="4343400"/>
                </a:lnTo>
                <a:lnTo>
                  <a:pt x="830685" y="4368800"/>
                </a:lnTo>
                <a:lnTo>
                  <a:pt x="864210" y="4394200"/>
                </a:lnTo>
                <a:lnTo>
                  <a:pt x="898264" y="4432300"/>
                </a:lnTo>
                <a:lnTo>
                  <a:pt x="932838" y="4457700"/>
                </a:lnTo>
                <a:lnTo>
                  <a:pt x="967925" y="4483100"/>
                </a:lnTo>
                <a:lnTo>
                  <a:pt x="1039602" y="4533900"/>
                </a:lnTo>
                <a:lnTo>
                  <a:pt x="1113232" y="4584700"/>
                </a:lnTo>
                <a:lnTo>
                  <a:pt x="1188748" y="4635500"/>
                </a:lnTo>
                <a:lnTo>
                  <a:pt x="1266086" y="4686300"/>
                </a:lnTo>
                <a:lnTo>
                  <a:pt x="1305419" y="4699000"/>
                </a:lnTo>
                <a:lnTo>
                  <a:pt x="1385369" y="4749800"/>
                </a:lnTo>
                <a:lnTo>
                  <a:pt x="1425970" y="4762500"/>
                </a:lnTo>
                <a:lnTo>
                  <a:pt x="1466979" y="4787900"/>
                </a:lnTo>
                <a:lnTo>
                  <a:pt x="1508386" y="4800600"/>
                </a:lnTo>
                <a:lnTo>
                  <a:pt x="1550184" y="4826000"/>
                </a:lnTo>
                <a:lnTo>
                  <a:pt x="1634920" y="4851400"/>
                </a:lnTo>
                <a:lnTo>
                  <a:pt x="1677842" y="4876800"/>
                </a:lnTo>
                <a:lnTo>
                  <a:pt x="1942611" y="4953000"/>
                </a:lnTo>
                <a:lnTo>
                  <a:pt x="3065074" y="4953000"/>
                </a:lnTo>
                <a:lnTo>
                  <a:pt x="3329843" y="4876800"/>
                </a:lnTo>
                <a:lnTo>
                  <a:pt x="3372765" y="4851400"/>
                </a:lnTo>
                <a:lnTo>
                  <a:pt x="3457501" y="4826000"/>
                </a:lnTo>
                <a:lnTo>
                  <a:pt x="3499299" y="4800600"/>
                </a:lnTo>
                <a:lnTo>
                  <a:pt x="3540706" y="4787900"/>
                </a:lnTo>
                <a:lnTo>
                  <a:pt x="3581715" y="4762500"/>
                </a:lnTo>
                <a:lnTo>
                  <a:pt x="3622316" y="4749800"/>
                </a:lnTo>
                <a:lnTo>
                  <a:pt x="3702267" y="4699000"/>
                </a:lnTo>
                <a:lnTo>
                  <a:pt x="3741599" y="4686300"/>
                </a:lnTo>
                <a:lnTo>
                  <a:pt x="3818937" y="4635500"/>
                </a:lnTo>
                <a:lnTo>
                  <a:pt x="3894454" y="4584700"/>
                </a:lnTo>
                <a:lnTo>
                  <a:pt x="3968083" y="4533900"/>
                </a:lnTo>
                <a:lnTo>
                  <a:pt x="4039760" y="4483100"/>
                </a:lnTo>
                <a:lnTo>
                  <a:pt x="4074847" y="4457700"/>
                </a:lnTo>
                <a:lnTo>
                  <a:pt x="4109421" y="4432300"/>
                </a:lnTo>
                <a:lnTo>
                  <a:pt x="4143475" y="4394200"/>
                </a:lnTo>
                <a:lnTo>
                  <a:pt x="4177000" y="4368800"/>
                </a:lnTo>
                <a:lnTo>
                  <a:pt x="4209989" y="4343400"/>
                </a:lnTo>
                <a:lnTo>
                  <a:pt x="4242433" y="4305300"/>
                </a:lnTo>
                <a:lnTo>
                  <a:pt x="4274324" y="4279900"/>
                </a:lnTo>
                <a:lnTo>
                  <a:pt x="4305655" y="4241800"/>
                </a:lnTo>
                <a:lnTo>
                  <a:pt x="4336416" y="4216400"/>
                </a:lnTo>
                <a:lnTo>
                  <a:pt x="4343405" y="4203700"/>
                </a:lnTo>
                <a:lnTo>
                  <a:pt x="4343405" y="812800"/>
                </a:lnTo>
                <a:lnTo>
                  <a:pt x="4336416" y="800100"/>
                </a:lnTo>
                <a:lnTo>
                  <a:pt x="4305655" y="762000"/>
                </a:lnTo>
                <a:lnTo>
                  <a:pt x="4274324" y="736600"/>
                </a:lnTo>
                <a:lnTo>
                  <a:pt x="4242433" y="698500"/>
                </a:lnTo>
                <a:lnTo>
                  <a:pt x="4209989" y="673100"/>
                </a:lnTo>
                <a:lnTo>
                  <a:pt x="4177000" y="647700"/>
                </a:lnTo>
                <a:lnTo>
                  <a:pt x="4143475" y="609600"/>
                </a:lnTo>
                <a:lnTo>
                  <a:pt x="4109421" y="584200"/>
                </a:lnTo>
                <a:lnTo>
                  <a:pt x="4074847" y="558800"/>
                </a:lnTo>
                <a:lnTo>
                  <a:pt x="4039760" y="533400"/>
                </a:lnTo>
                <a:lnTo>
                  <a:pt x="4004170" y="495300"/>
                </a:lnTo>
                <a:lnTo>
                  <a:pt x="3931508" y="444500"/>
                </a:lnTo>
                <a:lnTo>
                  <a:pt x="3856927" y="393700"/>
                </a:lnTo>
                <a:lnTo>
                  <a:pt x="3818937" y="381000"/>
                </a:lnTo>
                <a:lnTo>
                  <a:pt x="3741599" y="330200"/>
                </a:lnTo>
                <a:lnTo>
                  <a:pt x="3702267" y="304800"/>
                </a:lnTo>
                <a:lnTo>
                  <a:pt x="3662503" y="292100"/>
                </a:lnTo>
                <a:lnTo>
                  <a:pt x="3581715" y="241300"/>
                </a:lnTo>
                <a:lnTo>
                  <a:pt x="3540706" y="228600"/>
                </a:lnTo>
                <a:lnTo>
                  <a:pt x="3499299" y="203200"/>
                </a:lnTo>
                <a:lnTo>
                  <a:pt x="3415320" y="177800"/>
                </a:lnTo>
                <a:lnTo>
                  <a:pt x="3372765" y="152400"/>
                </a:lnTo>
                <a:lnTo>
                  <a:pt x="3019814" y="50800"/>
                </a:lnTo>
                <a:close/>
              </a:path>
              <a:path w="4343400" h="5003800">
                <a:moveTo>
                  <a:pt x="2882260" y="25400"/>
                </a:moveTo>
                <a:lnTo>
                  <a:pt x="2125426" y="25400"/>
                </a:lnTo>
                <a:lnTo>
                  <a:pt x="2033432" y="50800"/>
                </a:lnTo>
                <a:lnTo>
                  <a:pt x="2974254" y="50800"/>
                </a:lnTo>
                <a:lnTo>
                  <a:pt x="2882260" y="25400"/>
                </a:lnTo>
                <a:close/>
              </a:path>
              <a:path w="4343400" h="5003800">
                <a:moveTo>
                  <a:pt x="2789157" y="12700"/>
                </a:moveTo>
                <a:lnTo>
                  <a:pt x="2218529" y="12700"/>
                </a:lnTo>
                <a:lnTo>
                  <a:pt x="2171843" y="25400"/>
                </a:lnTo>
                <a:lnTo>
                  <a:pt x="2835843" y="25400"/>
                </a:lnTo>
                <a:lnTo>
                  <a:pt x="2789157" y="12700"/>
                </a:lnTo>
                <a:close/>
              </a:path>
              <a:path w="4343400" h="5003800">
                <a:moveTo>
                  <a:pt x="2599883" y="0"/>
                </a:moveTo>
                <a:lnTo>
                  <a:pt x="2407802" y="0"/>
                </a:lnTo>
                <a:lnTo>
                  <a:pt x="2360120" y="12700"/>
                </a:lnTo>
                <a:lnTo>
                  <a:pt x="2647565" y="12700"/>
                </a:lnTo>
                <a:lnTo>
                  <a:pt x="2599883" y="0"/>
                </a:lnTo>
                <a:close/>
              </a:path>
            </a:pathLst>
          </a:custGeom>
          <a:solidFill>
            <a:srgbClr val="08A6DE"/>
          </a:solidFill>
        </p:spPr>
        <p:txBody>
          <a:bodyPr wrap="square" lIns="0" tIns="0" rIns="0" bIns="0" rtlCol="0"/>
          <a:lstStyle/>
          <a:p>
            <a:endParaRPr/>
          </a:p>
        </p:txBody>
      </p:sp>
      <p:sp>
        <p:nvSpPr>
          <p:cNvPr id="7" name="object 7"/>
          <p:cNvSpPr txBox="1"/>
          <p:nvPr/>
        </p:nvSpPr>
        <p:spPr>
          <a:xfrm>
            <a:off x="5342474" y="1933216"/>
            <a:ext cx="723265" cy="1930400"/>
          </a:xfrm>
          <a:prstGeom prst="rect">
            <a:avLst/>
          </a:prstGeom>
        </p:spPr>
        <p:txBody>
          <a:bodyPr vert="horz" wrap="square" lIns="0" tIns="12700" rIns="0" bIns="0" rtlCol="0">
            <a:spAutoFit/>
          </a:bodyPr>
          <a:lstStyle/>
          <a:p>
            <a:pPr marL="12700">
              <a:lnSpc>
                <a:spcPct val="100000"/>
              </a:lnSpc>
              <a:spcBef>
                <a:spcPts val="100"/>
              </a:spcBef>
            </a:pPr>
            <a:r>
              <a:rPr sz="12500" spc="1330" dirty="0">
                <a:solidFill>
                  <a:srgbClr val="FECF00"/>
                </a:solidFill>
                <a:latin typeface="Arial"/>
                <a:cs typeface="Arial"/>
              </a:rPr>
              <a:t>“</a:t>
            </a:r>
            <a:endParaRPr sz="12500">
              <a:latin typeface="Arial"/>
              <a:cs typeface="Arial"/>
            </a:endParaRPr>
          </a:p>
        </p:txBody>
      </p:sp>
      <p:sp>
        <p:nvSpPr>
          <p:cNvPr id="16" name="object 16"/>
          <p:cNvSpPr txBox="1">
            <a:spLocks noGrp="1"/>
          </p:cNvSpPr>
          <p:nvPr>
            <p:ph type="ftr" sz="quarter" idx="5"/>
          </p:nvPr>
        </p:nvSpPr>
        <p:spPr>
          <a:xfrm>
            <a:off x="317320" y="9587910"/>
            <a:ext cx="5412740" cy="166712"/>
          </a:xfrm>
          <a:prstGeom prst="rect">
            <a:avLst/>
          </a:prstGeom>
        </p:spPr>
        <p:txBody>
          <a:bodyPr vert="horz" wrap="square" lIns="0" tIns="0" rIns="0" bIns="0" rtlCol="0">
            <a:spAutoFit/>
          </a:bodyPr>
          <a:lstStyle/>
          <a:p>
            <a:pPr marL="12700">
              <a:lnSpc>
                <a:spcPts val="1300"/>
              </a:lnSpc>
            </a:pPr>
            <a:r>
              <a:rPr dirty="0"/>
              <a:t>202</a:t>
            </a:r>
            <a:r>
              <a:rPr lang="en-US" dirty="0"/>
              <a:t>3</a:t>
            </a:r>
            <a:r>
              <a:rPr spc="-60" dirty="0"/>
              <a:t> </a:t>
            </a:r>
            <a:r>
              <a:rPr spc="-90" dirty="0"/>
              <a:t>SUPPLY</a:t>
            </a:r>
            <a:r>
              <a:rPr spc="-55" dirty="0"/>
              <a:t> DRIVE </a:t>
            </a:r>
            <a:r>
              <a:rPr spc="-45" dirty="0"/>
              <a:t>COORDINATOR</a:t>
            </a:r>
            <a:r>
              <a:rPr spc="-60" dirty="0"/>
              <a:t> </a:t>
            </a:r>
            <a:r>
              <a:rPr spc="-10" dirty="0"/>
              <a:t>TOOLKIT</a:t>
            </a:r>
            <a:r>
              <a:rPr spc="225" dirty="0"/>
              <a:t> </a:t>
            </a:r>
            <a:r>
              <a:rPr dirty="0"/>
              <a:t>|</a:t>
            </a:r>
            <a:r>
              <a:rPr spc="220" dirty="0"/>
              <a:t> </a:t>
            </a:r>
            <a:r>
              <a:rPr spc="-20" dirty="0"/>
              <a:t>CLASSROOMCENTRAL.ORG</a:t>
            </a:r>
          </a:p>
        </p:txBody>
      </p:sp>
      <p:sp>
        <p:nvSpPr>
          <p:cNvPr id="8" name="object 8"/>
          <p:cNvSpPr txBox="1"/>
          <p:nvPr/>
        </p:nvSpPr>
        <p:spPr>
          <a:xfrm>
            <a:off x="444500" y="3180961"/>
            <a:ext cx="2419985" cy="193040"/>
          </a:xfrm>
          <a:prstGeom prst="rect">
            <a:avLst/>
          </a:prstGeom>
        </p:spPr>
        <p:txBody>
          <a:bodyPr vert="horz" wrap="square" lIns="0" tIns="12700" rIns="0" bIns="0" rtlCol="0">
            <a:spAutoFit/>
          </a:bodyPr>
          <a:lstStyle/>
          <a:p>
            <a:pPr marL="12700">
              <a:lnSpc>
                <a:spcPct val="100000"/>
              </a:lnSpc>
              <a:spcBef>
                <a:spcPts val="100"/>
              </a:spcBef>
            </a:pPr>
            <a:r>
              <a:rPr sz="1100" spc="65" dirty="0">
                <a:solidFill>
                  <a:srgbClr val="19455C"/>
                </a:solidFill>
                <a:latin typeface="Arial"/>
                <a:cs typeface="Arial"/>
              </a:rPr>
              <a:t>Email</a:t>
            </a:r>
            <a:r>
              <a:rPr sz="1100" spc="-35" dirty="0">
                <a:solidFill>
                  <a:srgbClr val="19455C"/>
                </a:solidFill>
                <a:latin typeface="Arial"/>
                <a:cs typeface="Arial"/>
              </a:rPr>
              <a:t> </a:t>
            </a:r>
            <a:r>
              <a:rPr sz="1100" dirty="0">
                <a:solidFill>
                  <a:srgbClr val="19455C"/>
                </a:solidFill>
                <a:latin typeface="Arial"/>
                <a:cs typeface="Arial"/>
              </a:rPr>
              <a:t>4:</a:t>
            </a:r>
            <a:r>
              <a:rPr sz="1100" spc="-35" dirty="0">
                <a:solidFill>
                  <a:srgbClr val="19455C"/>
                </a:solidFill>
                <a:latin typeface="Arial"/>
                <a:cs typeface="Arial"/>
              </a:rPr>
              <a:t> </a:t>
            </a:r>
            <a:r>
              <a:rPr sz="1100" spc="80" dirty="0">
                <a:solidFill>
                  <a:srgbClr val="08A6DE"/>
                </a:solidFill>
                <a:latin typeface="Arial"/>
                <a:cs typeface="Arial"/>
              </a:rPr>
              <a:t>Reminder</a:t>
            </a:r>
            <a:r>
              <a:rPr sz="1100" spc="-35" dirty="0">
                <a:solidFill>
                  <a:srgbClr val="08A6DE"/>
                </a:solidFill>
                <a:latin typeface="Arial"/>
                <a:cs typeface="Arial"/>
              </a:rPr>
              <a:t> </a:t>
            </a:r>
            <a:r>
              <a:rPr sz="1100" spc="100" dirty="0">
                <a:solidFill>
                  <a:srgbClr val="08A6DE"/>
                </a:solidFill>
                <a:latin typeface="Arial"/>
                <a:cs typeface="Arial"/>
              </a:rPr>
              <a:t>&amp;</a:t>
            </a:r>
            <a:r>
              <a:rPr sz="1100" spc="-35" dirty="0">
                <a:solidFill>
                  <a:srgbClr val="08A6DE"/>
                </a:solidFill>
                <a:latin typeface="Arial"/>
                <a:cs typeface="Arial"/>
              </a:rPr>
              <a:t> </a:t>
            </a:r>
            <a:r>
              <a:rPr sz="1100" spc="65" dirty="0">
                <a:solidFill>
                  <a:srgbClr val="08A6DE"/>
                </a:solidFill>
                <a:latin typeface="Arial"/>
                <a:cs typeface="Arial"/>
              </a:rPr>
              <a:t>Student</a:t>
            </a:r>
            <a:r>
              <a:rPr sz="1100" spc="-35" dirty="0">
                <a:solidFill>
                  <a:srgbClr val="08A6DE"/>
                </a:solidFill>
                <a:latin typeface="Arial"/>
                <a:cs typeface="Arial"/>
              </a:rPr>
              <a:t> </a:t>
            </a:r>
            <a:r>
              <a:rPr sz="1100" spc="45" dirty="0">
                <a:solidFill>
                  <a:srgbClr val="08A6DE"/>
                </a:solidFill>
                <a:latin typeface="Arial"/>
                <a:cs typeface="Arial"/>
              </a:rPr>
              <a:t>Story</a:t>
            </a:r>
            <a:endParaRPr sz="1100">
              <a:latin typeface="Arial"/>
              <a:cs typeface="Arial"/>
            </a:endParaRPr>
          </a:p>
        </p:txBody>
      </p:sp>
      <p:sp>
        <p:nvSpPr>
          <p:cNvPr id="9" name="object 9"/>
          <p:cNvSpPr txBox="1"/>
          <p:nvPr/>
        </p:nvSpPr>
        <p:spPr>
          <a:xfrm>
            <a:off x="444500" y="3525175"/>
            <a:ext cx="2694940" cy="381000"/>
          </a:xfrm>
          <a:prstGeom prst="rect">
            <a:avLst/>
          </a:prstGeom>
        </p:spPr>
        <p:txBody>
          <a:bodyPr vert="horz" wrap="square" lIns="0" tIns="12700" rIns="0" bIns="0" rtlCol="0">
            <a:spAutoFit/>
          </a:bodyPr>
          <a:lstStyle/>
          <a:p>
            <a:pPr marL="12700" marR="5080">
              <a:lnSpc>
                <a:spcPct val="111100"/>
              </a:lnSpc>
              <a:spcBef>
                <a:spcPts val="100"/>
              </a:spcBef>
            </a:pPr>
            <a:r>
              <a:rPr sz="1050" spc="-10" dirty="0">
                <a:solidFill>
                  <a:srgbClr val="231F20"/>
                </a:solidFill>
                <a:latin typeface="Myriad Pro"/>
                <a:cs typeface="Myriad Pro"/>
              </a:rPr>
              <a:t>It’s</a:t>
            </a:r>
            <a:r>
              <a:rPr sz="1050" spc="-35" dirty="0">
                <a:solidFill>
                  <a:srgbClr val="231F20"/>
                </a:solidFill>
                <a:latin typeface="Myriad Pro"/>
                <a:cs typeface="Myriad Pro"/>
              </a:rPr>
              <a:t> </a:t>
            </a:r>
            <a:r>
              <a:rPr sz="1050" i="1" dirty="0">
                <a:solidFill>
                  <a:srgbClr val="231F20"/>
                </a:solidFill>
                <a:latin typeface="Myriad Pro"/>
                <a:cs typeface="Myriad Pro"/>
              </a:rPr>
              <a:t>[insert week/day #] </a:t>
            </a:r>
            <a:r>
              <a:rPr sz="1050" dirty="0">
                <a:solidFill>
                  <a:srgbClr val="231F20"/>
                </a:solidFill>
                <a:latin typeface="Myriad Pro"/>
                <a:cs typeface="Myriad Pro"/>
              </a:rPr>
              <a:t>of</a:t>
            </a:r>
            <a:r>
              <a:rPr sz="1050" spc="5" dirty="0">
                <a:solidFill>
                  <a:srgbClr val="231F20"/>
                </a:solidFill>
                <a:latin typeface="Myriad Pro"/>
                <a:cs typeface="Myriad Pro"/>
              </a:rPr>
              <a:t> </a:t>
            </a:r>
            <a:r>
              <a:rPr sz="1050" dirty="0">
                <a:solidFill>
                  <a:srgbClr val="231F20"/>
                </a:solidFill>
                <a:latin typeface="Myriad Pro"/>
                <a:cs typeface="Myriad Pro"/>
              </a:rPr>
              <a:t>our school supply</a:t>
            </a:r>
            <a:r>
              <a:rPr sz="1050" spc="5" dirty="0">
                <a:solidFill>
                  <a:srgbClr val="231F20"/>
                </a:solidFill>
                <a:latin typeface="Myriad Pro"/>
                <a:cs typeface="Myriad Pro"/>
              </a:rPr>
              <a:t> </a:t>
            </a:r>
            <a:r>
              <a:rPr sz="1050" spc="-10" dirty="0">
                <a:solidFill>
                  <a:srgbClr val="231F20"/>
                </a:solidFill>
                <a:latin typeface="Myriad Pro"/>
                <a:cs typeface="Myriad Pro"/>
              </a:rPr>
              <a:t>drive! </a:t>
            </a:r>
            <a:r>
              <a:rPr sz="1050" dirty="0">
                <a:solidFill>
                  <a:srgbClr val="231F20"/>
                </a:solidFill>
                <a:latin typeface="Myriad Pro"/>
                <a:cs typeface="Myriad Pro"/>
              </a:rPr>
              <a:t>The</a:t>
            </a:r>
            <a:r>
              <a:rPr sz="1050" spc="-5" dirty="0">
                <a:solidFill>
                  <a:srgbClr val="231F20"/>
                </a:solidFill>
                <a:latin typeface="Myriad Pro"/>
                <a:cs typeface="Myriad Pro"/>
              </a:rPr>
              <a:t> </a:t>
            </a:r>
            <a:r>
              <a:rPr sz="1050" dirty="0">
                <a:solidFill>
                  <a:srgbClr val="231F20"/>
                </a:solidFill>
                <a:latin typeface="Myriad Pro"/>
                <a:cs typeface="Myriad Pro"/>
              </a:rPr>
              <a:t>deadline for donations is [insert </a:t>
            </a:r>
            <a:r>
              <a:rPr sz="1050" spc="-10" dirty="0">
                <a:solidFill>
                  <a:srgbClr val="231F20"/>
                </a:solidFill>
                <a:latin typeface="Myriad Pro"/>
                <a:cs typeface="Myriad Pro"/>
              </a:rPr>
              <a:t>deadline]!</a:t>
            </a:r>
            <a:endParaRPr sz="1050">
              <a:latin typeface="Myriad Pro"/>
              <a:cs typeface="Myriad Pro"/>
            </a:endParaRPr>
          </a:p>
        </p:txBody>
      </p:sp>
      <p:sp>
        <p:nvSpPr>
          <p:cNvPr id="10" name="object 10"/>
          <p:cNvSpPr txBox="1"/>
          <p:nvPr/>
        </p:nvSpPr>
        <p:spPr>
          <a:xfrm>
            <a:off x="444500" y="4058575"/>
            <a:ext cx="2961005" cy="2336800"/>
          </a:xfrm>
          <a:prstGeom prst="rect">
            <a:avLst/>
          </a:prstGeom>
        </p:spPr>
        <p:txBody>
          <a:bodyPr vert="horz" wrap="square" lIns="0" tIns="12700" rIns="0" bIns="0" rtlCol="0">
            <a:spAutoFit/>
          </a:bodyPr>
          <a:lstStyle/>
          <a:p>
            <a:pPr marL="12700" marR="407034">
              <a:lnSpc>
                <a:spcPct val="111100"/>
              </a:lnSpc>
              <a:spcBef>
                <a:spcPts val="100"/>
              </a:spcBef>
            </a:pPr>
            <a:r>
              <a:rPr sz="1050" spc="-20" dirty="0">
                <a:solidFill>
                  <a:srgbClr val="231F20"/>
                </a:solidFill>
                <a:latin typeface="Myriad Pro"/>
                <a:cs typeface="Myriad Pro"/>
              </a:rPr>
              <a:t>I’d</a:t>
            </a:r>
            <a:r>
              <a:rPr sz="1050" spc="-25" dirty="0">
                <a:solidFill>
                  <a:srgbClr val="231F20"/>
                </a:solidFill>
                <a:latin typeface="Myriad Pro"/>
                <a:cs typeface="Myriad Pro"/>
              </a:rPr>
              <a:t> </a:t>
            </a:r>
            <a:r>
              <a:rPr sz="1050" dirty="0">
                <a:solidFill>
                  <a:srgbClr val="231F20"/>
                </a:solidFill>
                <a:latin typeface="Myriad Pro"/>
                <a:cs typeface="Myriad Pro"/>
              </a:rPr>
              <a:t>like</a:t>
            </a:r>
            <a:r>
              <a:rPr sz="1050" spc="-10" dirty="0">
                <a:solidFill>
                  <a:srgbClr val="231F20"/>
                </a:solidFill>
                <a:latin typeface="Myriad Pro"/>
                <a:cs typeface="Myriad Pro"/>
              </a:rPr>
              <a:t> </a:t>
            </a:r>
            <a:r>
              <a:rPr sz="1050" dirty="0">
                <a:solidFill>
                  <a:srgbClr val="231F20"/>
                </a:solidFill>
                <a:latin typeface="Myriad Pro"/>
                <a:cs typeface="Myriad Pro"/>
              </a:rPr>
              <a:t>to</a:t>
            </a:r>
            <a:r>
              <a:rPr sz="1050" spc="-15" dirty="0">
                <a:solidFill>
                  <a:srgbClr val="231F20"/>
                </a:solidFill>
                <a:latin typeface="Myriad Pro"/>
                <a:cs typeface="Myriad Pro"/>
              </a:rPr>
              <a:t> </a:t>
            </a:r>
            <a:r>
              <a:rPr sz="1050" dirty="0">
                <a:solidFill>
                  <a:srgbClr val="231F20"/>
                </a:solidFill>
                <a:latin typeface="Myriad Pro"/>
                <a:cs typeface="Myriad Pro"/>
              </a:rPr>
              <a:t>to</a:t>
            </a:r>
            <a:r>
              <a:rPr sz="1050" spc="-10" dirty="0">
                <a:solidFill>
                  <a:srgbClr val="231F20"/>
                </a:solidFill>
                <a:latin typeface="Myriad Pro"/>
                <a:cs typeface="Myriad Pro"/>
              </a:rPr>
              <a:t> </a:t>
            </a:r>
            <a:r>
              <a:rPr sz="1050" dirty="0">
                <a:solidFill>
                  <a:srgbClr val="231F20"/>
                </a:solidFill>
                <a:latin typeface="Myriad Pro"/>
                <a:cs typeface="Myriad Pro"/>
              </a:rPr>
              <a:t>introduce</a:t>
            </a:r>
            <a:r>
              <a:rPr sz="1050" spc="-15" dirty="0">
                <a:solidFill>
                  <a:srgbClr val="231F20"/>
                </a:solidFill>
                <a:latin typeface="Myriad Pro"/>
                <a:cs typeface="Myriad Pro"/>
              </a:rPr>
              <a:t> </a:t>
            </a:r>
            <a:r>
              <a:rPr sz="1050" dirty="0">
                <a:solidFill>
                  <a:srgbClr val="231F20"/>
                </a:solidFill>
                <a:latin typeface="Myriad Pro"/>
                <a:cs typeface="Myriad Pro"/>
              </a:rPr>
              <a:t>you</a:t>
            </a:r>
            <a:r>
              <a:rPr sz="1050" spc="-10" dirty="0">
                <a:solidFill>
                  <a:srgbClr val="231F20"/>
                </a:solidFill>
                <a:latin typeface="Myriad Pro"/>
                <a:cs typeface="Myriad Pro"/>
              </a:rPr>
              <a:t> </a:t>
            </a:r>
            <a:r>
              <a:rPr sz="1050" dirty="0">
                <a:solidFill>
                  <a:srgbClr val="231F20"/>
                </a:solidFill>
                <a:latin typeface="Myriad Pro"/>
                <a:cs typeface="Myriad Pro"/>
              </a:rPr>
              <a:t>to</a:t>
            </a:r>
            <a:r>
              <a:rPr sz="1050" spc="-15" dirty="0">
                <a:solidFill>
                  <a:srgbClr val="231F20"/>
                </a:solidFill>
                <a:latin typeface="Myriad Pro"/>
                <a:cs typeface="Myriad Pro"/>
              </a:rPr>
              <a:t> </a:t>
            </a:r>
            <a:r>
              <a:rPr sz="1050" dirty="0">
                <a:solidFill>
                  <a:srgbClr val="231F20"/>
                </a:solidFill>
                <a:latin typeface="Myriad Pro"/>
                <a:cs typeface="Myriad Pro"/>
              </a:rPr>
              <a:t>Ms.</a:t>
            </a:r>
            <a:r>
              <a:rPr sz="1050" spc="-10" dirty="0">
                <a:solidFill>
                  <a:srgbClr val="231F20"/>
                </a:solidFill>
                <a:latin typeface="Myriad Pro"/>
                <a:cs typeface="Myriad Pro"/>
              </a:rPr>
              <a:t> </a:t>
            </a:r>
            <a:r>
              <a:rPr sz="1050" dirty="0">
                <a:solidFill>
                  <a:srgbClr val="231F20"/>
                </a:solidFill>
                <a:latin typeface="Myriad Pro"/>
                <a:cs typeface="Myriad Pro"/>
              </a:rPr>
              <a:t>Bass</a:t>
            </a:r>
            <a:r>
              <a:rPr sz="1050" spc="-15" dirty="0">
                <a:solidFill>
                  <a:srgbClr val="231F20"/>
                </a:solidFill>
                <a:latin typeface="Myriad Pro"/>
                <a:cs typeface="Myriad Pro"/>
              </a:rPr>
              <a:t> </a:t>
            </a:r>
            <a:r>
              <a:rPr sz="1050" dirty="0">
                <a:solidFill>
                  <a:srgbClr val="231F20"/>
                </a:solidFill>
                <a:latin typeface="Myriad Pro"/>
                <a:cs typeface="Myriad Pro"/>
              </a:rPr>
              <a:t>and</a:t>
            </a:r>
            <a:r>
              <a:rPr sz="1050" spc="-10" dirty="0">
                <a:solidFill>
                  <a:srgbClr val="231F20"/>
                </a:solidFill>
                <a:latin typeface="Myriad Pro"/>
                <a:cs typeface="Myriad Pro"/>
              </a:rPr>
              <a:t> </a:t>
            </a:r>
            <a:r>
              <a:rPr sz="1050" spc="-25" dirty="0">
                <a:solidFill>
                  <a:srgbClr val="231F20"/>
                </a:solidFill>
                <a:latin typeface="Myriad Pro"/>
                <a:cs typeface="Myriad Pro"/>
              </a:rPr>
              <a:t>her</a:t>
            </a:r>
            <a:r>
              <a:rPr sz="1050" dirty="0">
                <a:solidFill>
                  <a:srgbClr val="231F20"/>
                </a:solidFill>
                <a:latin typeface="Myriad Pro"/>
                <a:cs typeface="Myriad Pro"/>
              </a:rPr>
              <a:t> new</a:t>
            </a:r>
            <a:r>
              <a:rPr sz="1050" spc="-10" dirty="0">
                <a:solidFill>
                  <a:srgbClr val="231F20"/>
                </a:solidFill>
                <a:latin typeface="Myriad Pro"/>
                <a:cs typeface="Myriad Pro"/>
              </a:rPr>
              <a:t> </a:t>
            </a:r>
            <a:r>
              <a:rPr sz="1050" dirty="0">
                <a:solidFill>
                  <a:srgbClr val="231F20"/>
                </a:solidFill>
                <a:latin typeface="Myriad Pro"/>
                <a:cs typeface="Myriad Pro"/>
              </a:rPr>
              <a:t>student:</a:t>
            </a:r>
            <a:r>
              <a:rPr sz="1050" spc="125" dirty="0">
                <a:solidFill>
                  <a:srgbClr val="231F20"/>
                </a:solidFill>
                <a:latin typeface="Myriad Pro"/>
                <a:cs typeface="Myriad Pro"/>
              </a:rPr>
              <a:t> </a:t>
            </a:r>
            <a:r>
              <a:rPr sz="1050" dirty="0">
                <a:solidFill>
                  <a:srgbClr val="231F20"/>
                </a:solidFill>
                <a:latin typeface="Myriad Pro"/>
                <a:cs typeface="Myriad Pro"/>
              </a:rPr>
              <a:t>“I</a:t>
            </a:r>
            <a:r>
              <a:rPr sz="1050" spc="-5" dirty="0">
                <a:solidFill>
                  <a:srgbClr val="231F20"/>
                </a:solidFill>
                <a:latin typeface="Myriad Pro"/>
                <a:cs typeface="Myriad Pro"/>
              </a:rPr>
              <a:t> </a:t>
            </a:r>
            <a:r>
              <a:rPr sz="1050" dirty="0">
                <a:solidFill>
                  <a:srgbClr val="231F20"/>
                </a:solidFill>
                <a:latin typeface="Myriad Pro"/>
                <a:cs typeface="Myriad Pro"/>
              </a:rPr>
              <a:t>had</a:t>
            </a:r>
            <a:r>
              <a:rPr sz="1050" spc="-5" dirty="0">
                <a:solidFill>
                  <a:srgbClr val="231F20"/>
                </a:solidFill>
                <a:latin typeface="Myriad Pro"/>
                <a:cs typeface="Myriad Pro"/>
              </a:rPr>
              <a:t> </a:t>
            </a:r>
            <a:r>
              <a:rPr sz="1050" dirty="0">
                <a:solidFill>
                  <a:srgbClr val="231F20"/>
                </a:solidFill>
                <a:latin typeface="Myriad Pro"/>
                <a:cs typeface="Myriad Pro"/>
              </a:rPr>
              <a:t>a</a:t>
            </a:r>
            <a:r>
              <a:rPr sz="1050" spc="-5" dirty="0">
                <a:solidFill>
                  <a:srgbClr val="231F20"/>
                </a:solidFill>
                <a:latin typeface="Myriad Pro"/>
                <a:cs typeface="Myriad Pro"/>
              </a:rPr>
              <a:t> </a:t>
            </a:r>
            <a:r>
              <a:rPr sz="1050" dirty="0">
                <a:solidFill>
                  <a:srgbClr val="231F20"/>
                </a:solidFill>
                <a:latin typeface="Myriad Pro"/>
                <a:cs typeface="Myriad Pro"/>
              </a:rPr>
              <a:t>student</a:t>
            </a:r>
            <a:r>
              <a:rPr sz="1050" spc="-5" dirty="0">
                <a:solidFill>
                  <a:srgbClr val="231F20"/>
                </a:solidFill>
                <a:latin typeface="Myriad Pro"/>
                <a:cs typeface="Myriad Pro"/>
              </a:rPr>
              <a:t> </a:t>
            </a:r>
            <a:r>
              <a:rPr sz="1050" dirty="0">
                <a:solidFill>
                  <a:srgbClr val="231F20"/>
                </a:solidFill>
                <a:latin typeface="Myriad Pro"/>
                <a:cs typeface="Myriad Pro"/>
              </a:rPr>
              <a:t>recently</a:t>
            </a:r>
            <a:r>
              <a:rPr sz="1050" spc="-5" dirty="0">
                <a:solidFill>
                  <a:srgbClr val="231F20"/>
                </a:solidFill>
                <a:latin typeface="Myriad Pro"/>
                <a:cs typeface="Myriad Pro"/>
              </a:rPr>
              <a:t> </a:t>
            </a:r>
            <a:r>
              <a:rPr sz="1050" spc="-20" dirty="0">
                <a:solidFill>
                  <a:srgbClr val="231F20"/>
                </a:solidFill>
                <a:latin typeface="Myriad Pro"/>
                <a:cs typeface="Myriad Pro"/>
              </a:rPr>
              <a:t>join</a:t>
            </a:r>
            <a:r>
              <a:rPr sz="1050" spc="500" dirty="0">
                <a:solidFill>
                  <a:srgbClr val="231F20"/>
                </a:solidFill>
                <a:latin typeface="Myriad Pro"/>
                <a:cs typeface="Myriad Pro"/>
              </a:rPr>
              <a:t> </a:t>
            </a:r>
            <a:r>
              <a:rPr sz="1050" dirty="0">
                <a:solidFill>
                  <a:srgbClr val="231F20"/>
                </a:solidFill>
                <a:latin typeface="Myriad Pro"/>
                <a:cs typeface="Myriad Pro"/>
              </a:rPr>
              <a:t>my</a:t>
            </a:r>
            <a:r>
              <a:rPr sz="1050" spc="-10" dirty="0">
                <a:solidFill>
                  <a:srgbClr val="231F20"/>
                </a:solidFill>
                <a:latin typeface="Myriad Pro"/>
                <a:cs typeface="Myriad Pro"/>
              </a:rPr>
              <a:t> </a:t>
            </a:r>
            <a:r>
              <a:rPr sz="1050" dirty="0">
                <a:solidFill>
                  <a:srgbClr val="231F20"/>
                </a:solidFill>
                <a:latin typeface="Myriad Pro"/>
                <a:cs typeface="Myriad Pro"/>
              </a:rPr>
              <a:t>class.</a:t>
            </a:r>
            <a:r>
              <a:rPr sz="1050" spc="-5" dirty="0">
                <a:solidFill>
                  <a:srgbClr val="231F20"/>
                </a:solidFill>
                <a:latin typeface="Myriad Pro"/>
                <a:cs typeface="Myriad Pro"/>
              </a:rPr>
              <a:t> </a:t>
            </a:r>
            <a:r>
              <a:rPr sz="1050" dirty="0">
                <a:solidFill>
                  <a:srgbClr val="231F20"/>
                </a:solidFill>
                <a:latin typeface="Myriad Pro"/>
                <a:cs typeface="Myriad Pro"/>
              </a:rPr>
              <a:t>All</a:t>
            </a:r>
            <a:r>
              <a:rPr sz="1050" spc="-5" dirty="0">
                <a:solidFill>
                  <a:srgbClr val="231F20"/>
                </a:solidFill>
                <a:latin typeface="Myriad Pro"/>
                <a:cs typeface="Myriad Pro"/>
              </a:rPr>
              <a:t> </a:t>
            </a:r>
            <a:r>
              <a:rPr sz="1050" dirty="0">
                <a:solidFill>
                  <a:srgbClr val="231F20"/>
                </a:solidFill>
                <a:latin typeface="Myriad Pro"/>
                <a:cs typeface="Myriad Pro"/>
              </a:rPr>
              <a:t>she</a:t>
            </a:r>
            <a:r>
              <a:rPr sz="1050" spc="-5" dirty="0">
                <a:solidFill>
                  <a:srgbClr val="231F20"/>
                </a:solidFill>
                <a:latin typeface="Myriad Pro"/>
                <a:cs typeface="Myriad Pro"/>
              </a:rPr>
              <a:t> </a:t>
            </a:r>
            <a:r>
              <a:rPr sz="1050" dirty="0">
                <a:solidFill>
                  <a:srgbClr val="231F20"/>
                </a:solidFill>
                <a:latin typeface="Myriad Pro"/>
                <a:cs typeface="Myriad Pro"/>
              </a:rPr>
              <a:t>came</a:t>
            </a:r>
            <a:r>
              <a:rPr sz="1050" spc="-5" dirty="0">
                <a:solidFill>
                  <a:srgbClr val="231F20"/>
                </a:solidFill>
                <a:latin typeface="Myriad Pro"/>
                <a:cs typeface="Myriad Pro"/>
              </a:rPr>
              <a:t> </a:t>
            </a:r>
            <a:r>
              <a:rPr sz="1050" dirty="0">
                <a:solidFill>
                  <a:srgbClr val="231F20"/>
                </a:solidFill>
                <a:latin typeface="Myriad Pro"/>
                <a:cs typeface="Myriad Pro"/>
              </a:rPr>
              <a:t>to</a:t>
            </a:r>
            <a:r>
              <a:rPr sz="1050" spc="-5" dirty="0">
                <a:solidFill>
                  <a:srgbClr val="231F20"/>
                </a:solidFill>
                <a:latin typeface="Myriad Pro"/>
                <a:cs typeface="Myriad Pro"/>
              </a:rPr>
              <a:t> </a:t>
            </a:r>
            <a:r>
              <a:rPr sz="1050" dirty="0">
                <a:solidFill>
                  <a:srgbClr val="231F20"/>
                </a:solidFill>
                <a:latin typeface="Myriad Pro"/>
                <a:cs typeface="Myriad Pro"/>
              </a:rPr>
              <a:t>class</a:t>
            </a:r>
            <a:r>
              <a:rPr sz="1050" spc="-5" dirty="0">
                <a:solidFill>
                  <a:srgbClr val="231F20"/>
                </a:solidFill>
                <a:latin typeface="Myriad Pro"/>
                <a:cs typeface="Myriad Pro"/>
              </a:rPr>
              <a:t> </a:t>
            </a:r>
            <a:r>
              <a:rPr sz="1050" dirty="0">
                <a:solidFill>
                  <a:srgbClr val="231F20"/>
                </a:solidFill>
                <a:latin typeface="Myriad Pro"/>
                <a:cs typeface="Myriad Pro"/>
              </a:rPr>
              <a:t>with</a:t>
            </a:r>
            <a:r>
              <a:rPr sz="1050" spc="-5" dirty="0">
                <a:solidFill>
                  <a:srgbClr val="231F20"/>
                </a:solidFill>
                <a:latin typeface="Myriad Pro"/>
                <a:cs typeface="Myriad Pro"/>
              </a:rPr>
              <a:t> </a:t>
            </a:r>
            <a:r>
              <a:rPr sz="1050" dirty="0">
                <a:solidFill>
                  <a:srgbClr val="231F20"/>
                </a:solidFill>
                <a:latin typeface="Myriad Pro"/>
                <a:cs typeface="Myriad Pro"/>
              </a:rPr>
              <a:t>was</a:t>
            </a:r>
            <a:r>
              <a:rPr sz="1050" spc="-5" dirty="0">
                <a:solidFill>
                  <a:srgbClr val="231F20"/>
                </a:solidFill>
                <a:latin typeface="Myriad Pro"/>
                <a:cs typeface="Myriad Pro"/>
              </a:rPr>
              <a:t> </a:t>
            </a:r>
            <a:r>
              <a:rPr sz="1050" spc="-25" dirty="0">
                <a:solidFill>
                  <a:srgbClr val="231F20"/>
                </a:solidFill>
                <a:latin typeface="Myriad Pro"/>
                <a:cs typeface="Myriad Pro"/>
              </a:rPr>
              <a:t>an</a:t>
            </a:r>
            <a:r>
              <a:rPr sz="1050" dirty="0">
                <a:solidFill>
                  <a:srgbClr val="231F20"/>
                </a:solidFill>
                <a:latin typeface="Myriad Pro"/>
                <a:cs typeface="Myriad Pro"/>
              </a:rPr>
              <a:t> empty book </a:t>
            </a:r>
            <a:r>
              <a:rPr sz="1050" spc="-10" dirty="0">
                <a:solidFill>
                  <a:srgbClr val="231F20"/>
                </a:solidFill>
                <a:latin typeface="Myriad Pro"/>
                <a:cs typeface="Myriad Pro"/>
              </a:rPr>
              <a:t>bag.</a:t>
            </a:r>
            <a:r>
              <a:rPr sz="1050" spc="-40" dirty="0">
                <a:solidFill>
                  <a:srgbClr val="231F20"/>
                </a:solidFill>
                <a:latin typeface="Myriad Pro"/>
                <a:cs typeface="Myriad Pro"/>
              </a:rPr>
              <a:t> </a:t>
            </a:r>
            <a:r>
              <a:rPr sz="1050" dirty="0">
                <a:solidFill>
                  <a:srgbClr val="231F20"/>
                </a:solidFill>
                <a:latin typeface="Myriad Pro"/>
                <a:cs typeface="Myriad Pro"/>
              </a:rPr>
              <a:t>When</a:t>
            </a:r>
            <a:r>
              <a:rPr sz="1050" spc="5" dirty="0">
                <a:solidFill>
                  <a:srgbClr val="231F20"/>
                </a:solidFill>
                <a:latin typeface="Myriad Pro"/>
                <a:cs typeface="Myriad Pro"/>
              </a:rPr>
              <a:t> </a:t>
            </a:r>
            <a:r>
              <a:rPr sz="1050" dirty="0">
                <a:solidFill>
                  <a:srgbClr val="231F20"/>
                </a:solidFill>
                <a:latin typeface="Myriad Pro"/>
                <a:cs typeface="Myriad Pro"/>
              </a:rPr>
              <a:t>other students</a:t>
            </a:r>
            <a:r>
              <a:rPr sz="1050" spc="5" dirty="0">
                <a:solidFill>
                  <a:srgbClr val="231F20"/>
                </a:solidFill>
                <a:latin typeface="Myriad Pro"/>
                <a:cs typeface="Myriad Pro"/>
              </a:rPr>
              <a:t> </a:t>
            </a:r>
            <a:r>
              <a:rPr sz="1050" spc="-10" dirty="0">
                <a:solidFill>
                  <a:srgbClr val="231F20"/>
                </a:solidFill>
                <a:latin typeface="Myriad Pro"/>
                <a:cs typeface="Myriad Pro"/>
              </a:rPr>
              <a:t>began </a:t>
            </a:r>
            <a:r>
              <a:rPr sz="1050" dirty="0">
                <a:solidFill>
                  <a:srgbClr val="231F20"/>
                </a:solidFill>
                <a:latin typeface="Myriad Pro"/>
                <a:cs typeface="Myriad Pro"/>
              </a:rPr>
              <a:t>to</a:t>
            </a:r>
            <a:r>
              <a:rPr sz="1050" spc="-10" dirty="0">
                <a:solidFill>
                  <a:srgbClr val="231F20"/>
                </a:solidFill>
                <a:latin typeface="Myriad Pro"/>
                <a:cs typeface="Myriad Pro"/>
              </a:rPr>
              <a:t> </a:t>
            </a:r>
            <a:r>
              <a:rPr sz="1050" dirty="0">
                <a:solidFill>
                  <a:srgbClr val="231F20"/>
                </a:solidFill>
                <a:latin typeface="Myriad Pro"/>
                <a:cs typeface="Myriad Pro"/>
              </a:rPr>
              <a:t>take</a:t>
            </a:r>
            <a:r>
              <a:rPr sz="1050" spc="-5" dirty="0">
                <a:solidFill>
                  <a:srgbClr val="231F20"/>
                </a:solidFill>
                <a:latin typeface="Myriad Pro"/>
                <a:cs typeface="Myriad Pro"/>
              </a:rPr>
              <a:t> </a:t>
            </a:r>
            <a:r>
              <a:rPr sz="1050" dirty="0">
                <a:solidFill>
                  <a:srgbClr val="231F20"/>
                </a:solidFill>
                <a:latin typeface="Myriad Pro"/>
                <a:cs typeface="Myriad Pro"/>
              </a:rPr>
              <a:t>out</a:t>
            </a:r>
            <a:r>
              <a:rPr sz="1050" spc="-5" dirty="0">
                <a:solidFill>
                  <a:srgbClr val="231F20"/>
                </a:solidFill>
                <a:latin typeface="Myriad Pro"/>
                <a:cs typeface="Myriad Pro"/>
              </a:rPr>
              <a:t> </a:t>
            </a:r>
            <a:r>
              <a:rPr sz="1050" dirty="0">
                <a:solidFill>
                  <a:srgbClr val="231F20"/>
                </a:solidFill>
                <a:latin typeface="Myriad Pro"/>
                <a:cs typeface="Myriad Pro"/>
              </a:rPr>
              <a:t>their</a:t>
            </a:r>
            <a:r>
              <a:rPr sz="1050" spc="-10" dirty="0">
                <a:solidFill>
                  <a:srgbClr val="231F20"/>
                </a:solidFill>
                <a:latin typeface="Myriad Pro"/>
                <a:cs typeface="Myriad Pro"/>
              </a:rPr>
              <a:t> </a:t>
            </a:r>
            <a:r>
              <a:rPr sz="1050" dirty="0">
                <a:solidFill>
                  <a:srgbClr val="231F20"/>
                </a:solidFill>
                <a:latin typeface="Myriad Pro"/>
                <a:cs typeface="Myriad Pro"/>
              </a:rPr>
              <a:t>materials,</a:t>
            </a:r>
            <a:r>
              <a:rPr sz="1050" spc="-5" dirty="0">
                <a:solidFill>
                  <a:srgbClr val="231F20"/>
                </a:solidFill>
                <a:latin typeface="Myriad Pro"/>
                <a:cs typeface="Myriad Pro"/>
              </a:rPr>
              <a:t> </a:t>
            </a:r>
            <a:r>
              <a:rPr sz="1050" dirty="0">
                <a:solidFill>
                  <a:srgbClr val="231F20"/>
                </a:solidFill>
                <a:latin typeface="Myriad Pro"/>
                <a:cs typeface="Myriad Pro"/>
              </a:rPr>
              <a:t>she</a:t>
            </a:r>
            <a:r>
              <a:rPr sz="1050" spc="-5" dirty="0">
                <a:solidFill>
                  <a:srgbClr val="231F20"/>
                </a:solidFill>
                <a:latin typeface="Myriad Pro"/>
                <a:cs typeface="Myriad Pro"/>
              </a:rPr>
              <a:t> </a:t>
            </a:r>
            <a:r>
              <a:rPr sz="1050" dirty="0">
                <a:solidFill>
                  <a:srgbClr val="231F20"/>
                </a:solidFill>
                <a:latin typeface="Myriad Pro"/>
                <a:cs typeface="Myriad Pro"/>
              </a:rPr>
              <a:t>was</a:t>
            </a:r>
            <a:r>
              <a:rPr sz="1050" spc="-5" dirty="0">
                <a:solidFill>
                  <a:srgbClr val="231F20"/>
                </a:solidFill>
                <a:latin typeface="Myriad Pro"/>
                <a:cs typeface="Myriad Pro"/>
              </a:rPr>
              <a:t> </a:t>
            </a:r>
            <a:r>
              <a:rPr sz="1050" spc="-10" dirty="0">
                <a:solidFill>
                  <a:srgbClr val="231F20"/>
                </a:solidFill>
                <a:latin typeface="Myriad Pro"/>
                <a:cs typeface="Myriad Pro"/>
              </a:rPr>
              <a:t>ashamed </a:t>
            </a:r>
            <a:r>
              <a:rPr sz="1050" dirty="0">
                <a:solidFill>
                  <a:srgbClr val="231F20"/>
                </a:solidFill>
                <a:latin typeface="Myriad Pro"/>
                <a:cs typeface="Myriad Pro"/>
              </a:rPr>
              <a:t>because</a:t>
            </a:r>
            <a:r>
              <a:rPr sz="1050" spc="-30" dirty="0">
                <a:solidFill>
                  <a:srgbClr val="231F20"/>
                </a:solidFill>
                <a:latin typeface="Myriad Pro"/>
                <a:cs typeface="Myriad Pro"/>
              </a:rPr>
              <a:t> </a:t>
            </a:r>
            <a:r>
              <a:rPr sz="1050" dirty="0">
                <a:solidFill>
                  <a:srgbClr val="231F20"/>
                </a:solidFill>
                <a:latin typeface="Myriad Pro"/>
                <a:cs typeface="Myriad Pro"/>
              </a:rPr>
              <a:t>she</a:t>
            </a:r>
            <a:r>
              <a:rPr sz="1050" spc="-20" dirty="0">
                <a:solidFill>
                  <a:srgbClr val="231F20"/>
                </a:solidFill>
                <a:latin typeface="Myriad Pro"/>
                <a:cs typeface="Myriad Pro"/>
              </a:rPr>
              <a:t> </a:t>
            </a:r>
            <a:r>
              <a:rPr sz="1050" dirty="0">
                <a:solidFill>
                  <a:srgbClr val="231F20"/>
                </a:solidFill>
                <a:latin typeface="Myriad Pro"/>
                <a:cs typeface="Myriad Pro"/>
              </a:rPr>
              <a:t>didn’t</a:t>
            </a:r>
            <a:r>
              <a:rPr sz="1050" spc="-20" dirty="0">
                <a:solidFill>
                  <a:srgbClr val="231F20"/>
                </a:solidFill>
                <a:latin typeface="Myriad Pro"/>
                <a:cs typeface="Myriad Pro"/>
              </a:rPr>
              <a:t> </a:t>
            </a:r>
            <a:r>
              <a:rPr sz="1050" dirty="0">
                <a:solidFill>
                  <a:srgbClr val="231F20"/>
                </a:solidFill>
                <a:latin typeface="Myriad Pro"/>
                <a:cs typeface="Myriad Pro"/>
              </a:rPr>
              <a:t>have</a:t>
            </a:r>
            <a:r>
              <a:rPr sz="1050" spc="-15" dirty="0">
                <a:solidFill>
                  <a:srgbClr val="231F20"/>
                </a:solidFill>
                <a:latin typeface="Myriad Pro"/>
                <a:cs typeface="Myriad Pro"/>
              </a:rPr>
              <a:t> </a:t>
            </a:r>
            <a:r>
              <a:rPr sz="1050" dirty="0">
                <a:solidFill>
                  <a:srgbClr val="231F20"/>
                </a:solidFill>
                <a:latin typeface="Myriad Pro"/>
                <a:cs typeface="Myriad Pro"/>
              </a:rPr>
              <a:t>anything.</a:t>
            </a:r>
            <a:r>
              <a:rPr sz="1050" spc="-20" dirty="0">
                <a:solidFill>
                  <a:srgbClr val="231F20"/>
                </a:solidFill>
                <a:latin typeface="Myriad Pro"/>
                <a:cs typeface="Myriad Pro"/>
              </a:rPr>
              <a:t> </a:t>
            </a:r>
            <a:r>
              <a:rPr sz="1050" dirty="0">
                <a:solidFill>
                  <a:srgbClr val="231F20"/>
                </a:solidFill>
                <a:latin typeface="Myriad Pro"/>
                <a:cs typeface="Myriad Pro"/>
              </a:rPr>
              <a:t>I</a:t>
            </a:r>
            <a:r>
              <a:rPr sz="1050" spc="-20" dirty="0">
                <a:solidFill>
                  <a:srgbClr val="231F20"/>
                </a:solidFill>
                <a:latin typeface="Myriad Pro"/>
                <a:cs typeface="Myriad Pro"/>
              </a:rPr>
              <a:t> </a:t>
            </a:r>
            <a:r>
              <a:rPr sz="1050" dirty="0">
                <a:solidFill>
                  <a:srgbClr val="231F20"/>
                </a:solidFill>
                <a:latin typeface="Myriad Pro"/>
                <a:cs typeface="Myriad Pro"/>
              </a:rPr>
              <a:t>grabbed</a:t>
            </a:r>
            <a:r>
              <a:rPr sz="1050" spc="-15" dirty="0">
                <a:solidFill>
                  <a:srgbClr val="231F20"/>
                </a:solidFill>
                <a:latin typeface="Myriad Pro"/>
                <a:cs typeface="Myriad Pro"/>
              </a:rPr>
              <a:t> </a:t>
            </a:r>
            <a:r>
              <a:rPr sz="1050" spc="-50" dirty="0">
                <a:solidFill>
                  <a:srgbClr val="231F20"/>
                </a:solidFill>
                <a:latin typeface="Myriad Pro"/>
                <a:cs typeface="Myriad Pro"/>
              </a:rPr>
              <a:t>a</a:t>
            </a:r>
            <a:r>
              <a:rPr sz="1050" dirty="0">
                <a:solidFill>
                  <a:srgbClr val="231F20"/>
                </a:solidFill>
                <a:latin typeface="Myriad Pro"/>
                <a:cs typeface="Myriad Pro"/>
              </a:rPr>
              <a:t> zipper</a:t>
            </a:r>
            <a:r>
              <a:rPr sz="1050" spc="-15" dirty="0">
                <a:solidFill>
                  <a:srgbClr val="231F20"/>
                </a:solidFill>
                <a:latin typeface="Myriad Pro"/>
                <a:cs typeface="Myriad Pro"/>
              </a:rPr>
              <a:t> </a:t>
            </a:r>
            <a:r>
              <a:rPr sz="1050" dirty="0">
                <a:solidFill>
                  <a:srgbClr val="231F20"/>
                </a:solidFill>
                <a:latin typeface="Myriad Pro"/>
                <a:cs typeface="Myriad Pro"/>
              </a:rPr>
              <a:t>pouch</a:t>
            </a:r>
            <a:r>
              <a:rPr sz="1050" spc="-15" dirty="0">
                <a:solidFill>
                  <a:srgbClr val="231F20"/>
                </a:solidFill>
                <a:latin typeface="Myriad Pro"/>
                <a:cs typeface="Myriad Pro"/>
              </a:rPr>
              <a:t> </a:t>
            </a:r>
            <a:r>
              <a:rPr sz="1050" dirty="0">
                <a:solidFill>
                  <a:srgbClr val="231F20"/>
                </a:solidFill>
                <a:latin typeface="Myriad Pro"/>
                <a:cs typeface="Myriad Pro"/>
              </a:rPr>
              <a:t>filled</a:t>
            </a:r>
            <a:r>
              <a:rPr sz="1050" spc="-15" dirty="0">
                <a:solidFill>
                  <a:srgbClr val="231F20"/>
                </a:solidFill>
                <a:latin typeface="Myriad Pro"/>
                <a:cs typeface="Myriad Pro"/>
              </a:rPr>
              <a:t> </a:t>
            </a:r>
            <a:r>
              <a:rPr sz="1050" dirty="0">
                <a:solidFill>
                  <a:srgbClr val="231F20"/>
                </a:solidFill>
                <a:latin typeface="Myriad Pro"/>
                <a:cs typeface="Myriad Pro"/>
              </a:rPr>
              <a:t>with</a:t>
            </a:r>
            <a:r>
              <a:rPr sz="1050" spc="-15" dirty="0">
                <a:solidFill>
                  <a:srgbClr val="231F20"/>
                </a:solidFill>
                <a:latin typeface="Myriad Pro"/>
                <a:cs typeface="Myriad Pro"/>
              </a:rPr>
              <a:t> </a:t>
            </a:r>
            <a:r>
              <a:rPr sz="1050" dirty="0">
                <a:solidFill>
                  <a:srgbClr val="231F20"/>
                </a:solidFill>
                <a:latin typeface="Myriad Pro"/>
                <a:cs typeface="Myriad Pro"/>
              </a:rPr>
              <a:t>crayons,</a:t>
            </a:r>
            <a:r>
              <a:rPr sz="1050" spc="-15" dirty="0">
                <a:solidFill>
                  <a:srgbClr val="231F20"/>
                </a:solidFill>
                <a:latin typeface="Myriad Pro"/>
                <a:cs typeface="Myriad Pro"/>
              </a:rPr>
              <a:t> </a:t>
            </a:r>
            <a:r>
              <a:rPr sz="1050" dirty="0">
                <a:solidFill>
                  <a:srgbClr val="231F20"/>
                </a:solidFill>
                <a:latin typeface="Myriad Pro"/>
                <a:cs typeface="Myriad Pro"/>
              </a:rPr>
              <a:t>pencils,</a:t>
            </a:r>
            <a:r>
              <a:rPr sz="1050" spc="-15" dirty="0">
                <a:solidFill>
                  <a:srgbClr val="231F20"/>
                </a:solidFill>
                <a:latin typeface="Myriad Pro"/>
                <a:cs typeface="Myriad Pro"/>
              </a:rPr>
              <a:t> </a:t>
            </a:r>
            <a:r>
              <a:rPr sz="1050" spc="-20" dirty="0">
                <a:solidFill>
                  <a:srgbClr val="231F20"/>
                </a:solidFill>
                <a:latin typeface="Myriad Pro"/>
                <a:cs typeface="Myriad Pro"/>
              </a:rPr>
              <a:t>glue</a:t>
            </a:r>
            <a:endParaRPr sz="1050">
              <a:latin typeface="Myriad Pro"/>
              <a:cs typeface="Myriad Pro"/>
            </a:endParaRPr>
          </a:p>
          <a:p>
            <a:pPr marL="12700" marR="5080">
              <a:lnSpc>
                <a:spcPct val="111100"/>
              </a:lnSpc>
            </a:pPr>
            <a:r>
              <a:rPr sz="1050" dirty="0">
                <a:solidFill>
                  <a:srgbClr val="231F20"/>
                </a:solidFill>
                <a:latin typeface="Myriad Pro"/>
                <a:cs typeface="Myriad Pro"/>
              </a:rPr>
              <a:t>and</a:t>
            </a:r>
            <a:r>
              <a:rPr sz="1050" spc="-20" dirty="0">
                <a:solidFill>
                  <a:srgbClr val="231F20"/>
                </a:solidFill>
                <a:latin typeface="Myriad Pro"/>
                <a:cs typeface="Myriad Pro"/>
              </a:rPr>
              <a:t> </a:t>
            </a:r>
            <a:r>
              <a:rPr sz="1050" dirty="0">
                <a:solidFill>
                  <a:srgbClr val="231F20"/>
                </a:solidFill>
                <a:latin typeface="Myriad Pro"/>
                <a:cs typeface="Myriad Pro"/>
              </a:rPr>
              <a:t>scissors</a:t>
            </a:r>
            <a:r>
              <a:rPr sz="1050" spc="-10" dirty="0">
                <a:solidFill>
                  <a:srgbClr val="231F20"/>
                </a:solidFill>
                <a:latin typeface="Myriad Pro"/>
                <a:cs typeface="Myriad Pro"/>
              </a:rPr>
              <a:t> </a:t>
            </a:r>
            <a:r>
              <a:rPr sz="1050" dirty="0">
                <a:solidFill>
                  <a:srgbClr val="231F20"/>
                </a:solidFill>
                <a:latin typeface="Myriad Pro"/>
                <a:cs typeface="Myriad Pro"/>
              </a:rPr>
              <a:t>from</a:t>
            </a:r>
            <a:r>
              <a:rPr sz="1050" spc="-10" dirty="0">
                <a:solidFill>
                  <a:srgbClr val="231F20"/>
                </a:solidFill>
                <a:latin typeface="Myriad Pro"/>
                <a:cs typeface="Myriad Pro"/>
              </a:rPr>
              <a:t> </a:t>
            </a:r>
            <a:r>
              <a:rPr sz="1050" dirty="0">
                <a:solidFill>
                  <a:srgbClr val="231F20"/>
                </a:solidFill>
                <a:latin typeface="Myriad Pro"/>
                <a:cs typeface="Myriad Pro"/>
              </a:rPr>
              <a:t>Classroom</a:t>
            </a:r>
            <a:r>
              <a:rPr sz="1050" spc="-5" dirty="0">
                <a:solidFill>
                  <a:srgbClr val="231F20"/>
                </a:solidFill>
                <a:latin typeface="Myriad Pro"/>
                <a:cs typeface="Myriad Pro"/>
              </a:rPr>
              <a:t> </a:t>
            </a:r>
            <a:r>
              <a:rPr sz="1050" dirty="0">
                <a:solidFill>
                  <a:srgbClr val="231F20"/>
                </a:solidFill>
                <a:latin typeface="Myriad Pro"/>
                <a:cs typeface="Myriad Pro"/>
              </a:rPr>
              <a:t>Central</a:t>
            </a:r>
            <a:r>
              <a:rPr sz="1050" spc="-10" dirty="0">
                <a:solidFill>
                  <a:srgbClr val="231F20"/>
                </a:solidFill>
                <a:latin typeface="Myriad Pro"/>
                <a:cs typeface="Myriad Pro"/>
              </a:rPr>
              <a:t> </a:t>
            </a:r>
            <a:r>
              <a:rPr sz="1050" dirty="0">
                <a:solidFill>
                  <a:srgbClr val="231F20"/>
                </a:solidFill>
                <a:latin typeface="Myriad Pro"/>
                <a:cs typeface="Myriad Pro"/>
              </a:rPr>
              <a:t>and</a:t>
            </a:r>
            <a:r>
              <a:rPr sz="1050" spc="-10" dirty="0">
                <a:solidFill>
                  <a:srgbClr val="231F20"/>
                </a:solidFill>
                <a:latin typeface="Myriad Pro"/>
                <a:cs typeface="Myriad Pro"/>
              </a:rPr>
              <a:t> </a:t>
            </a:r>
            <a:r>
              <a:rPr sz="1050" dirty="0">
                <a:solidFill>
                  <a:srgbClr val="231F20"/>
                </a:solidFill>
                <a:latin typeface="Myriad Pro"/>
                <a:cs typeface="Myriad Pro"/>
              </a:rPr>
              <a:t>no</a:t>
            </a:r>
            <a:r>
              <a:rPr sz="1050" spc="-5" dirty="0">
                <a:solidFill>
                  <a:srgbClr val="231F20"/>
                </a:solidFill>
                <a:latin typeface="Myriad Pro"/>
                <a:cs typeface="Myriad Pro"/>
              </a:rPr>
              <a:t> </a:t>
            </a:r>
            <a:r>
              <a:rPr sz="1050" spc="-25" dirty="0">
                <a:solidFill>
                  <a:srgbClr val="231F20"/>
                </a:solidFill>
                <a:latin typeface="Myriad Pro"/>
                <a:cs typeface="Myriad Pro"/>
              </a:rPr>
              <a:t>one</a:t>
            </a:r>
            <a:r>
              <a:rPr sz="1050" dirty="0">
                <a:solidFill>
                  <a:srgbClr val="231F20"/>
                </a:solidFill>
                <a:latin typeface="Myriad Pro"/>
                <a:cs typeface="Myriad Pro"/>
              </a:rPr>
              <a:t> thought</a:t>
            </a:r>
            <a:r>
              <a:rPr sz="1050" spc="-10" dirty="0">
                <a:solidFill>
                  <a:srgbClr val="231F20"/>
                </a:solidFill>
                <a:latin typeface="Myriad Pro"/>
                <a:cs typeface="Myriad Pro"/>
              </a:rPr>
              <a:t> </a:t>
            </a:r>
            <a:r>
              <a:rPr sz="1050" dirty="0">
                <a:solidFill>
                  <a:srgbClr val="231F20"/>
                </a:solidFill>
                <a:latin typeface="Myriad Pro"/>
                <a:cs typeface="Myriad Pro"/>
              </a:rPr>
              <a:t>anything</a:t>
            </a:r>
            <a:r>
              <a:rPr sz="1050" spc="-5" dirty="0">
                <a:solidFill>
                  <a:srgbClr val="231F20"/>
                </a:solidFill>
                <a:latin typeface="Myriad Pro"/>
                <a:cs typeface="Myriad Pro"/>
              </a:rPr>
              <a:t> </a:t>
            </a:r>
            <a:r>
              <a:rPr sz="1050" dirty="0">
                <a:solidFill>
                  <a:srgbClr val="231F20"/>
                </a:solidFill>
                <a:latin typeface="Myriad Pro"/>
                <a:cs typeface="Myriad Pro"/>
              </a:rPr>
              <a:t>of</a:t>
            </a:r>
            <a:r>
              <a:rPr sz="1050" spc="-5" dirty="0">
                <a:solidFill>
                  <a:srgbClr val="231F20"/>
                </a:solidFill>
                <a:latin typeface="Myriad Pro"/>
                <a:cs typeface="Myriad Pro"/>
              </a:rPr>
              <a:t> </a:t>
            </a:r>
            <a:r>
              <a:rPr sz="1050" dirty="0">
                <a:solidFill>
                  <a:srgbClr val="231F20"/>
                </a:solidFill>
                <a:latin typeface="Myriad Pro"/>
                <a:cs typeface="Myriad Pro"/>
              </a:rPr>
              <a:t>it.</a:t>
            </a:r>
            <a:r>
              <a:rPr sz="1050" spc="-50" dirty="0">
                <a:solidFill>
                  <a:srgbClr val="231F20"/>
                </a:solidFill>
                <a:latin typeface="Myriad Pro"/>
                <a:cs typeface="Myriad Pro"/>
              </a:rPr>
              <a:t> </a:t>
            </a:r>
            <a:r>
              <a:rPr sz="1050" dirty="0">
                <a:solidFill>
                  <a:srgbClr val="231F20"/>
                </a:solidFill>
                <a:latin typeface="Myriad Pro"/>
                <a:cs typeface="Myriad Pro"/>
              </a:rPr>
              <a:t>The</a:t>
            </a:r>
            <a:r>
              <a:rPr sz="1050" spc="-5" dirty="0">
                <a:solidFill>
                  <a:srgbClr val="231F20"/>
                </a:solidFill>
                <a:latin typeface="Myriad Pro"/>
                <a:cs typeface="Myriad Pro"/>
              </a:rPr>
              <a:t> </a:t>
            </a:r>
            <a:r>
              <a:rPr sz="1050" dirty="0">
                <a:solidFill>
                  <a:srgbClr val="231F20"/>
                </a:solidFill>
                <a:latin typeface="Myriad Pro"/>
                <a:cs typeface="Myriad Pro"/>
              </a:rPr>
              <a:t>little</a:t>
            </a:r>
            <a:r>
              <a:rPr sz="1050" spc="-5" dirty="0">
                <a:solidFill>
                  <a:srgbClr val="231F20"/>
                </a:solidFill>
                <a:latin typeface="Myriad Pro"/>
                <a:cs typeface="Myriad Pro"/>
              </a:rPr>
              <a:t> </a:t>
            </a:r>
            <a:r>
              <a:rPr sz="1050" dirty="0">
                <a:solidFill>
                  <a:srgbClr val="231F20"/>
                </a:solidFill>
                <a:latin typeface="Myriad Pro"/>
                <a:cs typeface="Myriad Pro"/>
              </a:rPr>
              <a:t>girl</a:t>
            </a:r>
            <a:r>
              <a:rPr sz="1050" spc="-5" dirty="0">
                <a:solidFill>
                  <a:srgbClr val="231F20"/>
                </a:solidFill>
                <a:latin typeface="Myriad Pro"/>
                <a:cs typeface="Myriad Pro"/>
              </a:rPr>
              <a:t> </a:t>
            </a:r>
            <a:r>
              <a:rPr sz="1050" dirty="0">
                <a:solidFill>
                  <a:srgbClr val="231F20"/>
                </a:solidFill>
                <a:latin typeface="Myriad Pro"/>
                <a:cs typeface="Myriad Pro"/>
              </a:rPr>
              <a:t>looked</a:t>
            </a:r>
            <a:r>
              <a:rPr sz="1050" spc="-5" dirty="0">
                <a:solidFill>
                  <a:srgbClr val="231F20"/>
                </a:solidFill>
                <a:latin typeface="Myriad Pro"/>
                <a:cs typeface="Myriad Pro"/>
              </a:rPr>
              <a:t> </a:t>
            </a:r>
            <a:r>
              <a:rPr sz="1050" spc="-25" dirty="0">
                <a:solidFill>
                  <a:srgbClr val="231F20"/>
                </a:solidFill>
                <a:latin typeface="Myriad Pro"/>
                <a:cs typeface="Myriad Pro"/>
              </a:rPr>
              <a:t>as</a:t>
            </a:r>
            <a:r>
              <a:rPr sz="1050" spc="500" dirty="0">
                <a:solidFill>
                  <a:srgbClr val="231F20"/>
                </a:solidFill>
                <a:latin typeface="Myriad Pro"/>
                <a:cs typeface="Myriad Pro"/>
              </a:rPr>
              <a:t> </a:t>
            </a:r>
            <a:r>
              <a:rPr sz="1050" dirty="0">
                <a:solidFill>
                  <a:srgbClr val="231F20"/>
                </a:solidFill>
                <a:latin typeface="Myriad Pro"/>
                <a:cs typeface="Myriad Pro"/>
              </a:rPr>
              <a:t>though she had won</a:t>
            </a:r>
            <a:r>
              <a:rPr sz="1050" spc="5" dirty="0">
                <a:solidFill>
                  <a:srgbClr val="231F20"/>
                </a:solidFill>
                <a:latin typeface="Myriad Pro"/>
                <a:cs typeface="Myriad Pro"/>
              </a:rPr>
              <a:t> </a:t>
            </a:r>
            <a:r>
              <a:rPr sz="1050" dirty="0">
                <a:solidFill>
                  <a:srgbClr val="231F20"/>
                </a:solidFill>
                <a:latin typeface="Myriad Pro"/>
                <a:cs typeface="Myriad Pro"/>
              </a:rPr>
              <a:t>the </a:t>
            </a:r>
            <a:r>
              <a:rPr sz="1050" spc="-10" dirty="0">
                <a:solidFill>
                  <a:srgbClr val="231F20"/>
                </a:solidFill>
                <a:latin typeface="Myriad Pro"/>
                <a:cs typeface="Myriad Pro"/>
              </a:rPr>
              <a:t>lottery.</a:t>
            </a:r>
            <a:r>
              <a:rPr sz="1050" spc="-45" dirty="0">
                <a:solidFill>
                  <a:srgbClr val="231F20"/>
                </a:solidFill>
                <a:latin typeface="Myriad Pro"/>
                <a:cs typeface="Myriad Pro"/>
              </a:rPr>
              <a:t> </a:t>
            </a:r>
            <a:r>
              <a:rPr sz="1050" dirty="0">
                <a:solidFill>
                  <a:srgbClr val="231F20"/>
                </a:solidFill>
                <a:latin typeface="Myriad Pro"/>
                <a:cs typeface="Myriad Pro"/>
              </a:rPr>
              <a:t>The materials</a:t>
            </a:r>
            <a:r>
              <a:rPr sz="1050" spc="5" dirty="0">
                <a:solidFill>
                  <a:srgbClr val="231F20"/>
                </a:solidFill>
                <a:latin typeface="Myriad Pro"/>
                <a:cs typeface="Myriad Pro"/>
              </a:rPr>
              <a:t> </a:t>
            </a:r>
            <a:r>
              <a:rPr sz="1050" spc="-50" dirty="0">
                <a:solidFill>
                  <a:srgbClr val="231F20"/>
                </a:solidFill>
                <a:latin typeface="Myriad Pro"/>
                <a:cs typeface="Myriad Pro"/>
              </a:rPr>
              <a:t>I</a:t>
            </a:r>
            <a:r>
              <a:rPr sz="1050" dirty="0">
                <a:solidFill>
                  <a:srgbClr val="231F20"/>
                </a:solidFill>
                <a:latin typeface="Myriad Pro"/>
                <a:cs typeface="Myriad Pro"/>
              </a:rPr>
              <a:t> receive</a:t>
            </a:r>
            <a:r>
              <a:rPr sz="1050" spc="-20" dirty="0">
                <a:solidFill>
                  <a:srgbClr val="231F20"/>
                </a:solidFill>
                <a:latin typeface="Myriad Pro"/>
                <a:cs typeface="Myriad Pro"/>
              </a:rPr>
              <a:t> </a:t>
            </a:r>
            <a:r>
              <a:rPr sz="1050" dirty="0">
                <a:solidFill>
                  <a:srgbClr val="231F20"/>
                </a:solidFill>
                <a:latin typeface="Myriad Pro"/>
                <a:cs typeface="Myriad Pro"/>
              </a:rPr>
              <a:t>from</a:t>
            </a:r>
            <a:r>
              <a:rPr sz="1050" spc="-15" dirty="0">
                <a:solidFill>
                  <a:srgbClr val="231F20"/>
                </a:solidFill>
                <a:latin typeface="Myriad Pro"/>
                <a:cs typeface="Myriad Pro"/>
              </a:rPr>
              <a:t> </a:t>
            </a:r>
            <a:r>
              <a:rPr sz="1050" dirty="0">
                <a:solidFill>
                  <a:srgbClr val="231F20"/>
                </a:solidFill>
                <a:latin typeface="Myriad Pro"/>
                <a:cs typeface="Myriad Pro"/>
              </a:rPr>
              <a:t>Classroom</a:t>
            </a:r>
            <a:r>
              <a:rPr sz="1050" spc="-20" dirty="0">
                <a:solidFill>
                  <a:srgbClr val="231F20"/>
                </a:solidFill>
                <a:latin typeface="Myriad Pro"/>
                <a:cs typeface="Myriad Pro"/>
              </a:rPr>
              <a:t> </a:t>
            </a:r>
            <a:r>
              <a:rPr sz="1050" dirty="0">
                <a:solidFill>
                  <a:srgbClr val="231F20"/>
                </a:solidFill>
                <a:latin typeface="Myriad Pro"/>
                <a:cs typeface="Myriad Pro"/>
              </a:rPr>
              <a:t>Central</a:t>
            </a:r>
            <a:r>
              <a:rPr sz="1050" spc="-15" dirty="0">
                <a:solidFill>
                  <a:srgbClr val="231F20"/>
                </a:solidFill>
                <a:latin typeface="Myriad Pro"/>
                <a:cs typeface="Myriad Pro"/>
              </a:rPr>
              <a:t> </a:t>
            </a:r>
            <a:r>
              <a:rPr sz="1050" dirty="0">
                <a:solidFill>
                  <a:srgbClr val="231F20"/>
                </a:solidFill>
                <a:latin typeface="Myriad Pro"/>
                <a:cs typeface="Myriad Pro"/>
              </a:rPr>
              <a:t>have</a:t>
            </a:r>
            <a:r>
              <a:rPr sz="1050" spc="-20" dirty="0">
                <a:solidFill>
                  <a:srgbClr val="231F20"/>
                </a:solidFill>
                <a:latin typeface="Myriad Pro"/>
                <a:cs typeface="Myriad Pro"/>
              </a:rPr>
              <a:t> </a:t>
            </a:r>
            <a:r>
              <a:rPr sz="1050" dirty="0">
                <a:solidFill>
                  <a:srgbClr val="231F20"/>
                </a:solidFill>
                <a:latin typeface="Myriad Pro"/>
                <a:cs typeface="Myriad Pro"/>
              </a:rPr>
              <a:t>been</a:t>
            </a:r>
            <a:r>
              <a:rPr sz="1050" spc="-15" dirty="0">
                <a:solidFill>
                  <a:srgbClr val="231F20"/>
                </a:solidFill>
                <a:latin typeface="Myriad Pro"/>
                <a:cs typeface="Myriad Pro"/>
              </a:rPr>
              <a:t> </a:t>
            </a:r>
            <a:r>
              <a:rPr sz="1050" dirty="0">
                <a:solidFill>
                  <a:srgbClr val="231F20"/>
                </a:solidFill>
                <a:latin typeface="Myriad Pro"/>
                <a:cs typeface="Myriad Pro"/>
              </a:rPr>
              <a:t>a</a:t>
            </a:r>
            <a:r>
              <a:rPr sz="1050" spc="-20" dirty="0">
                <a:solidFill>
                  <a:srgbClr val="231F20"/>
                </a:solidFill>
                <a:latin typeface="Myriad Pro"/>
                <a:cs typeface="Myriad Pro"/>
              </a:rPr>
              <a:t> </a:t>
            </a:r>
            <a:r>
              <a:rPr sz="1050" dirty="0">
                <a:solidFill>
                  <a:srgbClr val="231F20"/>
                </a:solidFill>
                <a:latin typeface="Myriad Pro"/>
                <a:cs typeface="Myriad Pro"/>
              </a:rPr>
              <a:t>life</a:t>
            </a:r>
            <a:r>
              <a:rPr sz="1050" spc="-15" dirty="0">
                <a:solidFill>
                  <a:srgbClr val="231F20"/>
                </a:solidFill>
                <a:latin typeface="Myriad Pro"/>
                <a:cs typeface="Myriad Pro"/>
              </a:rPr>
              <a:t> </a:t>
            </a:r>
            <a:r>
              <a:rPr sz="1050" spc="-20" dirty="0">
                <a:solidFill>
                  <a:srgbClr val="231F20"/>
                </a:solidFill>
                <a:latin typeface="Myriad Pro"/>
                <a:cs typeface="Myriad Pro"/>
              </a:rPr>
              <a:t>saver </a:t>
            </a:r>
            <a:r>
              <a:rPr sz="1050" dirty="0">
                <a:solidFill>
                  <a:srgbClr val="231F20"/>
                </a:solidFill>
                <a:latin typeface="Myriad Pro"/>
                <a:cs typeface="Myriad Pro"/>
              </a:rPr>
              <a:t>on</a:t>
            </a:r>
            <a:r>
              <a:rPr sz="1050" spc="-10" dirty="0">
                <a:solidFill>
                  <a:srgbClr val="231F20"/>
                </a:solidFill>
                <a:latin typeface="Myriad Pro"/>
                <a:cs typeface="Myriad Pro"/>
              </a:rPr>
              <a:t> </a:t>
            </a:r>
            <a:r>
              <a:rPr sz="1050" dirty="0">
                <a:solidFill>
                  <a:srgbClr val="231F20"/>
                </a:solidFill>
                <a:latin typeface="Myriad Pro"/>
                <a:cs typeface="Myriad Pro"/>
              </a:rPr>
              <a:t>more</a:t>
            </a:r>
            <a:r>
              <a:rPr sz="1050" spc="-5" dirty="0">
                <a:solidFill>
                  <a:srgbClr val="231F20"/>
                </a:solidFill>
                <a:latin typeface="Myriad Pro"/>
                <a:cs typeface="Myriad Pro"/>
              </a:rPr>
              <a:t> </a:t>
            </a:r>
            <a:r>
              <a:rPr sz="1050" dirty="0">
                <a:solidFill>
                  <a:srgbClr val="231F20"/>
                </a:solidFill>
                <a:latin typeface="Myriad Pro"/>
                <a:cs typeface="Myriad Pro"/>
              </a:rPr>
              <a:t>than</a:t>
            </a:r>
            <a:r>
              <a:rPr sz="1050" spc="-5" dirty="0">
                <a:solidFill>
                  <a:srgbClr val="231F20"/>
                </a:solidFill>
                <a:latin typeface="Myriad Pro"/>
                <a:cs typeface="Myriad Pro"/>
              </a:rPr>
              <a:t> </a:t>
            </a:r>
            <a:r>
              <a:rPr sz="1050" dirty="0">
                <a:solidFill>
                  <a:srgbClr val="231F20"/>
                </a:solidFill>
                <a:latin typeface="Myriad Pro"/>
                <a:cs typeface="Myriad Pro"/>
              </a:rPr>
              <a:t>one</a:t>
            </a:r>
            <a:r>
              <a:rPr sz="1050" spc="-5" dirty="0">
                <a:solidFill>
                  <a:srgbClr val="231F20"/>
                </a:solidFill>
                <a:latin typeface="Myriad Pro"/>
                <a:cs typeface="Myriad Pro"/>
              </a:rPr>
              <a:t> </a:t>
            </a:r>
            <a:r>
              <a:rPr sz="1050" dirty="0">
                <a:solidFill>
                  <a:srgbClr val="231F20"/>
                </a:solidFill>
                <a:latin typeface="Myriad Pro"/>
                <a:cs typeface="Myriad Pro"/>
              </a:rPr>
              <a:t>occasion.</a:t>
            </a:r>
            <a:r>
              <a:rPr sz="1050" spc="210" dirty="0">
                <a:solidFill>
                  <a:srgbClr val="231F20"/>
                </a:solidFill>
                <a:latin typeface="Myriad Pro"/>
                <a:cs typeface="Myriad Pro"/>
              </a:rPr>
              <a:t> </a:t>
            </a:r>
            <a:r>
              <a:rPr sz="1050" dirty="0">
                <a:solidFill>
                  <a:srgbClr val="231F20"/>
                </a:solidFill>
                <a:latin typeface="Myriad Pro"/>
                <a:cs typeface="Myriad Pro"/>
              </a:rPr>
              <a:t>—</a:t>
            </a:r>
            <a:r>
              <a:rPr sz="1050" spc="-10" dirty="0">
                <a:solidFill>
                  <a:srgbClr val="231F20"/>
                </a:solidFill>
                <a:latin typeface="Myriad Pro"/>
                <a:cs typeface="Myriad Pro"/>
              </a:rPr>
              <a:t> </a:t>
            </a:r>
            <a:r>
              <a:rPr sz="1050" dirty="0">
                <a:solidFill>
                  <a:srgbClr val="231F20"/>
                </a:solidFill>
                <a:latin typeface="Myriad Pro"/>
                <a:cs typeface="Myriad Pro"/>
              </a:rPr>
              <a:t>Ms.</a:t>
            </a:r>
            <a:r>
              <a:rPr sz="1050" spc="-5" dirty="0">
                <a:solidFill>
                  <a:srgbClr val="231F20"/>
                </a:solidFill>
                <a:latin typeface="Myriad Pro"/>
                <a:cs typeface="Myriad Pro"/>
              </a:rPr>
              <a:t> </a:t>
            </a:r>
            <a:r>
              <a:rPr sz="1050" dirty="0">
                <a:solidFill>
                  <a:srgbClr val="231F20"/>
                </a:solidFill>
                <a:latin typeface="Myriad Pro"/>
                <a:cs typeface="Myriad Pro"/>
              </a:rPr>
              <a:t>Bass,</a:t>
            </a:r>
            <a:r>
              <a:rPr sz="1050" spc="-5" dirty="0">
                <a:solidFill>
                  <a:srgbClr val="231F20"/>
                </a:solidFill>
                <a:latin typeface="Myriad Pro"/>
                <a:cs typeface="Myriad Pro"/>
              </a:rPr>
              <a:t> </a:t>
            </a:r>
            <a:r>
              <a:rPr sz="1050" spc="-10" dirty="0">
                <a:solidFill>
                  <a:srgbClr val="231F20"/>
                </a:solidFill>
                <a:latin typeface="Myriad Pro"/>
                <a:cs typeface="Myriad Pro"/>
              </a:rPr>
              <a:t>Lancaster </a:t>
            </a:r>
            <a:r>
              <a:rPr sz="1050" dirty="0">
                <a:solidFill>
                  <a:srgbClr val="231F20"/>
                </a:solidFill>
                <a:latin typeface="Myriad Pro"/>
                <a:cs typeface="Myriad Pro"/>
              </a:rPr>
              <a:t>County (SC) </a:t>
            </a:r>
            <a:r>
              <a:rPr sz="1050" spc="-10" dirty="0">
                <a:solidFill>
                  <a:srgbClr val="231F20"/>
                </a:solidFill>
                <a:latin typeface="Myriad Pro"/>
                <a:cs typeface="Myriad Pro"/>
              </a:rPr>
              <a:t>Schools</a:t>
            </a:r>
            <a:endParaRPr sz="1050">
              <a:latin typeface="Myriad Pro"/>
              <a:cs typeface="Myriad Pro"/>
            </a:endParaRPr>
          </a:p>
        </p:txBody>
      </p:sp>
      <p:sp>
        <p:nvSpPr>
          <p:cNvPr id="11" name="object 11"/>
          <p:cNvSpPr txBox="1"/>
          <p:nvPr/>
        </p:nvSpPr>
        <p:spPr>
          <a:xfrm>
            <a:off x="444500" y="6547287"/>
            <a:ext cx="3293110" cy="381000"/>
          </a:xfrm>
          <a:prstGeom prst="rect">
            <a:avLst/>
          </a:prstGeom>
        </p:spPr>
        <p:txBody>
          <a:bodyPr vert="horz" wrap="square" lIns="0" tIns="12700" rIns="0" bIns="0" rtlCol="0">
            <a:spAutoFit/>
          </a:bodyPr>
          <a:lstStyle/>
          <a:p>
            <a:pPr marL="12700" marR="5080">
              <a:lnSpc>
                <a:spcPct val="111100"/>
              </a:lnSpc>
              <a:spcBef>
                <a:spcPts val="100"/>
              </a:spcBef>
            </a:pPr>
            <a:r>
              <a:rPr sz="1050" i="1" dirty="0">
                <a:solidFill>
                  <a:srgbClr val="231F20"/>
                </a:solidFill>
                <a:latin typeface="Myriad Pro"/>
                <a:cs typeface="Myriad Pro"/>
              </a:rPr>
              <a:t>[For</a:t>
            </a:r>
            <a:r>
              <a:rPr sz="1050" i="1" spc="-10" dirty="0">
                <a:solidFill>
                  <a:srgbClr val="231F20"/>
                </a:solidFill>
                <a:latin typeface="Myriad Pro"/>
                <a:cs typeface="Myriad Pro"/>
              </a:rPr>
              <a:t> </a:t>
            </a:r>
            <a:r>
              <a:rPr sz="1050" i="1" dirty="0">
                <a:solidFill>
                  <a:srgbClr val="231F20"/>
                </a:solidFill>
                <a:latin typeface="Myriad Pro"/>
                <a:cs typeface="Myriad Pro"/>
              </a:rPr>
              <a:t>traditional</a:t>
            </a:r>
            <a:r>
              <a:rPr sz="1050" i="1" spc="-10" dirty="0">
                <a:solidFill>
                  <a:srgbClr val="231F20"/>
                </a:solidFill>
                <a:latin typeface="Myriad Pro"/>
                <a:cs typeface="Myriad Pro"/>
              </a:rPr>
              <a:t> </a:t>
            </a:r>
            <a:r>
              <a:rPr sz="1050" i="1" dirty="0">
                <a:solidFill>
                  <a:srgbClr val="231F20"/>
                </a:solidFill>
                <a:latin typeface="Myriad Pro"/>
                <a:cs typeface="Myriad Pro"/>
              </a:rPr>
              <a:t>drives,</a:t>
            </a:r>
            <a:r>
              <a:rPr sz="1050" i="1" spc="-5" dirty="0">
                <a:solidFill>
                  <a:srgbClr val="231F20"/>
                </a:solidFill>
                <a:latin typeface="Myriad Pro"/>
                <a:cs typeface="Myriad Pro"/>
              </a:rPr>
              <a:t> </a:t>
            </a:r>
            <a:r>
              <a:rPr sz="1050" i="1" dirty="0">
                <a:solidFill>
                  <a:srgbClr val="231F20"/>
                </a:solidFill>
                <a:latin typeface="Myriad Pro"/>
                <a:cs typeface="Myriad Pro"/>
              </a:rPr>
              <a:t>insert</a:t>
            </a:r>
            <a:r>
              <a:rPr sz="1050" i="1" spc="-10" dirty="0">
                <a:solidFill>
                  <a:srgbClr val="231F20"/>
                </a:solidFill>
                <a:latin typeface="Myriad Pro"/>
                <a:cs typeface="Myriad Pro"/>
              </a:rPr>
              <a:t> </a:t>
            </a:r>
            <a:r>
              <a:rPr sz="1050" i="1" dirty="0">
                <a:solidFill>
                  <a:srgbClr val="231F20"/>
                </a:solidFill>
                <a:latin typeface="Myriad Pro"/>
                <a:cs typeface="Myriad Pro"/>
              </a:rPr>
              <a:t>a</a:t>
            </a:r>
            <a:r>
              <a:rPr sz="1050" i="1" spc="-5" dirty="0">
                <a:solidFill>
                  <a:srgbClr val="231F20"/>
                </a:solidFill>
                <a:latin typeface="Myriad Pro"/>
                <a:cs typeface="Myriad Pro"/>
              </a:rPr>
              <a:t> </a:t>
            </a:r>
            <a:r>
              <a:rPr sz="1050" i="1" dirty="0">
                <a:solidFill>
                  <a:srgbClr val="231F20"/>
                </a:solidFill>
                <a:latin typeface="Myriad Pro"/>
                <a:cs typeface="Myriad Pro"/>
              </a:rPr>
              <a:t>link</a:t>
            </a:r>
            <a:r>
              <a:rPr sz="1050" i="1" spc="-10" dirty="0">
                <a:solidFill>
                  <a:srgbClr val="231F20"/>
                </a:solidFill>
                <a:latin typeface="Myriad Pro"/>
                <a:cs typeface="Myriad Pro"/>
              </a:rPr>
              <a:t> </a:t>
            </a:r>
            <a:r>
              <a:rPr sz="1050" i="1" dirty="0">
                <a:solidFill>
                  <a:srgbClr val="231F20"/>
                </a:solidFill>
                <a:latin typeface="Myriad Pro"/>
                <a:cs typeface="Myriad Pro"/>
              </a:rPr>
              <a:t>to</a:t>
            </a:r>
            <a:r>
              <a:rPr sz="1050" i="1" spc="-10" dirty="0">
                <a:solidFill>
                  <a:srgbClr val="231F20"/>
                </a:solidFill>
                <a:latin typeface="Myriad Pro"/>
                <a:cs typeface="Myriad Pro"/>
              </a:rPr>
              <a:t> </a:t>
            </a:r>
            <a:r>
              <a:rPr sz="1050" i="1" dirty="0">
                <a:solidFill>
                  <a:srgbClr val="231F20"/>
                </a:solidFill>
                <a:latin typeface="Myriad Pro"/>
                <a:cs typeface="Myriad Pro"/>
              </a:rPr>
              <a:t>local</a:t>
            </a:r>
            <a:r>
              <a:rPr sz="1050" i="1" spc="-5" dirty="0">
                <a:solidFill>
                  <a:srgbClr val="231F20"/>
                </a:solidFill>
                <a:latin typeface="Myriad Pro"/>
                <a:cs typeface="Myriad Pro"/>
              </a:rPr>
              <a:t> </a:t>
            </a:r>
            <a:r>
              <a:rPr sz="1050" i="1" dirty="0">
                <a:solidFill>
                  <a:srgbClr val="231F20"/>
                </a:solidFill>
                <a:latin typeface="Myriad Pro"/>
                <a:cs typeface="Myriad Pro"/>
              </a:rPr>
              <a:t>school</a:t>
            </a:r>
            <a:r>
              <a:rPr sz="1050" i="1" spc="-10" dirty="0">
                <a:solidFill>
                  <a:srgbClr val="231F20"/>
                </a:solidFill>
                <a:latin typeface="Myriad Pro"/>
                <a:cs typeface="Myriad Pro"/>
              </a:rPr>
              <a:t> </a:t>
            </a:r>
            <a:r>
              <a:rPr sz="1050" i="1" dirty="0">
                <a:solidFill>
                  <a:srgbClr val="231F20"/>
                </a:solidFill>
                <a:latin typeface="Myriad Pro"/>
                <a:cs typeface="Myriad Pro"/>
              </a:rPr>
              <a:t>supply</a:t>
            </a:r>
            <a:r>
              <a:rPr sz="1050" i="1" spc="-5" dirty="0">
                <a:solidFill>
                  <a:srgbClr val="231F20"/>
                </a:solidFill>
                <a:latin typeface="Myriad Pro"/>
                <a:cs typeface="Myriad Pro"/>
              </a:rPr>
              <a:t> </a:t>
            </a:r>
            <a:r>
              <a:rPr sz="1050" i="1" spc="-10" dirty="0">
                <a:solidFill>
                  <a:srgbClr val="231F20"/>
                </a:solidFill>
                <a:latin typeface="Myriad Pro"/>
                <a:cs typeface="Myriad Pro"/>
              </a:rPr>
              <a:t>sales.</a:t>
            </a:r>
            <a:r>
              <a:rPr sz="1050" i="1" spc="500" dirty="0">
                <a:solidFill>
                  <a:srgbClr val="231F20"/>
                </a:solidFill>
                <a:latin typeface="Myriad Pro"/>
                <a:cs typeface="Myriad Pro"/>
              </a:rPr>
              <a:t> </a:t>
            </a:r>
            <a:r>
              <a:rPr sz="1050" i="1" dirty="0">
                <a:solidFill>
                  <a:srgbClr val="231F20"/>
                </a:solidFill>
                <a:latin typeface="Myriad Pro"/>
                <a:cs typeface="Myriad Pro"/>
              </a:rPr>
              <a:t>For</a:t>
            </a:r>
            <a:r>
              <a:rPr sz="1050" i="1" spc="-5" dirty="0">
                <a:solidFill>
                  <a:srgbClr val="231F20"/>
                </a:solidFill>
                <a:latin typeface="Myriad Pro"/>
                <a:cs typeface="Myriad Pro"/>
              </a:rPr>
              <a:t> </a:t>
            </a:r>
            <a:r>
              <a:rPr sz="1050" i="1" dirty="0">
                <a:solidFill>
                  <a:srgbClr val="231F20"/>
                </a:solidFill>
                <a:latin typeface="Myriad Pro"/>
                <a:cs typeface="Myriad Pro"/>
              </a:rPr>
              <a:t>virtual</a:t>
            </a:r>
            <a:r>
              <a:rPr sz="1050" i="1" spc="-5" dirty="0">
                <a:solidFill>
                  <a:srgbClr val="231F20"/>
                </a:solidFill>
                <a:latin typeface="Myriad Pro"/>
                <a:cs typeface="Myriad Pro"/>
              </a:rPr>
              <a:t> </a:t>
            </a:r>
            <a:r>
              <a:rPr sz="1050" i="1" dirty="0">
                <a:solidFill>
                  <a:srgbClr val="231F20"/>
                </a:solidFill>
                <a:latin typeface="Myriad Pro"/>
                <a:cs typeface="Myriad Pro"/>
              </a:rPr>
              <a:t>drives,</a:t>
            </a:r>
            <a:r>
              <a:rPr sz="1050" i="1" spc="-5" dirty="0">
                <a:solidFill>
                  <a:srgbClr val="231F20"/>
                </a:solidFill>
                <a:latin typeface="Myriad Pro"/>
                <a:cs typeface="Myriad Pro"/>
              </a:rPr>
              <a:t> </a:t>
            </a:r>
            <a:r>
              <a:rPr sz="1050" i="1" dirty="0">
                <a:solidFill>
                  <a:srgbClr val="231F20"/>
                </a:solidFill>
                <a:latin typeface="Myriad Pro"/>
                <a:cs typeface="Myriad Pro"/>
              </a:rPr>
              <a:t>insert</a:t>
            </a:r>
            <a:r>
              <a:rPr sz="1050" i="1" spc="-5" dirty="0">
                <a:solidFill>
                  <a:srgbClr val="231F20"/>
                </a:solidFill>
                <a:latin typeface="Myriad Pro"/>
                <a:cs typeface="Myriad Pro"/>
              </a:rPr>
              <a:t> </a:t>
            </a:r>
            <a:r>
              <a:rPr sz="1050" i="1" dirty="0">
                <a:solidFill>
                  <a:srgbClr val="231F20"/>
                </a:solidFill>
                <a:latin typeface="Myriad Pro"/>
                <a:cs typeface="Myriad Pro"/>
              </a:rPr>
              <a:t>a</a:t>
            </a:r>
            <a:r>
              <a:rPr sz="1050" i="1" spc="-5" dirty="0">
                <a:solidFill>
                  <a:srgbClr val="231F20"/>
                </a:solidFill>
                <a:latin typeface="Myriad Pro"/>
                <a:cs typeface="Myriad Pro"/>
              </a:rPr>
              <a:t> </a:t>
            </a:r>
            <a:r>
              <a:rPr sz="1050" i="1" dirty="0">
                <a:solidFill>
                  <a:srgbClr val="231F20"/>
                </a:solidFill>
                <a:latin typeface="Myriad Pro"/>
                <a:cs typeface="Myriad Pro"/>
              </a:rPr>
              <a:t>link</a:t>
            </a:r>
            <a:r>
              <a:rPr sz="1050" i="1" spc="-5" dirty="0">
                <a:solidFill>
                  <a:srgbClr val="231F20"/>
                </a:solidFill>
                <a:latin typeface="Myriad Pro"/>
                <a:cs typeface="Myriad Pro"/>
              </a:rPr>
              <a:t> </a:t>
            </a:r>
            <a:r>
              <a:rPr sz="1050" i="1" dirty="0">
                <a:solidFill>
                  <a:srgbClr val="231F20"/>
                </a:solidFill>
                <a:latin typeface="Myriad Pro"/>
                <a:cs typeface="Myriad Pro"/>
              </a:rPr>
              <a:t>to</a:t>
            </a:r>
            <a:r>
              <a:rPr sz="1050" i="1" spc="-5" dirty="0">
                <a:solidFill>
                  <a:srgbClr val="231F20"/>
                </a:solidFill>
                <a:latin typeface="Myriad Pro"/>
                <a:cs typeface="Myriad Pro"/>
              </a:rPr>
              <a:t> </a:t>
            </a:r>
            <a:r>
              <a:rPr sz="1050" i="1" dirty="0">
                <a:solidFill>
                  <a:srgbClr val="231F20"/>
                </a:solidFill>
                <a:latin typeface="Myriad Pro"/>
                <a:cs typeface="Myriad Pro"/>
              </a:rPr>
              <a:t>your </a:t>
            </a:r>
            <a:r>
              <a:rPr sz="1050" i="1" spc="-10" dirty="0">
                <a:solidFill>
                  <a:srgbClr val="231F20"/>
                </a:solidFill>
                <a:latin typeface="Myriad Pro"/>
                <a:cs typeface="Myriad Pro"/>
              </a:rPr>
              <a:t>page.]</a:t>
            </a:r>
            <a:endParaRPr sz="1050">
              <a:latin typeface="Myriad Pro"/>
              <a:cs typeface="Myriad Pro"/>
            </a:endParaRPr>
          </a:p>
        </p:txBody>
      </p:sp>
      <p:sp>
        <p:nvSpPr>
          <p:cNvPr id="12" name="object 12"/>
          <p:cNvSpPr txBox="1"/>
          <p:nvPr/>
        </p:nvSpPr>
        <p:spPr>
          <a:xfrm>
            <a:off x="4246215" y="3001436"/>
            <a:ext cx="3083560" cy="223520"/>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Arial"/>
                <a:cs typeface="Arial"/>
              </a:rPr>
              <a:t>I</a:t>
            </a:r>
            <a:r>
              <a:rPr sz="1300" b="1" spc="15" dirty="0">
                <a:solidFill>
                  <a:srgbClr val="FFFFFF"/>
                </a:solidFill>
                <a:latin typeface="Arial"/>
                <a:cs typeface="Arial"/>
              </a:rPr>
              <a:t> </a:t>
            </a:r>
            <a:r>
              <a:rPr sz="1300" b="1" spc="50" dirty="0">
                <a:solidFill>
                  <a:srgbClr val="FFFFFF"/>
                </a:solidFill>
                <a:latin typeface="Arial"/>
                <a:cs typeface="Arial"/>
              </a:rPr>
              <a:t>had</a:t>
            </a:r>
            <a:r>
              <a:rPr sz="1300" b="1" spc="15" dirty="0">
                <a:solidFill>
                  <a:srgbClr val="FFFFFF"/>
                </a:solidFill>
                <a:latin typeface="Arial"/>
                <a:cs typeface="Arial"/>
              </a:rPr>
              <a:t> </a:t>
            </a:r>
            <a:r>
              <a:rPr sz="1300" b="1" dirty="0">
                <a:solidFill>
                  <a:srgbClr val="FFFFFF"/>
                </a:solidFill>
                <a:latin typeface="Arial"/>
                <a:cs typeface="Arial"/>
              </a:rPr>
              <a:t>a</a:t>
            </a:r>
            <a:r>
              <a:rPr sz="1300" b="1" spc="15" dirty="0">
                <a:solidFill>
                  <a:srgbClr val="FFFFFF"/>
                </a:solidFill>
                <a:latin typeface="Arial"/>
                <a:cs typeface="Arial"/>
              </a:rPr>
              <a:t> </a:t>
            </a:r>
            <a:r>
              <a:rPr sz="1300" b="1" spc="50" dirty="0">
                <a:solidFill>
                  <a:srgbClr val="FFFFFF"/>
                </a:solidFill>
                <a:latin typeface="Arial"/>
                <a:cs typeface="Arial"/>
              </a:rPr>
              <a:t>student</a:t>
            </a:r>
            <a:r>
              <a:rPr sz="1300" b="1" spc="15" dirty="0">
                <a:solidFill>
                  <a:srgbClr val="FFFFFF"/>
                </a:solidFill>
                <a:latin typeface="Arial"/>
                <a:cs typeface="Arial"/>
              </a:rPr>
              <a:t> </a:t>
            </a:r>
            <a:r>
              <a:rPr sz="1300" b="1" dirty="0">
                <a:solidFill>
                  <a:srgbClr val="FFFFFF"/>
                </a:solidFill>
                <a:latin typeface="Arial"/>
                <a:cs typeface="Arial"/>
              </a:rPr>
              <a:t>recently</a:t>
            </a:r>
            <a:r>
              <a:rPr sz="1300" b="1" spc="15" dirty="0">
                <a:solidFill>
                  <a:srgbClr val="FFFFFF"/>
                </a:solidFill>
                <a:latin typeface="Arial"/>
                <a:cs typeface="Arial"/>
              </a:rPr>
              <a:t> </a:t>
            </a:r>
            <a:r>
              <a:rPr sz="1300" b="1" dirty="0">
                <a:solidFill>
                  <a:srgbClr val="FFFFFF"/>
                </a:solidFill>
                <a:latin typeface="Arial"/>
                <a:cs typeface="Arial"/>
              </a:rPr>
              <a:t>join</a:t>
            </a:r>
            <a:r>
              <a:rPr sz="1300" b="1" spc="15" dirty="0">
                <a:solidFill>
                  <a:srgbClr val="FFFFFF"/>
                </a:solidFill>
                <a:latin typeface="Arial"/>
                <a:cs typeface="Arial"/>
              </a:rPr>
              <a:t> </a:t>
            </a:r>
            <a:r>
              <a:rPr sz="1300" b="1" dirty="0">
                <a:solidFill>
                  <a:srgbClr val="FFFFFF"/>
                </a:solidFill>
                <a:latin typeface="Arial"/>
                <a:cs typeface="Arial"/>
              </a:rPr>
              <a:t>my</a:t>
            </a:r>
            <a:r>
              <a:rPr sz="1300" b="1" spc="15" dirty="0">
                <a:solidFill>
                  <a:srgbClr val="FFFFFF"/>
                </a:solidFill>
                <a:latin typeface="Arial"/>
                <a:cs typeface="Arial"/>
              </a:rPr>
              <a:t> </a:t>
            </a:r>
            <a:r>
              <a:rPr sz="1300" b="1" spc="-10" dirty="0">
                <a:solidFill>
                  <a:srgbClr val="FFFFFF"/>
                </a:solidFill>
                <a:latin typeface="Arial"/>
                <a:cs typeface="Arial"/>
              </a:rPr>
              <a:t>class.</a:t>
            </a:r>
            <a:endParaRPr sz="1300">
              <a:latin typeface="Arial"/>
              <a:cs typeface="Arial"/>
            </a:endParaRPr>
          </a:p>
        </p:txBody>
      </p:sp>
      <p:sp>
        <p:nvSpPr>
          <p:cNvPr id="13" name="object 13"/>
          <p:cNvSpPr txBox="1"/>
          <p:nvPr/>
        </p:nvSpPr>
        <p:spPr>
          <a:xfrm>
            <a:off x="4612407" y="3230100"/>
            <a:ext cx="2716530" cy="223520"/>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Arial"/>
                <a:cs typeface="Arial"/>
              </a:rPr>
              <a:t>All</a:t>
            </a:r>
            <a:r>
              <a:rPr sz="1300" b="1" spc="-25" dirty="0">
                <a:solidFill>
                  <a:srgbClr val="FFFFFF"/>
                </a:solidFill>
                <a:latin typeface="Arial"/>
                <a:cs typeface="Arial"/>
              </a:rPr>
              <a:t> </a:t>
            </a:r>
            <a:r>
              <a:rPr sz="1300" b="1" dirty="0">
                <a:solidFill>
                  <a:srgbClr val="FFFFFF"/>
                </a:solidFill>
                <a:latin typeface="Arial"/>
                <a:cs typeface="Arial"/>
              </a:rPr>
              <a:t>she</a:t>
            </a:r>
            <a:r>
              <a:rPr sz="1300" b="1" spc="-20" dirty="0">
                <a:solidFill>
                  <a:srgbClr val="FFFFFF"/>
                </a:solidFill>
                <a:latin typeface="Arial"/>
                <a:cs typeface="Arial"/>
              </a:rPr>
              <a:t> </a:t>
            </a:r>
            <a:r>
              <a:rPr sz="1300" b="1" dirty="0">
                <a:solidFill>
                  <a:srgbClr val="FFFFFF"/>
                </a:solidFill>
                <a:latin typeface="Arial"/>
                <a:cs typeface="Arial"/>
              </a:rPr>
              <a:t>came</a:t>
            </a:r>
            <a:r>
              <a:rPr sz="1300" b="1" spc="-20" dirty="0">
                <a:solidFill>
                  <a:srgbClr val="FFFFFF"/>
                </a:solidFill>
                <a:latin typeface="Arial"/>
                <a:cs typeface="Arial"/>
              </a:rPr>
              <a:t> </a:t>
            </a:r>
            <a:r>
              <a:rPr sz="1300" b="1" spc="75" dirty="0">
                <a:solidFill>
                  <a:srgbClr val="FFFFFF"/>
                </a:solidFill>
                <a:latin typeface="Arial"/>
                <a:cs typeface="Arial"/>
              </a:rPr>
              <a:t>to</a:t>
            </a:r>
            <a:r>
              <a:rPr sz="1300" b="1" spc="-20" dirty="0">
                <a:solidFill>
                  <a:srgbClr val="FFFFFF"/>
                </a:solidFill>
                <a:latin typeface="Arial"/>
                <a:cs typeface="Arial"/>
              </a:rPr>
              <a:t> </a:t>
            </a:r>
            <a:r>
              <a:rPr sz="1300" b="1" spc="-10" dirty="0">
                <a:solidFill>
                  <a:srgbClr val="FFFFFF"/>
                </a:solidFill>
                <a:latin typeface="Arial"/>
                <a:cs typeface="Arial"/>
              </a:rPr>
              <a:t>class</a:t>
            </a:r>
            <a:r>
              <a:rPr sz="1300" b="1" spc="-20" dirty="0">
                <a:solidFill>
                  <a:srgbClr val="FFFFFF"/>
                </a:solidFill>
                <a:latin typeface="Arial"/>
                <a:cs typeface="Arial"/>
              </a:rPr>
              <a:t> </a:t>
            </a:r>
            <a:r>
              <a:rPr sz="1300" b="1" spc="65" dirty="0">
                <a:solidFill>
                  <a:srgbClr val="FFFFFF"/>
                </a:solidFill>
                <a:latin typeface="Arial"/>
                <a:cs typeface="Arial"/>
              </a:rPr>
              <a:t>with</a:t>
            </a:r>
            <a:r>
              <a:rPr sz="1300" b="1" spc="-20" dirty="0">
                <a:solidFill>
                  <a:srgbClr val="FFFFFF"/>
                </a:solidFill>
                <a:latin typeface="Arial"/>
                <a:cs typeface="Arial"/>
              </a:rPr>
              <a:t> </a:t>
            </a:r>
            <a:r>
              <a:rPr sz="1300" b="1" dirty="0">
                <a:solidFill>
                  <a:srgbClr val="FFFFFF"/>
                </a:solidFill>
                <a:latin typeface="Arial"/>
                <a:cs typeface="Arial"/>
              </a:rPr>
              <a:t>was</a:t>
            </a:r>
            <a:r>
              <a:rPr sz="1300" b="1" spc="-25" dirty="0">
                <a:solidFill>
                  <a:srgbClr val="FFFFFF"/>
                </a:solidFill>
                <a:latin typeface="Arial"/>
                <a:cs typeface="Arial"/>
              </a:rPr>
              <a:t> an</a:t>
            </a:r>
            <a:endParaRPr sz="1300">
              <a:latin typeface="Arial"/>
              <a:cs typeface="Arial"/>
            </a:endParaRPr>
          </a:p>
        </p:txBody>
      </p:sp>
      <p:sp>
        <p:nvSpPr>
          <p:cNvPr id="14" name="object 14"/>
          <p:cNvSpPr txBox="1"/>
          <p:nvPr/>
        </p:nvSpPr>
        <p:spPr>
          <a:xfrm>
            <a:off x="4154915" y="3458763"/>
            <a:ext cx="3173095" cy="223520"/>
          </a:xfrm>
          <a:prstGeom prst="rect">
            <a:avLst/>
          </a:prstGeom>
        </p:spPr>
        <p:txBody>
          <a:bodyPr vert="horz" wrap="square" lIns="0" tIns="12700" rIns="0" bIns="0" rtlCol="0">
            <a:spAutoFit/>
          </a:bodyPr>
          <a:lstStyle/>
          <a:p>
            <a:pPr marL="12700">
              <a:lnSpc>
                <a:spcPct val="100000"/>
              </a:lnSpc>
              <a:spcBef>
                <a:spcPts val="100"/>
              </a:spcBef>
            </a:pPr>
            <a:r>
              <a:rPr sz="1300" b="1" spc="60" dirty="0">
                <a:solidFill>
                  <a:srgbClr val="FFFFFF"/>
                </a:solidFill>
                <a:latin typeface="Arial"/>
                <a:cs typeface="Arial"/>
              </a:rPr>
              <a:t>empty</a:t>
            </a:r>
            <a:r>
              <a:rPr sz="1300" b="1" spc="20" dirty="0">
                <a:solidFill>
                  <a:srgbClr val="FFFFFF"/>
                </a:solidFill>
                <a:latin typeface="Arial"/>
                <a:cs typeface="Arial"/>
              </a:rPr>
              <a:t> </a:t>
            </a:r>
            <a:r>
              <a:rPr sz="1300" b="1" dirty="0">
                <a:solidFill>
                  <a:srgbClr val="FFFFFF"/>
                </a:solidFill>
                <a:latin typeface="Arial"/>
                <a:cs typeface="Arial"/>
              </a:rPr>
              <a:t>book</a:t>
            </a:r>
            <a:r>
              <a:rPr sz="1300" b="1" spc="25" dirty="0">
                <a:solidFill>
                  <a:srgbClr val="FFFFFF"/>
                </a:solidFill>
                <a:latin typeface="Arial"/>
                <a:cs typeface="Arial"/>
              </a:rPr>
              <a:t> </a:t>
            </a:r>
            <a:r>
              <a:rPr sz="1300" b="1" dirty="0">
                <a:solidFill>
                  <a:srgbClr val="FFFFFF"/>
                </a:solidFill>
                <a:latin typeface="Arial"/>
                <a:cs typeface="Arial"/>
              </a:rPr>
              <a:t>bag.</a:t>
            </a:r>
            <a:r>
              <a:rPr sz="1300" b="1" spc="25" dirty="0">
                <a:solidFill>
                  <a:srgbClr val="FFFFFF"/>
                </a:solidFill>
                <a:latin typeface="Arial"/>
                <a:cs typeface="Arial"/>
              </a:rPr>
              <a:t> </a:t>
            </a:r>
            <a:r>
              <a:rPr sz="1300" b="1" dirty="0">
                <a:solidFill>
                  <a:srgbClr val="FFFFFF"/>
                </a:solidFill>
                <a:latin typeface="Arial"/>
                <a:cs typeface="Arial"/>
              </a:rPr>
              <a:t>When</a:t>
            </a:r>
            <a:r>
              <a:rPr sz="1300" b="1" spc="25" dirty="0">
                <a:solidFill>
                  <a:srgbClr val="FFFFFF"/>
                </a:solidFill>
                <a:latin typeface="Arial"/>
                <a:cs typeface="Arial"/>
              </a:rPr>
              <a:t> </a:t>
            </a:r>
            <a:r>
              <a:rPr sz="1300" b="1" spc="55" dirty="0">
                <a:solidFill>
                  <a:srgbClr val="FFFFFF"/>
                </a:solidFill>
                <a:latin typeface="Arial"/>
                <a:cs typeface="Arial"/>
              </a:rPr>
              <a:t>other</a:t>
            </a:r>
            <a:r>
              <a:rPr sz="1300" b="1" spc="20" dirty="0">
                <a:solidFill>
                  <a:srgbClr val="FFFFFF"/>
                </a:solidFill>
                <a:latin typeface="Arial"/>
                <a:cs typeface="Arial"/>
              </a:rPr>
              <a:t> </a:t>
            </a:r>
            <a:r>
              <a:rPr sz="1300" b="1" spc="-10" dirty="0">
                <a:solidFill>
                  <a:srgbClr val="FFFFFF"/>
                </a:solidFill>
                <a:latin typeface="Arial"/>
                <a:cs typeface="Arial"/>
              </a:rPr>
              <a:t>students</a:t>
            </a:r>
            <a:endParaRPr sz="1300">
              <a:latin typeface="Arial"/>
              <a:cs typeface="Arial"/>
            </a:endParaRPr>
          </a:p>
        </p:txBody>
      </p:sp>
      <p:sp>
        <p:nvSpPr>
          <p:cNvPr id="15" name="object 15"/>
          <p:cNvSpPr txBox="1"/>
          <p:nvPr/>
        </p:nvSpPr>
        <p:spPr>
          <a:xfrm>
            <a:off x="4080290" y="3656883"/>
            <a:ext cx="3248660" cy="2541270"/>
          </a:xfrm>
          <a:prstGeom prst="rect">
            <a:avLst/>
          </a:prstGeom>
        </p:spPr>
        <p:txBody>
          <a:bodyPr vert="horz" wrap="square" lIns="0" tIns="12700" rIns="0" bIns="0" rtlCol="0">
            <a:spAutoFit/>
          </a:bodyPr>
          <a:lstStyle/>
          <a:p>
            <a:pPr marL="12700" marR="5080" indent="176530" algn="r">
              <a:lnSpc>
                <a:spcPct val="115399"/>
              </a:lnSpc>
              <a:spcBef>
                <a:spcPts val="100"/>
              </a:spcBef>
            </a:pPr>
            <a:r>
              <a:rPr sz="1300" b="1" dirty="0">
                <a:solidFill>
                  <a:srgbClr val="FFFFFF"/>
                </a:solidFill>
                <a:latin typeface="Arial"/>
                <a:cs typeface="Arial"/>
              </a:rPr>
              <a:t>began</a:t>
            </a:r>
            <a:r>
              <a:rPr sz="1300" b="1" spc="90" dirty="0">
                <a:solidFill>
                  <a:srgbClr val="FFFFFF"/>
                </a:solidFill>
                <a:latin typeface="Arial"/>
                <a:cs typeface="Arial"/>
              </a:rPr>
              <a:t> </a:t>
            </a:r>
            <a:r>
              <a:rPr sz="1300" b="1" spc="75" dirty="0">
                <a:solidFill>
                  <a:srgbClr val="FFFFFF"/>
                </a:solidFill>
                <a:latin typeface="Arial"/>
                <a:cs typeface="Arial"/>
              </a:rPr>
              <a:t>to</a:t>
            </a:r>
            <a:r>
              <a:rPr sz="1300" b="1" spc="90" dirty="0">
                <a:solidFill>
                  <a:srgbClr val="FFFFFF"/>
                </a:solidFill>
                <a:latin typeface="Arial"/>
                <a:cs typeface="Arial"/>
              </a:rPr>
              <a:t> </a:t>
            </a:r>
            <a:r>
              <a:rPr sz="1300" b="1" dirty="0">
                <a:solidFill>
                  <a:srgbClr val="FFFFFF"/>
                </a:solidFill>
                <a:latin typeface="Arial"/>
                <a:cs typeface="Arial"/>
              </a:rPr>
              <a:t>take</a:t>
            </a:r>
            <a:r>
              <a:rPr sz="1300" b="1" spc="90" dirty="0">
                <a:solidFill>
                  <a:srgbClr val="FFFFFF"/>
                </a:solidFill>
                <a:latin typeface="Arial"/>
                <a:cs typeface="Arial"/>
              </a:rPr>
              <a:t> </a:t>
            </a:r>
            <a:r>
              <a:rPr sz="1300" b="1" spc="60" dirty="0">
                <a:solidFill>
                  <a:srgbClr val="FFFFFF"/>
                </a:solidFill>
                <a:latin typeface="Arial"/>
                <a:cs typeface="Arial"/>
              </a:rPr>
              <a:t>out</a:t>
            </a:r>
            <a:r>
              <a:rPr sz="1300" b="1" spc="90" dirty="0">
                <a:solidFill>
                  <a:srgbClr val="FFFFFF"/>
                </a:solidFill>
                <a:latin typeface="Arial"/>
                <a:cs typeface="Arial"/>
              </a:rPr>
              <a:t> </a:t>
            </a:r>
            <a:r>
              <a:rPr sz="1300" b="1" dirty="0">
                <a:solidFill>
                  <a:srgbClr val="FFFFFF"/>
                </a:solidFill>
                <a:latin typeface="Arial"/>
                <a:cs typeface="Arial"/>
              </a:rPr>
              <a:t>their</a:t>
            </a:r>
            <a:r>
              <a:rPr sz="1300" b="1" spc="90" dirty="0">
                <a:solidFill>
                  <a:srgbClr val="FFFFFF"/>
                </a:solidFill>
                <a:latin typeface="Arial"/>
                <a:cs typeface="Arial"/>
              </a:rPr>
              <a:t> </a:t>
            </a:r>
            <a:r>
              <a:rPr sz="1300" b="1" dirty="0">
                <a:solidFill>
                  <a:srgbClr val="FFFFFF"/>
                </a:solidFill>
                <a:latin typeface="Arial"/>
                <a:cs typeface="Arial"/>
              </a:rPr>
              <a:t>materials,</a:t>
            </a:r>
            <a:r>
              <a:rPr sz="1300" b="1" spc="95" dirty="0">
                <a:solidFill>
                  <a:srgbClr val="FFFFFF"/>
                </a:solidFill>
                <a:latin typeface="Arial"/>
                <a:cs typeface="Arial"/>
              </a:rPr>
              <a:t> </a:t>
            </a:r>
            <a:r>
              <a:rPr sz="1300" b="1" spc="-25" dirty="0">
                <a:solidFill>
                  <a:srgbClr val="FFFFFF"/>
                </a:solidFill>
                <a:latin typeface="Arial"/>
                <a:cs typeface="Arial"/>
              </a:rPr>
              <a:t>she </a:t>
            </a:r>
            <a:r>
              <a:rPr sz="1300" b="1" dirty="0">
                <a:solidFill>
                  <a:srgbClr val="FFFFFF"/>
                </a:solidFill>
                <a:latin typeface="Arial"/>
                <a:cs typeface="Arial"/>
              </a:rPr>
              <a:t>was</a:t>
            </a:r>
            <a:r>
              <a:rPr sz="1300" b="1" spc="25" dirty="0">
                <a:solidFill>
                  <a:srgbClr val="FFFFFF"/>
                </a:solidFill>
                <a:latin typeface="Arial"/>
                <a:cs typeface="Arial"/>
              </a:rPr>
              <a:t> </a:t>
            </a:r>
            <a:r>
              <a:rPr sz="1300" b="1" dirty="0">
                <a:solidFill>
                  <a:srgbClr val="FFFFFF"/>
                </a:solidFill>
                <a:latin typeface="Arial"/>
                <a:cs typeface="Arial"/>
              </a:rPr>
              <a:t>ashamed</a:t>
            </a:r>
            <a:r>
              <a:rPr sz="1300" b="1" spc="25" dirty="0">
                <a:solidFill>
                  <a:srgbClr val="FFFFFF"/>
                </a:solidFill>
                <a:latin typeface="Arial"/>
                <a:cs typeface="Arial"/>
              </a:rPr>
              <a:t> </a:t>
            </a:r>
            <a:r>
              <a:rPr sz="1300" b="1" dirty="0">
                <a:solidFill>
                  <a:srgbClr val="FFFFFF"/>
                </a:solidFill>
                <a:latin typeface="Arial"/>
                <a:cs typeface="Arial"/>
              </a:rPr>
              <a:t>because</a:t>
            </a:r>
            <a:r>
              <a:rPr sz="1300" b="1" spc="25" dirty="0">
                <a:solidFill>
                  <a:srgbClr val="FFFFFF"/>
                </a:solidFill>
                <a:latin typeface="Arial"/>
                <a:cs typeface="Arial"/>
              </a:rPr>
              <a:t> </a:t>
            </a:r>
            <a:r>
              <a:rPr sz="1300" b="1" dirty="0">
                <a:solidFill>
                  <a:srgbClr val="FFFFFF"/>
                </a:solidFill>
                <a:latin typeface="Arial"/>
                <a:cs typeface="Arial"/>
              </a:rPr>
              <a:t>she</a:t>
            </a:r>
            <a:r>
              <a:rPr sz="1300" b="1" spc="25" dirty="0">
                <a:solidFill>
                  <a:srgbClr val="FFFFFF"/>
                </a:solidFill>
                <a:latin typeface="Arial"/>
                <a:cs typeface="Arial"/>
              </a:rPr>
              <a:t> </a:t>
            </a:r>
            <a:r>
              <a:rPr sz="1300" b="1" spc="50" dirty="0">
                <a:solidFill>
                  <a:srgbClr val="FFFFFF"/>
                </a:solidFill>
                <a:latin typeface="Arial"/>
                <a:cs typeface="Arial"/>
              </a:rPr>
              <a:t>didn’t</a:t>
            </a:r>
            <a:r>
              <a:rPr sz="1300" b="1" spc="25" dirty="0">
                <a:solidFill>
                  <a:srgbClr val="FFFFFF"/>
                </a:solidFill>
                <a:latin typeface="Arial"/>
                <a:cs typeface="Arial"/>
              </a:rPr>
              <a:t> </a:t>
            </a:r>
            <a:r>
              <a:rPr sz="1300" b="1" spc="-20" dirty="0">
                <a:solidFill>
                  <a:srgbClr val="FFFFFF"/>
                </a:solidFill>
                <a:latin typeface="Arial"/>
                <a:cs typeface="Arial"/>
              </a:rPr>
              <a:t>have </a:t>
            </a:r>
            <a:r>
              <a:rPr sz="1300" b="1" dirty="0">
                <a:solidFill>
                  <a:srgbClr val="FFFFFF"/>
                </a:solidFill>
                <a:latin typeface="Arial"/>
                <a:cs typeface="Arial"/>
              </a:rPr>
              <a:t>anything.</a:t>
            </a:r>
            <a:r>
              <a:rPr sz="1300" b="1" spc="35" dirty="0">
                <a:solidFill>
                  <a:srgbClr val="FFFFFF"/>
                </a:solidFill>
                <a:latin typeface="Arial"/>
                <a:cs typeface="Arial"/>
              </a:rPr>
              <a:t> </a:t>
            </a:r>
            <a:r>
              <a:rPr sz="1300" b="1" dirty="0">
                <a:solidFill>
                  <a:srgbClr val="FFFFFF"/>
                </a:solidFill>
                <a:latin typeface="Arial"/>
                <a:cs typeface="Arial"/>
              </a:rPr>
              <a:t>I</a:t>
            </a:r>
            <a:r>
              <a:rPr sz="1300" b="1" spc="40" dirty="0">
                <a:solidFill>
                  <a:srgbClr val="FFFFFF"/>
                </a:solidFill>
                <a:latin typeface="Arial"/>
                <a:cs typeface="Arial"/>
              </a:rPr>
              <a:t> </a:t>
            </a:r>
            <a:r>
              <a:rPr sz="1300" b="1" spc="50" dirty="0">
                <a:solidFill>
                  <a:srgbClr val="FFFFFF"/>
                </a:solidFill>
                <a:latin typeface="Arial"/>
                <a:cs typeface="Arial"/>
              </a:rPr>
              <a:t>grabbed</a:t>
            </a:r>
            <a:r>
              <a:rPr sz="1300" b="1" spc="35" dirty="0">
                <a:solidFill>
                  <a:srgbClr val="FFFFFF"/>
                </a:solidFill>
                <a:latin typeface="Arial"/>
                <a:cs typeface="Arial"/>
              </a:rPr>
              <a:t> </a:t>
            </a:r>
            <a:r>
              <a:rPr sz="1300" b="1" dirty="0">
                <a:solidFill>
                  <a:srgbClr val="FFFFFF"/>
                </a:solidFill>
                <a:latin typeface="Arial"/>
                <a:cs typeface="Arial"/>
              </a:rPr>
              <a:t>a</a:t>
            </a:r>
            <a:r>
              <a:rPr sz="1300" b="1" spc="40" dirty="0">
                <a:solidFill>
                  <a:srgbClr val="FFFFFF"/>
                </a:solidFill>
                <a:latin typeface="Arial"/>
                <a:cs typeface="Arial"/>
              </a:rPr>
              <a:t> </a:t>
            </a:r>
            <a:r>
              <a:rPr sz="1300" b="1" dirty="0">
                <a:solidFill>
                  <a:srgbClr val="FFFFFF"/>
                </a:solidFill>
                <a:latin typeface="Arial"/>
                <a:cs typeface="Arial"/>
              </a:rPr>
              <a:t>zipper</a:t>
            </a:r>
            <a:r>
              <a:rPr sz="1300" b="1" spc="40" dirty="0">
                <a:solidFill>
                  <a:srgbClr val="FFFFFF"/>
                </a:solidFill>
                <a:latin typeface="Arial"/>
                <a:cs typeface="Arial"/>
              </a:rPr>
              <a:t> </a:t>
            </a:r>
            <a:r>
              <a:rPr sz="1300" b="1" spc="-10" dirty="0">
                <a:solidFill>
                  <a:srgbClr val="FFFFFF"/>
                </a:solidFill>
                <a:latin typeface="Arial"/>
                <a:cs typeface="Arial"/>
              </a:rPr>
              <a:t>pouch </a:t>
            </a:r>
            <a:r>
              <a:rPr sz="1300" b="1" spc="100" dirty="0">
                <a:solidFill>
                  <a:srgbClr val="FFFFFF"/>
                </a:solidFill>
                <a:latin typeface="Calibri"/>
                <a:cs typeface="Calibri"/>
              </a:rPr>
              <a:t>filled</a:t>
            </a:r>
            <a:r>
              <a:rPr sz="1300" b="1" spc="15" dirty="0">
                <a:solidFill>
                  <a:srgbClr val="FFFFFF"/>
                </a:solidFill>
                <a:latin typeface="Calibri"/>
                <a:cs typeface="Calibri"/>
              </a:rPr>
              <a:t> </a:t>
            </a:r>
            <a:r>
              <a:rPr sz="1300" b="1" spc="100" dirty="0">
                <a:solidFill>
                  <a:srgbClr val="FFFFFF"/>
                </a:solidFill>
                <a:latin typeface="Calibri"/>
                <a:cs typeface="Calibri"/>
              </a:rPr>
              <a:t>with</a:t>
            </a:r>
            <a:r>
              <a:rPr sz="1300" b="1" spc="15" dirty="0">
                <a:solidFill>
                  <a:srgbClr val="FFFFFF"/>
                </a:solidFill>
                <a:latin typeface="Calibri"/>
                <a:cs typeface="Calibri"/>
              </a:rPr>
              <a:t> </a:t>
            </a:r>
            <a:r>
              <a:rPr sz="1300" b="1" spc="105" dirty="0">
                <a:solidFill>
                  <a:srgbClr val="FFFFFF"/>
                </a:solidFill>
                <a:latin typeface="Calibri"/>
                <a:cs typeface="Calibri"/>
              </a:rPr>
              <a:t>crayons,</a:t>
            </a:r>
            <a:r>
              <a:rPr sz="1300" b="1" spc="15" dirty="0">
                <a:solidFill>
                  <a:srgbClr val="FFFFFF"/>
                </a:solidFill>
                <a:latin typeface="Calibri"/>
                <a:cs typeface="Calibri"/>
              </a:rPr>
              <a:t> </a:t>
            </a:r>
            <a:r>
              <a:rPr sz="1300" b="1" spc="100" dirty="0">
                <a:solidFill>
                  <a:srgbClr val="FFFFFF"/>
                </a:solidFill>
                <a:latin typeface="Calibri"/>
                <a:cs typeface="Calibri"/>
              </a:rPr>
              <a:t>pencils,</a:t>
            </a:r>
            <a:r>
              <a:rPr sz="1300" b="1" spc="15" dirty="0">
                <a:solidFill>
                  <a:srgbClr val="FFFFFF"/>
                </a:solidFill>
                <a:latin typeface="Calibri"/>
                <a:cs typeface="Calibri"/>
              </a:rPr>
              <a:t> </a:t>
            </a:r>
            <a:r>
              <a:rPr sz="1300" b="1" spc="120" dirty="0">
                <a:solidFill>
                  <a:srgbClr val="FFFFFF"/>
                </a:solidFill>
                <a:latin typeface="Calibri"/>
                <a:cs typeface="Calibri"/>
              </a:rPr>
              <a:t>glue</a:t>
            </a:r>
            <a:r>
              <a:rPr sz="1300" b="1" spc="15" dirty="0">
                <a:solidFill>
                  <a:srgbClr val="FFFFFF"/>
                </a:solidFill>
                <a:latin typeface="Calibri"/>
                <a:cs typeface="Calibri"/>
              </a:rPr>
              <a:t> </a:t>
            </a:r>
            <a:r>
              <a:rPr sz="1300" b="1" spc="120" dirty="0">
                <a:solidFill>
                  <a:srgbClr val="FFFFFF"/>
                </a:solidFill>
                <a:latin typeface="Calibri"/>
                <a:cs typeface="Calibri"/>
              </a:rPr>
              <a:t>and </a:t>
            </a:r>
            <a:r>
              <a:rPr sz="1300" b="1" spc="-30" dirty="0">
                <a:solidFill>
                  <a:srgbClr val="FFFFFF"/>
                </a:solidFill>
                <a:latin typeface="Arial"/>
                <a:cs typeface="Arial"/>
              </a:rPr>
              <a:t>scissors</a:t>
            </a:r>
            <a:r>
              <a:rPr sz="1300" b="1" spc="30" dirty="0">
                <a:solidFill>
                  <a:srgbClr val="FFFFFF"/>
                </a:solidFill>
                <a:latin typeface="Arial"/>
                <a:cs typeface="Arial"/>
              </a:rPr>
              <a:t> </a:t>
            </a:r>
            <a:r>
              <a:rPr sz="1300" b="1" spc="60" dirty="0">
                <a:solidFill>
                  <a:srgbClr val="FFFFFF"/>
                </a:solidFill>
                <a:latin typeface="Arial"/>
                <a:cs typeface="Arial"/>
              </a:rPr>
              <a:t>from</a:t>
            </a:r>
            <a:r>
              <a:rPr sz="1300" b="1" spc="35" dirty="0">
                <a:solidFill>
                  <a:srgbClr val="FFFFFF"/>
                </a:solidFill>
                <a:latin typeface="Arial"/>
                <a:cs typeface="Arial"/>
              </a:rPr>
              <a:t> </a:t>
            </a:r>
            <a:r>
              <a:rPr sz="1300" b="1" dirty="0">
                <a:solidFill>
                  <a:srgbClr val="FFFFFF"/>
                </a:solidFill>
                <a:latin typeface="Arial"/>
                <a:cs typeface="Arial"/>
              </a:rPr>
              <a:t>Classroom</a:t>
            </a:r>
            <a:r>
              <a:rPr sz="1300" b="1" spc="35" dirty="0">
                <a:solidFill>
                  <a:srgbClr val="FFFFFF"/>
                </a:solidFill>
                <a:latin typeface="Arial"/>
                <a:cs typeface="Arial"/>
              </a:rPr>
              <a:t> </a:t>
            </a:r>
            <a:r>
              <a:rPr sz="1300" b="1" dirty="0">
                <a:solidFill>
                  <a:srgbClr val="FFFFFF"/>
                </a:solidFill>
                <a:latin typeface="Arial"/>
                <a:cs typeface="Arial"/>
              </a:rPr>
              <a:t>Central</a:t>
            </a:r>
            <a:r>
              <a:rPr sz="1300" b="1" spc="35" dirty="0">
                <a:solidFill>
                  <a:srgbClr val="FFFFFF"/>
                </a:solidFill>
                <a:latin typeface="Arial"/>
                <a:cs typeface="Arial"/>
              </a:rPr>
              <a:t> </a:t>
            </a:r>
            <a:r>
              <a:rPr sz="1300" b="1" spc="25" dirty="0">
                <a:solidFill>
                  <a:srgbClr val="FFFFFF"/>
                </a:solidFill>
                <a:latin typeface="Arial"/>
                <a:cs typeface="Arial"/>
              </a:rPr>
              <a:t>and</a:t>
            </a:r>
            <a:r>
              <a:rPr sz="1300" b="1" spc="500" dirty="0">
                <a:solidFill>
                  <a:srgbClr val="FFFFFF"/>
                </a:solidFill>
                <a:latin typeface="Arial"/>
                <a:cs typeface="Arial"/>
              </a:rPr>
              <a:t> </a:t>
            </a:r>
            <a:r>
              <a:rPr sz="1300" b="1" dirty="0">
                <a:solidFill>
                  <a:srgbClr val="FFFFFF"/>
                </a:solidFill>
                <a:latin typeface="Arial"/>
                <a:cs typeface="Arial"/>
              </a:rPr>
              <a:t>no</a:t>
            </a:r>
            <a:r>
              <a:rPr sz="1300" b="1" spc="10" dirty="0">
                <a:solidFill>
                  <a:srgbClr val="FFFFFF"/>
                </a:solidFill>
                <a:latin typeface="Arial"/>
                <a:cs typeface="Arial"/>
              </a:rPr>
              <a:t> </a:t>
            </a:r>
            <a:r>
              <a:rPr sz="1300" b="1" dirty="0">
                <a:solidFill>
                  <a:srgbClr val="FFFFFF"/>
                </a:solidFill>
                <a:latin typeface="Arial"/>
                <a:cs typeface="Arial"/>
              </a:rPr>
              <a:t>one</a:t>
            </a:r>
            <a:r>
              <a:rPr sz="1300" b="1" spc="10" dirty="0">
                <a:solidFill>
                  <a:srgbClr val="FFFFFF"/>
                </a:solidFill>
                <a:latin typeface="Arial"/>
                <a:cs typeface="Arial"/>
              </a:rPr>
              <a:t> </a:t>
            </a:r>
            <a:r>
              <a:rPr sz="1300" b="1" spc="50" dirty="0">
                <a:solidFill>
                  <a:srgbClr val="FFFFFF"/>
                </a:solidFill>
                <a:latin typeface="Arial"/>
                <a:cs typeface="Arial"/>
              </a:rPr>
              <a:t>thought</a:t>
            </a:r>
            <a:r>
              <a:rPr sz="1300" b="1" spc="10" dirty="0">
                <a:solidFill>
                  <a:srgbClr val="FFFFFF"/>
                </a:solidFill>
                <a:latin typeface="Arial"/>
                <a:cs typeface="Arial"/>
              </a:rPr>
              <a:t> </a:t>
            </a:r>
            <a:r>
              <a:rPr sz="1300" b="1" dirty="0">
                <a:solidFill>
                  <a:srgbClr val="FFFFFF"/>
                </a:solidFill>
                <a:latin typeface="Arial"/>
                <a:cs typeface="Arial"/>
              </a:rPr>
              <a:t>anything</a:t>
            </a:r>
            <a:r>
              <a:rPr sz="1300" b="1" spc="10" dirty="0">
                <a:solidFill>
                  <a:srgbClr val="FFFFFF"/>
                </a:solidFill>
                <a:latin typeface="Arial"/>
                <a:cs typeface="Arial"/>
              </a:rPr>
              <a:t> </a:t>
            </a:r>
            <a:r>
              <a:rPr sz="1300" b="1" spc="60" dirty="0">
                <a:solidFill>
                  <a:srgbClr val="FFFFFF"/>
                </a:solidFill>
                <a:latin typeface="Arial"/>
                <a:cs typeface="Arial"/>
              </a:rPr>
              <a:t>of</a:t>
            </a:r>
            <a:r>
              <a:rPr sz="1300" b="1" spc="10" dirty="0">
                <a:solidFill>
                  <a:srgbClr val="FFFFFF"/>
                </a:solidFill>
                <a:latin typeface="Arial"/>
                <a:cs typeface="Arial"/>
              </a:rPr>
              <a:t> </a:t>
            </a:r>
            <a:r>
              <a:rPr sz="1300" b="1" dirty="0">
                <a:solidFill>
                  <a:srgbClr val="FFFFFF"/>
                </a:solidFill>
                <a:latin typeface="Arial"/>
                <a:cs typeface="Arial"/>
              </a:rPr>
              <a:t>it.</a:t>
            </a:r>
            <a:r>
              <a:rPr sz="1300" b="1" spc="5" dirty="0">
                <a:solidFill>
                  <a:srgbClr val="FFFFFF"/>
                </a:solidFill>
                <a:latin typeface="Arial"/>
                <a:cs typeface="Arial"/>
              </a:rPr>
              <a:t> </a:t>
            </a:r>
            <a:r>
              <a:rPr sz="1300" b="1" spc="-10" dirty="0">
                <a:solidFill>
                  <a:srgbClr val="FECF00"/>
                </a:solidFill>
                <a:latin typeface="Tahoma"/>
                <a:cs typeface="Tahoma"/>
              </a:rPr>
              <a:t>The</a:t>
            </a:r>
            <a:r>
              <a:rPr sz="1300" b="1" dirty="0">
                <a:solidFill>
                  <a:srgbClr val="FECF00"/>
                </a:solidFill>
                <a:latin typeface="Tahoma"/>
                <a:cs typeface="Tahoma"/>
              </a:rPr>
              <a:t> </a:t>
            </a:r>
            <a:r>
              <a:rPr sz="1300" b="1" spc="-10" dirty="0">
                <a:solidFill>
                  <a:srgbClr val="FECF00"/>
                </a:solidFill>
                <a:latin typeface="Tahoma"/>
                <a:cs typeface="Tahoma"/>
              </a:rPr>
              <a:t>little </a:t>
            </a:r>
            <a:r>
              <a:rPr sz="1300" b="1" dirty="0">
                <a:solidFill>
                  <a:srgbClr val="FECF00"/>
                </a:solidFill>
                <a:latin typeface="Tahoma"/>
                <a:cs typeface="Tahoma"/>
              </a:rPr>
              <a:t>girl</a:t>
            </a:r>
            <a:r>
              <a:rPr sz="1300" b="1" spc="-20" dirty="0">
                <a:solidFill>
                  <a:srgbClr val="FECF00"/>
                </a:solidFill>
                <a:latin typeface="Tahoma"/>
                <a:cs typeface="Tahoma"/>
              </a:rPr>
              <a:t> </a:t>
            </a:r>
            <a:r>
              <a:rPr sz="1300" b="1" dirty="0">
                <a:solidFill>
                  <a:srgbClr val="FECF00"/>
                </a:solidFill>
                <a:latin typeface="Tahoma"/>
                <a:cs typeface="Tahoma"/>
              </a:rPr>
              <a:t>looked</a:t>
            </a:r>
            <a:r>
              <a:rPr sz="1300" b="1" spc="-15" dirty="0">
                <a:solidFill>
                  <a:srgbClr val="FECF00"/>
                </a:solidFill>
                <a:latin typeface="Tahoma"/>
                <a:cs typeface="Tahoma"/>
              </a:rPr>
              <a:t> </a:t>
            </a:r>
            <a:r>
              <a:rPr sz="1300" b="1" dirty="0">
                <a:solidFill>
                  <a:srgbClr val="FECF00"/>
                </a:solidFill>
                <a:latin typeface="Tahoma"/>
                <a:cs typeface="Tahoma"/>
              </a:rPr>
              <a:t>as</a:t>
            </a:r>
            <a:r>
              <a:rPr sz="1300" b="1" spc="-15" dirty="0">
                <a:solidFill>
                  <a:srgbClr val="FECF00"/>
                </a:solidFill>
                <a:latin typeface="Tahoma"/>
                <a:cs typeface="Tahoma"/>
              </a:rPr>
              <a:t> </a:t>
            </a:r>
            <a:r>
              <a:rPr sz="1300" b="1" dirty="0">
                <a:solidFill>
                  <a:srgbClr val="FECF00"/>
                </a:solidFill>
                <a:latin typeface="Tahoma"/>
                <a:cs typeface="Tahoma"/>
              </a:rPr>
              <a:t>though</a:t>
            </a:r>
            <a:r>
              <a:rPr sz="1300" b="1" spc="-15" dirty="0">
                <a:solidFill>
                  <a:srgbClr val="FECF00"/>
                </a:solidFill>
                <a:latin typeface="Tahoma"/>
                <a:cs typeface="Tahoma"/>
              </a:rPr>
              <a:t> </a:t>
            </a:r>
            <a:r>
              <a:rPr sz="1300" b="1" dirty="0">
                <a:solidFill>
                  <a:srgbClr val="FECF00"/>
                </a:solidFill>
                <a:latin typeface="Tahoma"/>
                <a:cs typeface="Tahoma"/>
              </a:rPr>
              <a:t>she</a:t>
            </a:r>
            <a:r>
              <a:rPr sz="1300" b="1" spc="-15" dirty="0">
                <a:solidFill>
                  <a:srgbClr val="FECF00"/>
                </a:solidFill>
                <a:latin typeface="Tahoma"/>
                <a:cs typeface="Tahoma"/>
              </a:rPr>
              <a:t> </a:t>
            </a:r>
            <a:r>
              <a:rPr sz="1300" b="1" dirty="0">
                <a:solidFill>
                  <a:srgbClr val="FECF00"/>
                </a:solidFill>
                <a:latin typeface="Tahoma"/>
                <a:cs typeface="Tahoma"/>
              </a:rPr>
              <a:t>had</a:t>
            </a:r>
            <a:r>
              <a:rPr sz="1300" b="1" spc="-15" dirty="0">
                <a:solidFill>
                  <a:srgbClr val="FECF00"/>
                </a:solidFill>
                <a:latin typeface="Tahoma"/>
                <a:cs typeface="Tahoma"/>
              </a:rPr>
              <a:t> </a:t>
            </a:r>
            <a:r>
              <a:rPr sz="1300" b="1" dirty="0">
                <a:solidFill>
                  <a:srgbClr val="FECF00"/>
                </a:solidFill>
                <a:latin typeface="Tahoma"/>
                <a:cs typeface="Tahoma"/>
              </a:rPr>
              <a:t>won</a:t>
            </a:r>
            <a:r>
              <a:rPr sz="1300" b="1" spc="-15" dirty="0">
                <a:solidFill>
                  <a:srgbClr val="FECF00"/>
                </a:solidFill>
                <a:latin typeface="Tahoma"/>
                <a:cs typeface="Tahoma"/>
              </a:rPr>
              <a:t> </a:t>
            </a:r>
            <a:r>
              <a:rPr sz="1300" b="1" spc="-25" dirty="0">
                <a:solidFill>
                  <a:srgbClr val="FECF00"/>
                </a:solidFill>
                <a:latin typeface="Tahoma"/>
                <a:cs typeface="Tahoma"/>
              </a:rPr>
              <a:t>the </a:t>
            </a:r>
            <a:r>
              <a:rPr sz="1300" b="1" dirty="0">
                <a:solidFill>
                  <a:srgbClr val="FECF00"/>
                </a:solidFill>
                <a:latin typeface="Tahoma"/>
                <a:cs typeface="Tahoma"/>
              </a:rPr>
              <a:t>lottery.</a:t>
            </a:r>
            <a:r>
              <a:rPr sz="1300" b="1" spc="-10" dirty="0">
                <a:solidFill>
                  <a:srgbClr val="FECF00"/>
                </a:solidFill>
                <a:latin typeface="Tahoma"/>
                <a:cs typeface="Tahoma"/>
              </a:rPr>
              <a:t> The </a:t>
            </a:r>
            <a:r>
              <a:rPr sz="1300" b="1" dirty="0">
                <a:solidFill>
                  <a:srgbClr val="FECF00"/>
                </a:solidFill>
                <a:latin typeface="Tahoma"/>
                <a:cs typeface="Tahoma"/>
              </a:rPr>
              <a:t>materials</a:t>
            </a:r>
            <a:r>
              <a:rPr sz="1300" b="1" spc="-5" dirty="0">
                <a:solidFill>
                  <a:srgbClr val="FECF00"/>
                </a:solidFill>
                <a:latin typeface="Tahoma"/>
                <a:cs typeface="Tahoma"/>
              </a:rPr>
              <a:t> </a:t>
            </a:r>
            <a:r>
              <a:rPr sz="1300" b="1" spc="-240" dirty="0">
                <a:solidFill>
                  <a:srgbClr val="FECF00"/>
                </a:solidFill>
                <a:latin typeface="Tahoma"/>
                <a:cs typeface="Tahoma"/>
              </a:rPr>
              <a:t>I</a:t>
            </a:r>
            <a:r>
              <a:rPr sz="1300" b="1" spc="-10" dirty="0">
                <a:solidFill>
                  <a:srgbClr val="FECF00"/>
                </a:solidFill>
                <a:latin typeface="Tahoma"/>
                <a:cs typeface="Tahoma"/>
              </a:rPr>
              <a:t> </a:t>
            </a:r>
            <a:r>
              <a:rPr sz="1300" b="1" dirty="0">
                <a:solidFill>
                  <a:srgbClr val="FECF00"/>
                </a:solidFill>
                <a:latin typeface="Tahoma"/>
                <a:cs typeface="Tahoma"/>
              </a:rPr>
              <a:t>receive</a:t>
            </a:r>
            <a:r>
              <a:rPr sz="1300" b="1" spc="-10" dirty="0">
                <a:solidFill>
                  <a:srgbClr val="FECF00"/>
                </a:solidFill>
                <a:latin typeface="Tahoma"/>
                <a:cs typeface="Tahoma"/>
              </a:rPr>
              <a:t> </a:t>
            </a:r>
            <a:r>
              <a:rPr sz="1300" b="1" spc="-20" dirty="0">
                <a:solidFill>
                  <a:srgbClr val="FECF00"/>
                </a:solidFill>
                <a:latin typeface="Tahoma"/>
                <a:cs typeface="Tahoma"/>
              </a:rPr>
              <a:t>from </a:t>
            </a:r>
            <a:r>
              <a:rPr sz="1300" b="1" dirty="0">
                <a:solidFill>
                  <a:srgbClr val="FECF00"/>
                </a:solidFill>
                <a:latin typeface="Tahoma"/>
                <a:cs typeface="Tahoma"/>
              </a:rPr>
              <a:t>Classroom</a:t>
            </a:r>
            <a:r>
              <a:rPr sz="1300" b="1" spc="10" dirty="0">
                <a:solidFill>
                  <a:srgbClr val="FECF00"/>
                </a:solidFill>
                <a:latin typeface="Tahoma"/>
                <a:cs typeface="Tahoma"/>
              </a:rPr>
              <a:t> </a:t>
            </a:r>
            <a:r>
              <a:rPr sz="1300" b="1" dirty="0">
                <a:solidFill>
                  <a:srgbClr val="FECF00"/>
                </a:solidFill>
                <a:latin typeface="Tahoma"/>
                <a:cs typeface="Tahoma"/>
              </a:rPr>
              <a:t>Central</a:t>
            </a:r>
            <a:r>
              <a:rPr sz="1300" b="1" spc="10" dirty="0">
                <a:solidFill>
                  <a:srgbClr val="FECF00"/>
                </a:solidFill>
                <a:latin typeface="Tahoma"/>
                <a:cs typeface="Tahoma"/>
              </a:rPr>
              <a:t> </a:t>
            </a:r>
            <a:r>
              <a:rPr sz="1300" b="1" dirty="0">
                <a:solidFill>
                  <a:srgbClr val="FECF00"/>
                </a:solidFill>
                <a:latin typeface="Tahoma"/>
                <a:cs typeface="Tahoma"/>
              </a:rPr>
              <a:t>have</a:t>
            </a:r>
            <a:r>
              <a:rPr sz="1300" b="1" spc="10" dirty="0">
                <a:solidFill>
                  <a:srgbClr val="FECF00"/>
                </a:solidFill>
                <a:latin typeface="Tahoma"/>
                <a:cs typeface="Tahoma"/>
              </a:rPr>
              <a:t> </a:t>
            </a:r>
            <a:r>
              <a:rPr sz="1300" b="1" dirty="0">
                <a:solidFill>
                  <a:srgbClr val="FECF00"/>
                </a:solidFill>
                <a:latin typeface="Tahoma"/>
                <a:cs typeface="Tahoma"/>
              </a:rPr>
              <a:t>been</a:t>
            </a:r>
            <a:r>
              <a:rPr sz="1300" b="1" spc="10" dirty="0">
                <a:solidFill>
                  <a:srgbClr val="FECF00"/>
                </a:solidFill>
                <a:latin typeface="Tahoma"/>
                <a:cs typeface="Tahoma"/>
              </a:rPr>
              <a:t> </a:t>
            </a:r>
            <a:r>
              <a:rPr sz="1300" b="1" dirty="0">
                <a:solidFill>
                  <a:srgbClr val="FECF00"/>
                </a:solidFill>
                <a:latin typeface="Tahoma"/>
                <a:cs typeface="Tahoma"/>
              </a:rPr>
              <a:t>a</a:t>
            </a:r>
            <a:r>
              <a:rPr sz="1300" b="1" spc="10" dirty="0">
                <a:solidFill>
                  <a:srgbClr val="FECF00"/>
                </a:solidFill>
                <a:latin typeface="Tahoma"/>
                <a:cs typeface="Tahoma"/>
              </a:rPr>
              <a:t> </a:t>
            </a:r>
            <a:r>
              <a:rPr sz="1300" b="1" spc="-20" dirty="0">
                <a:solidFill>
                  <a:srgbClr val="FECF00"/>
                </a:solidFill>
                <a:latin typeface="Tahoma"/>
                <a:cs typeface="Tahoma"/>
              </a:rPr>
              <a:t>life </a:t>
            </a:r>
            <a:r>
              <a:rPr sz="1300" b="1" dirty="0">
                <a:solidFill>
                  <a:srgbClr val="FECF00"/>
                </a:solidFill>
                <a:latin typeface="Tahoma"/>
                <a:cs typeface="Tahoma"/>
              </a:rPr>
              <a:t>saver</a:t>
            </a:r>
            <a:r>
              <a:rPr sz="1300" b="1" spc="-30" dirty="0">
                <a:solidFill>
                  <a:srgbClr val="FECF00"/>
                </a:solidFill>
                <a:latin typeface="Tahoma"/>
                <a:cs typeface="Tahoma"/>
              </a:rPr>
              <a:t> </a:t>
            </a:r>
            <a:r>
              <a:rPr sz="1300" b="1" dirty="0">
                <a:solidFill>
                  <a:srgbClr val="FECF00"/>
                </a:solidFill>
                <a:latin typeface="Tahoma"/>
                <a:cs typeface="Tahoma"/>
              </a:rPr>
              <a:t>on</a:t>
            </a:r>
            <a:r>
              <a:rPr sz="1300" b="1" spc="-30" dirty="0">
                <a:solidFill>
                  <a:srgbClr val="FECF00"/>
                </a:solidFill>
                <a:latin typeface="Tahoma"/>
                <a:cs typeface="Tahoma"/>
              </a:rPr>
              <a:t> </a:t>
            </a:r>
            <a:r>
              <a:rPr sz="1300" b="1" dirty="0">
                <a:solidFill>
                  <a:srgbClr val="FECF00"/>
                </a:solidFill>
                <a:latin typeface="Tahoma"/>
                <a:cs typeface="Tahoma"/>
              </a:rPr>
              <a:t>more</a:t>
            </a:r>
            <a:r>
              <a:rPr sz="1300" b="1" spc="-30" dirty="0">
                <a:solidFill>
                  <a:srgbClr val="FECF00"/>
                </a:solidFill>
                <a:latin typeface="Tahoma"/>
                <a:cs typeface="Tahoma"/>
              </a:rPr>
              <a:t> </a:t>
            </a:r>
            <a:r>
              <a:rPr sz="1300" b="1" dirty="0">
                <a:solidFill>
                  <a:srgbClr val="FECF00"/>
                </a:solidFill>
                <a:latin typeface="Tahoma"/>
                <a:cs typeface="Tahoma"/>
              </a:rPr>
              <a:t>than</a:t>
            </a:r>
            <a:r>
              <a:rPr sz="1300" b="1" spc="-30" dirty="0">
                <a:solidFill>
                  <a:srgbClr val="FECF00"/>
                </a:solidFill>
                <a:latin typeface="Tahoma"/>
                <a:cs typeface="Tahoma"/>
              </a:rPr>
              <a:t> </a:t>
            </a:r>
            <a:r>
              <a:rPr sz="1300" b="1" dirty="0">
                <a:solidFill>
                  <a:srgbClr val="FECF00"/>
                </a:solidFill>
                <a:latin typeface="Tahoma"/>
                <a:cs typeface="Tahoma"/>
              </a:rPr>
              <a:t>one</a:t>
            </a:r>
            <a:r>
              <a:rPr sz="1300" b="1" spc="-30" dirty="0">
                <a:solidFill>
                  <a:srgbClr val="FECF00"/>
                </a:solidFill>
                <a:latin typeface="Tahoma"/>
                <a:cs typeface="Tahoma"/>
              </a:rPr>
              <a:t> </a:t>
            </a:r>
            <a:r>
              <a:rPr sz="1300" b="1" spc="-10" dirty="0">
                <a:solidFill>
                  <a:srgbClr val="FECF00"/>
                </a:solidFill>
                <a:latin typeface="Tahoma"/>
                <a:cs typeface="Tahoma"/>
              </a:rPr>
              <a:t>occasion.</a:t>
            </a:r>
            <a:endParaRPr sz="1300">
              <a:latin typeface="Tahoma"/>
              <a:cs typeface="Tahoma"/>
            </a:endParaRPr>
          </a:p>
          <a:p>
            <a:pPr marL="709930">
              <a:lnSpc>
                <a:spcPct val="100000"/>
              </a:lnSpc>
              <a:spcBef>
                <a:spcPts val="240"/>
              </a:spcBef>
            </a:pPr>
            <a:r>
              <a:rPr sz="1300" b="1" spc="-254" dirty="0">
                <a:solidFill>
                  <a:srgbClr val="FFFFFF"/>
                </a:solidFill>
                <a:latin typeface="Arial"/>
                <a:cs typeface="Arial"/>
              </a:rPr>
              <a:t>—</a:t>
            </a:r>
            <a:r>
              <a:rPr sz="1300" b="1" spc="-65" dirty="0">
                <a:solidFill>
                  <a:srgbClr val="FFFFFF"/>
                </a:solidFill>
                <a:latin typeface="Arial"/>
                <a:cs typeface="Arial"/>
              </a:rPr>
              <a:t> </a:t>
            </a:r>
            <a:r>
              <a:rPr sz="1300" b="1" spc="-40" dirty="0">
                <a:solidFill>
                  <a:srgbClr val="FFFFFF"/>
                </a:solidFill>
                <a:latin typeface="Arial"/>
                <a:cs typeface="Arial"/>
              </a:rPr>
              <a:t>Ms.</a:t>
            </a:r>
            <a:r>
              <a:rPr sz="1300" b="1" spc="-65" dirty="0">
                <a:solidFill>
                  <a:srgbClr val="FFFFFF"/>
                </a:solidFill>
                <a:latin typeface="Arial"/>
                <a:cs typeface="Arial"/>
              </a:rPr>
              <a:t> </a:t>
            </a:r>
            <a:r>
              <a:rPr sz="1300" b="1" spc="-55" dirty="0">
                <a:solidFill>
                  <a:srgbClr val="FFFFFF"/>
                </a:solidFill>
                <a:latin typeface="Arial"/>
                <a:cs typeface="Arial"/>
              </a:rPr>
              <a:t>Bass,</a:t>
            </a:r>
            <a:r>
              <a:rPr sz="1300" b="1" spc="-70" dirty="0">
                <a:solidFill>
                  <a:srgbClr val="FFFFFF"/>
                </a:solidFill>
                <a:latin typeface="Arial"/>
                <a:cs typeface="Arial"/>
              </a:rPr>
              <a:t> </a:t>
            </a:r>
            <a:r>
              <a:rPr sz="1000" i="1" dirty="0">
                <a:solidFill>
                  <a:srgbClr val="FFFFFF"/>
                </a:solidFill>
                <a:latin typeface="Source Serif 4"/>
                <a:cs typeface="Source Serif 4"/>
              </a:rPr>
              <a:t>Lancaster</a:t>
            </a:r>
            <a:r>
              <a:rPr sz="1000" i="1" spc="-50" dirty="0">
                <a:solidFill>
                  <a:srgbClr val="FFFFFF"/>
                </a:solidFill>
                <a:latin typeface="Source Serif 4"/>
                <a:cs typeface="Source Serif 4"/>
              </a:rPr>
              <a:t> </a:t>
            </a:r>
            <a:r>
              <a:rPr sz="1000" i="1" dirty="0">
                <a:solidFill>
                  <a:srgbClr val="FFFFFF"/>
                </a:solidFill>
                <a:latin typeface="Source Serif 4"/>
                <a:cs typeface="Source Serif 4"/>
              </a:rPr>
              <a:t>County</a:t>
            </a:r>
            <a:r>
              <a:rPr sz="1000" i="1" spc="-10" dirty="0">
                <a:solidFill>
                  <a:srgbClr val="FFFFFF"/>
                </a:solidFill>
                <a:latin typeface="Source Serif 4"/>
                <a:cs typeface="Source Serif 4"/>
              </a:rPr>
              <a:t> </a:t>
            </a:r>
            <a:r>
              <a:rPr sz="1000" i="1" dirty="0">
                <a:solidFill>
                  <a:srgbClr val="FFFFFF"/>
                </a:solidFill>
                <a:latin typeface="Source Serif 4"/>
                <a:cs typeface="Source Serif 4"/>
              </a:rPr>
              <a:t>(SC)</a:t>
            </a:r>
            <a:r>
              <a:rPr sz="1000" i="1" spc="-10" dirty="0">
                <a:solidFill>
                  <a:srgbClr val="FFFFFF"/>
                </a:solidFill>
                <a:latin typeface="Source Serif 4"/>
                <a:cs typeface="Source Serif 4"/>
              </a:rPr>
              <a:t> Schools</a:t>
            </a:r>
            <a:endParaRPr sz="1000">
              <a:latin typeface="Source Serif 4"/>
              <a:cs typeface="Source Serif 4"/>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TotalTime>
  <Words>4891</Words>
  <Application>Microsoft Office PowerPoint</Application>
  <PresentationFormat>Custom</PresentationFormat>
  <Paragraphs>306</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Myriad Pro</vt:lpstr>
      <vt:lpstr>Source Sans 3 Semibold</vt:lpstr>
      <vt:lpstr>Source Serif 4</vt:lpstr>
      <vt:lpstr>Tahoma</vt:lpstr>
      <vt:lpstr>Office Theme</vt:lpstr>
      <vt:lpstr>PowerPoint Presentation</vt:lpstr>
      <vt:lpstr>About</vt:lpstr>
      <vt:lpstr>PowerPoint Presentation</vt:lpstr>
      <vt:lpstr>Donate Financially</vt:lpstr>
      <vt:lpstr>Marketing &amp; Resources</vt:lpstr>
      <vt:lpstr>Sample Emails</vt:lpstr>
      <vt:lpstr>Sample Emails</vt:lpstr>
      <vt:lpstr>Sample Emails</vt:lpstr>
      <vt:lpstr>Sample Emails</vt:lpstr>
      <vt:lpstr>Sample Emails</vt:lpstr>
      <vt:lpstr>Sample Emails</vt:lpstr>
      <vt:lpstr>Sample Emails</vt:lpstr>
      <vt:lpstr>Sample Social Posts</vt:lpstr>
      <vt:lpstr>Sample Social Posts</vt:lpstr>
      <vt:lpstr>Sample Social Posts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2022_9SchoolTools_DriveCoordinatorToolkit_Rebrand_R2.indd</dc:title>
  <dc:creator>Darden Blow</dc:creator>
  <cp:lastModifiedBy>Darden Blow</cp:lastModifiedBy>
  <cp:revision>2</cp:revision>
  <cp:lastPrinted>2023-01-03T16:16:22Z</cp:lastPrinted>
  <dcterms:created xsi:type="dcterms:W3CDTF">2023-01-03T16:11:54Z</dcterms:created>
  <dcterms:modified xsi:type="dcterms:W3CDTF">2023-12-19T21:54:00Z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2022-05-24T00:00:00Z</vt:filetime>
  </property>
  <property fmtid="{D5CDD505-2E9C-101B-9397-08002B2CF9AE}" pid="3" name="Creator">
    <vt:lpwstr>Adobe InDesign 17.2 (Macintosh)</vt:lpwstr>
  </property>
  <property fmtid="{D5CDD505-2E9C-101B-9397-08002B2CF9AE}" pid="4" name="GTS_PDFXVersion">
    <vt:lpwstr>PDF/X-4</vt:lpwstr>
  </property>
  <property fmtid="{D5CDD505-2E9C-101B-9397-08002B2CF9AE}" pid="5" name="LastSaved">
    <vt:filetime>2023-01-03T00:00:00Z</vt:filetime>
  </property>
  <property fmtid="{D5CDD505-2E9C-101B-9397-08002B2CF9AE}" pid="6" name="Producer">
    <vt:lpwstr>Adobe PDF Library 16.0.7</vt:lpwstr>
  </property>
</Properties>
</file>